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08" r:id="rId3"/>
    <p:sldId id="30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0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9148-23D4-4053-971D-B860259CE4EA}" type="datetimeFigureOut">
              <a:rPr lang="ko-KR" altLang="en-US" smtClean="0"/>
              <a:t>2015-04-09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7C8-F016-4C31-AF13-80869E274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1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BA17C8-F016-4C31-AF13-80869E274B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8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50264" cy="685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752600"/>
            <a:ext cx="7924800" cy="1143000"/>
          </a:xfrm>
          <a:effectLst/>
        </p:spPr>
        <p:txBody>
          <a:bodyPr>
            <a:normAutofit/>
          </a:bodyPr>
          <a:lstStyle>
            <a:lvl1pPr algn="ctr">
              <a:defRPr sz="2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54138" y="3962400"/>
            <a:ext cx="6400800" cy="1905000"/>
          </a:xfrm>
        </p:spPr>
        <p:txBody>
          <a:bodyPr>
            <a:normAutofit/>
          </a:bodyPr>
          <a:lstStyle>
            <a:lvl1pPr marL="0" indent="0" algn="ctr">
              <a:buFont typeface="Monotype Sorts" pitchFamily="2" charset="2"/>
              <a:buNone/>
              <a:tabLst/>
              <a:defRPr lang="ko-KR" altLang="en-US" dirty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684213" y="6165850"/>
            <a:ext cx="2895600" cy="457200"/>
          </a:xfrm>
          <a:effectLst>
            <a:reflection blurRad="6350" stA="50000" endA="300" endPos="55000" dir="5400000" sy="-100000" algn="bl" rotWithShape="0"/>
          </a:effectLst>
        </p:spPr>
        <p:txBody>
          <a:bodyPr anchor="b"/>
          <a:lstStyle>
            <a:lvl1pPr>
              <a:defRPr sz="1050" b="1" dirty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pic>
        <p:nvPicPr>
          <p:cNvPr id="10" name="Picture 1032" descr="D:\My Documents\My Seminars\MPEG\kookmi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30" y="6197622"/>
            <a:ext cx="1147763" cy="446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253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233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43767" y="152400"/>
            <a:ext cx="1331895" cy="6019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3264" y="152400"/>
            <a:ext cx="6154754" cy="6019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 rot="5400000">
            <a:off x="4106094" y="3128144"/>
            <a:ext cx="6022963" cy="5239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913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3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4351" y="4357694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9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3263" y="1143000"/>
            <a:ext cx="38100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5663" y="1143000"/>
            <a:ext cx="3810000" cy="5029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098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64293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4040188" cy="441167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000108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714488"/>
            <a:ext cx="4041775" cy="441167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03266" y="800100"/>
            <a:ext cx="7737475" cy="5238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079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2828916" cy="1162050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571615"/>
            <a:ext cx="2828916" cy="455455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77866" y="1428742"/>
            <a:ext cx="2808253" cy="45719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75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85921" y="5357826"/>
            <a:ext cx="5500726" cy="714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69804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63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3263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제목 유형 편집 </a:t>
            </a:r>
            <a:r>
              <a:rPr lang="en-US" altLang="ko-KR" dirty="0" smtClean="0"/>
              <a:t>(Title)</a:t>
            </a:r>
            <a:endParaRPr lang="ko-KR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3263" y="11430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 smtClean="0"/>
              <a:t>마스터 문자열 유형 편집 </a:t>
            </a:r>
            <a:r>
              <a:rPr lang="en-US" altLang="ko-KR" dirty="0" smtClean="0"/>
              <a:t>(First)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둘째 수준 </a:t>
            </a:r>
            <a:r>
              <a:rPr lang="en-US" altLang="ko-KR" dirty="0" smtClean="0"/>
              <a:t>(Second)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 </a:t>
            </a:r>
            <a:r>
              <a:rPr lang="en-US" altLang="ko-KR" dirty="0" smtClean="0"/>
              <a:t>(Third)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 넷째 수준 </a:t>
            </a:r>
            <a:r>
              <a:rPr lang="en-US" altLang="ko-KR" dirty="0" smtClean="0"/>
              <a:t>(Forth)</a:t>
            </a:r>
            <a:endParaRPr lang="ko-KR" altLang="en-US" dirty="0" smtClean="0"/>
          </a:p>
          <a:p>
            <a:pPr lvl="4"/>
            <a:r>
              <a:rPr lang="ko-KR" altLang="en-US" dirty="0" smtClean="0"/>
              <a:t> 다섯째 수준 </a:t>
            </a:r>
            <a:r>
              <a:rPr lang="en-US" altLang="ko-KR" dirty="0" smtClean="0"/>
              <a:t>(Fifth)</a:t>
            </a:r>
            <a:endParaRPr lang="ko-KR" altLang="en-US" dirty="0" smtClean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08402" y="6324600"/>
            <a:ext cx="172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fontAlgn="auto" latinLnBrk="0" hangingPunct="0">
              <a:spcBef>
                <a:spcPts val="0"/>
              </a:spcBef>
              <a:spcAft>
                <a:spcPts val="0"/>
              </a:spcAft>
              <a:defRPr kumimoji="0" sz="750">
                <a:latin typeface="+mn-lt"/>
                <a:ea typeface="+mn-ea"/>
              </a:defRPr>
            </a:lvl1pPr>
          </a:lstStyle>
          <a:p>
            <a:fld id="{197AFB6E-8654-49DA-B116-78BB913C77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85800" y="638175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>
              <a:latin typeface="+mn-lt"/>
              <a:ea typeface="+mn-ea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09603" y="6389688"/>
            <a:ext cx="184731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1050" b="1">
              <a:latin typeface="Arial" charset="0"/>
              <a:ea typeface="돋움" pitchFamily="50" charset="-127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198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fontAlgn="auto" latinLnBrk="0" hangingPunct="0">
              <a:spcBef>
                <a:spcPts val="0"/>
              </a:spcBef>
              <a:spcAft>
                <a:spcPts val="0"/>
              </a:spcAft>
              <a:defRPr kumimoji="0" sz="900" b="1" dirty="0" smtClean="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pic>
        <p:nvPicPr>
          <p:cNvPr id="11" name="Picture 1032" descr="D:\My Documents\My Seminars\MPEG\kookmin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53330" y="6197622"/>
            <a:ext cx="1147763" cy="446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984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rtl="0" eaLnBrk="1" fontAlgn="base" latinLnBrk="1" hangingPunct="1">
        <a:lnSpc>
          <a:spcPct val="150000"/>
        </a:lnSpc>
        <a:spcBef>
          <a:spcPct val="20000"/>
        </a:spcBef>
        <a:spcAft>
          <a:spcPct val="0"/>
        </a:spcAft>
        <a:buClr>
          <a:srgbClr val="6EA0B0"/>
        </a:buClr>
        <a:buFont typeface="돋움" panose="020B0600000101010101" pitchFamily="50" charset="-127"/>
        <a:buChar char="⊙"/>
        <a:tabLst>
          <a:tab pos="716756" algn="l"/>
        </a:tabLst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52413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●"/>
        <a:tabLst>
          <a:tab pos="716756" algn="l"/>
        </a:tabLst>
        <a:defRPr kumimoji="1" sz="1600" b="1">
          <a:solidFill>
            <a:schemeClr val="tx1"/>
          </a:solidFill>
          <a:latin typeface="+mn-lt"/>
          <a:ea typeface="+mn-ea"/>
        </a:defRPr>
      </a:lvl2pPr>
      <a:lvl3pPr marL="806450" indent="-238125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Font typeface="Arial" pitchFamily="34" charset="0"/>
        <a:buChar char="○"/>
        <a:tabLst>
          <a:tab pos="806450" algn="l"/>
        </a:tabLst>
        <a:defRPr kumimoji="1" sz="1600">
          <a:solidFill>
            <a:schemeClr val="tx1"/>
          </a:solidFill>
          <a:latin typeface="+mn-lt"/>
          <a:ea typeface="+mn-ea"/>
        </a:defRPr>
      </a:lvl3pPr>
      <a:lvl4pPr marL="929879" indent="-70247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 sz="1400" b="0">
          <a:solidFill>
            <a:schemeClr val="tx1"/>
          </a:solidFill>
          <a:latin typeface="+mn-lt"/>
          <a:ea typeface="+mn-ea"/>
        </a:defRPr>
      </a:lvl4pPr>
      <a:lvl5pPr marL="11418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14847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6pPr>
      <a:lvl7pPr marL="18276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7pPr>
      <a:lvl8pPr marL="21705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8pPr>
      <a:lvl9pPr marL="2513410" indent="-69056" algn="l" rtl="0" eaLnBrk="1" fontAlgn="base" latinLnBrk="1" hangingPunct="1">
        <a:spcBef>
          <a:spcPct val="20000"/>
        </a:spcBef>
        <a:spcAft>
          <a:spcPct val="0"/>
        </a:spcAft>
        <a:buClr>
          <a:srgbClr val="6EA0B0"/>
        </a:buClr>
        <a:buChar char="•"/>
        <a:tabLst>
          <a:tab pos="716756" algn="l"/>
        </a:tabLst>
        <a:defRPr kumimoji="1">
          <a:solidFill>
            <a:schemeClr val="tx1"/>
          </a:solidFill>
          <a:latin typeface="Arial" charset="0"/>
          <a:ea typeface="굴림" pitchFamily="50" charset="-127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Signals and signal processing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Suntae Hwang</a:t>
            </a:r>
            <a:endParaRPr lang="en-US" altLang="ko-KR" b="0" dirty="0"/>
          </a:p>
          <a:p>
            <a:r>
              <a:rPr lang="en-US" altLang="ko-KR" dirty="0"/>
              <a:t>Kookmin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9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1&gt; </a:t>
            </a:r>
            <a:r>
              <a:rPr lang="en-US" altLang="ko-KR" dirty="0" smtClean="0"/>
              <a:t>SIGUSR1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SIGUSR2</a:t>
            </a:r>
            <a:r>
              <a:rPr lang="ko-KR" altLang="en-US" dirty="0" smtClean="0"/>
              <a:t>를 구분하여 처리할 수 있는 프로그램을 작성하시오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SIGUSR1</a:t>
            </a:r>
            <a:r>
              <a:rPr lang="ko-KR" altLang="en-US" dirty="0"/>
              <a:t> </a:t>
            </a:r>
            <a:r>
              <a:rPr lang="ko-KR" altLang="en-US" dirty="0" smtClean="0"/>
              <a:t>신호를 받았을 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절전모드</a:t>
            </a:r>
            <a:r>
              <a:rPr lang="en-US" altLang="ko-KR" dirty="0" smtClean="0"/>
              <a:t>”</a:t>
            </a:r>
            <a:r>
              <a:rPr lang="ko-KR" altLang="en-US" dirty="0"/>
              <a:t> </a:t>
            </a:r>
            <a:r>
              <a:rPr lang="ko-KR" altLang="en-US" dirty="0" smtClean="0"/>
              <a:t>문자열을 표준 출력하시오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SIGUSR2 </a:t>
            </a:r>
            <a:r>
              <a:rPr lang="ko-KR" altLang="en-US" dirty="0" smtClean="0"/>
              <a:t>신호를 받았을 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일반모드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문자열을 표준 출력하시오</a:t>
            </a:r>
            <a:r>
              <a:rPr lang="en-US" altLang="ko-KR" dirty="0" smtClean="0"/>
              <a:t>.</a:t>
            </a:r>
          </a:p>
          <a:p>
            <a:pPr marL="568325" lvl="2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2</a:t>
            </a:r>
            <a:r>
              <a:rPr lang="en-US" altLang="ko-KR" dirty="0" smtClean="0"/>
              <a:t>&gt; kill </a:t>
            </a:r>
            <a:r>
              <a:rPr lang="ko-KR" altLang="en-US" dirty="0" smtClean="0"/>
              <a:t>명령어를 이용하여 위에서 만든 프로그램에 신호를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결과를 확인하시오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문제</a:t>
            </a:r>
            <a:r>
              <a:rPr lang="en-US" altLang="ko-KR" dirty="0" smtClean="0"/>
              <a:t>3&gt; </a:t>
            </a:r>
            <a:r>
              <a:rPr lang="ko-KR" altLang="en-US" dirty="0" smtClean="0"/>
              <a:t>위에서 만든 프로그램으로 </a:t>
            </a:r>
            <a:r>
              <a:rPr lang="en-US" altLang="ko-KR" dirty="0" smtClean="0"/>
              <a:t>SIGUSR1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SIGUSR2 </a:t>
            </a:r>
            <a:r>
              <a:rPr lang="ko-KR" altLang="en-US" dirty="0" smtClean="0"/>
              <a:t>신</a:t>
            </a:r>
            <a:r>
              <a:rPr lang="ko-KR" altLang="en-US" dirty="0"/>
              <a:t>호</a:t>
            </a:r>
            <a:r>
              <a:rPr lang="ko-KR" altLang="en-US" dirty="0" smtClean="0"/>
              <a:t>를 번갈아 가며 보내는 프로그램을 작성하시오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41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개요도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49327" y="2576571"/>
            <a:ext cx="1243913" cy="1392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Power</a:t>
            </a:r>
          </a:p>
          <a:p>
            <a:pPr algn="ctr"/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16992" y="2576571"/>
            <a:ext cx="1243913" cy="1392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kill</a:t>
            </a:r>
            <a:endParaRPr lang="ko-KR" altLang="en-US" dirty="0"/>
          </a:p>
        </p:txBody>
      </p:sp>
      <p:sp>
        <p:nvSpPr>
          <p:cNvPr id="6" name="왼쪽 화살표 5"/>
          <p:cNvSpPr/>
          <p:nvPr/>
        </p:nvSpPr>
        <p:spPr>
          <a:xfrm>
            <a:off x="3393240" y="2815468"/>
            <a:ext cx="2623752" cy="20594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3393240" y="3560993"/>
            <a:ext cx="2623752" cy="205946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5808" y="250311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SIGUSR1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5808" y="326442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SIGUSR2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14355" y="2458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절전모드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3240" y="32156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표준모드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12132" y="4079984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20435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병렬처리실험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병렬처리연구실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병렬처리연구실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병렬처리연구실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2" id="{C0D8A79E-F45D-4ADB-82E5-447E5CB957B0}" vid="{8C0A3A0B-73D0-41DF-AF68-7F9EED70F06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242</TotalTime>
  <Words>88</Words>
  <Application>Microsoft Office PowerPoint</Application>
  <PresentationFormat>화면 슬라이드 쇼(4:3)</PresentationFormat>
  <Paragraphs>21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Monotype Sorts</vt:lpstr>
      <vt:lpstr>굴림</vt:lpstr>
      <vt:lpstr>돋움</vt:lpstr>
      <vt:lpstr>맑은 고딕</vt:lpstr>
      <vt:lpstr>Arial</vt:lpstr>
      <vt:lpstr>테마2</vt:lpstr>
      <vt:lpstr>Signals and signal processing</vt:lpstr>
      <vt:lpstr>실습</vt:lpstr>
      <vt:lpstr>동작 개요도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signal processing</dc:title>
  <dc:creator>최규연</dc:creator>
  <cp:lastModifiedBy>최규연</cp:lastModifiedBy>
  <cp:revision>34</cp:revision>
  <dcterms:created xsi:type="dcterms:W3CDTF">2015-01-28T13:28:31Z</dcterms:created>
  <dcterms:modified xsi:type="dcterms:W3CDTF">2015-04-08T18:14:13Z</dcterms:modified>
</cp:coreProperties>
</file>