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3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5:07:3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1525 24575,'-1'-7'0,"-1"0"0,0 0 0,0 0 0,-1 1 0,0-1 0,0 1 0,0-1 0,-1 1 0,-8-10 0,-8-18 0,8 8 0,1 0 0,2-1 0,0-1 0,2 1 0,1-1 0,2-1 0,0 1 0,2-1 0,1-37 0,1-9 0,-1 33 0,1 1 0,2-1 0,2 1 0,1-1 0,17-60 0,0 6 0,-20 78 0,2-1 0,0 1 0,1 0 0,0 0 0,2 1 0,15-30 0,-12 34 0,2 0 0,0 1 0,0 0 0,1 1 0,0 1 0,1 0 0,29-16 0,18-12 0,-48 29 0,0 1 0,1 1 0,0 0 0,0 1 0,25-7 0,81-15 0,-77 19 0,-15 3 0,-1-2 0,1 0 0,-2-2 0,1-1 0,36-21 0,-46 22 0,0 2 0,1 0 0,0 1 0,0 0 0,1 2 0,0 0 0,0 1 0,25-1 0,23-6 0,-43 7 0,1 0 0,25 0 0,-11 7 0,-1 1 0,1 2 0,-1 2 0,38 12 0,53 11 0,-89-22 0,-1 2 0,49 21 0,27 8 0,-59-22 0,-1 2 0,87 45 0,-141-65 0,-1 1 0,0-1 0,0 0 0,1 1 0,-1-1 0,0 0 0,1 1 0,-1-1 0,0 0 0,1 0 0,-1 1 0,0-1 0,1 0 0,-1 0 0,0 0 0,1 0 0,-1 1 0,1-1 0,-1 0 0,1 0 0,-1 0 0,0 0 0,1 0 0,-1 0 0,1 0 0,-1 0 0,1 0 0,-1 0 0,0 0 0,1 0 0,-1-1 0,1 1 0,-1 0 0,0 0 0,1 0 0,-1 0 0,1-1 0,-1 1 0,0 0 0,1-1 0,-11-17 0,-25-21 0,27 30 0,1-1 0,-1 0 0,1-1 0,1 0 0,-8-17 0,-12-20 0,16 34 0,-1 0 0,0 1 0,-1 0 0,-1 1 0,0 0 0,-22-15 0,-19-17-1365,40 32-5461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5:07:4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24575,'0'4'0,"-4"1"0,-2 4 0,-3 0 0,-5 0 0,-3-3 0,-4-2 0,-1-2 0,-2-1 0,0 3 0,-1 1 0,5 4 0,5 4 0,1 0 0,0-2 0,-3-4 0,-2-2 0,2-2-8191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5:08:5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1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1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4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3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1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8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2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5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otherrealm.org/unpromp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therrealm.org/teamslin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other-realm/spark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mamherst.instructure.com/courses/495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1ACF-8F33-CCF7-72C5-98DB5C310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1 – Intro, getting to know each other and setting things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233F8-10E4-538F-D258-B6FFD63EB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Aaron E-J</a:t>
            </a:r>
          </a:p>
        </p:txBody>
      </p:sp>
    </p:spTree>
    <p:extLst>
      <p:ext uri="{BB962C8B-B14F-4D97-AF65-F5344CB8AC3E}">
        <p14:creationId xmlns:p14="http://schemas.microsoft.com/office/powerpoint/2010/main" val="271092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2781-9E47-5559-5326-5887EDBD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8691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We are going to do a little experiment: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C26F-F358-B3D7-99A0-E0E1165FB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1691"/>
            <a:ext cx="11038318" cy="509365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5600" b="1" dirty="0"/>
              <a:t>Stream of consciousness try to think of new, novel ideas </a:t>
            </a:r>
          </a:p>
          <a:p>
            <a:pPr marL="0" indent="0" algn="ctr">
              <a:buNone/>
            </a:pPr>
            <a:r>
              <a:rPr lang="en-US" sz="4300" i="1" dirty="0"/>
              <a:t>– what does "Idea" even mean to you? –</a:t>
            </a:r>
            <a:endParaRPr lang="en-US" sz="3000" dirty="0"/>
          </a:p>
          <a:p>
            <a:r>
              <a:rPr lang="en-US" sz="2600" dirty="0"/>
              <a:t>My hypothesis is that, out of context or prompting, coming up with novel ideas will be hard.  However, given the context of a this being the first real week in school, your mind is probably overloaded with new experiences, so it will be interesting to see.</a:t>
            </a:r>
          </a:p>
          <a:p>
            <a:r>
              <a:rPr lang="en-US" sz="2600" dirty="0"/>
              <a:t>The first part is simple: everyone open the following URL or scan the QR code </a:t>
            </a:r>
            <a:br>
              <a:rPr lang="en-US" sz="2600" dirty="0"/>
            </a:br>
            <a:r>
              <a:rPr lang="en-US" sz="2600" dirty="0"/>
              <a:t>( </a:t>
            </a:r>
            <a:r>
              <a:rPr lang="en-US" sz="2600" dirty="0">
                <a:hlinkClick r:id="rId2"/>
              </a:rPr>
              <a:t>https://otherrealm.org/unprompted</a:t>
            </a:r>
            <a:r>
              <a:rPr lang="en-US" sz="2600" dirty="0"/>
              <a:t> )</a:t>
            </a:r>
          </a:p>
          <a:p>
            <a:r>
              <a:rPr lang="en-US" sz="2600" dirty="0"/>
              <a:t>And, on a blank page write down all the ideas that </a:t>
            </a:r>
            <a:br>
              <a:rPr lang="en-US" sz="2600" dirty="0"/>
            </a:br>
            <a:r>
              <a:rPr lang="en-US" sz="2600" dirty="0"/>
              <a:t>pop into your head!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2CF94-B80F-FE49-3035-92C173BDD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90183" y="4807120"/>
            <a:ext cx="1969806" cy="1969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43F2D-E685-91C7-0039-7B5E984421E6}"/>
              </a:ext>
            </a:extLst>
          </p:cNvPr>
          <p:cNvSpPr txBox="1"/>
          <p:nvPr/>
        </p:nvSpPr>
        <p:spPr>
          <a:xfrm>
            <a:off x="7684097" y="5976767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Link to Google Doc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for ideas, no context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19EDEA-E2FE-513E-66D6-B4FC356BA0E4}"/>
              </a:ext>
            </a:extLst>
          </p:cNvPr>
          <p:cNvGrpSpPr/>
          <p:nvPr/>
        </p:nvGrpSpPr>
        <p:grpSpPr>
          <a:xfrm>
            <a:off x="9082820" y="5398584"/>
            <a:ext cx="730440" cy="549360"/>
            <a:chOff x="9082820" y="5398584"/>
            <a:chExt cx="730440" cy="54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1ED2B97-E512-7229-6D01-A20FFBD18725}"/>
                    </a:ext>
                  </a:extLst>
                </p14:cNvPr>
                <p14:cNvContentPartPr/>
                <p14:nvPr/>
              </p14:nvContentPartPr>
              <p14:xfrm>
                <a:off x="9082820" y="5398584"/>
                <a:ext cx="730440" cy="549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1ED2B97-E512-7229-6D01-A20FFBD187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74180" y="5389584"/>
                  <a:ext cx="74808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A68CB98-AD27-72AB-5B77-20EDD2EEDE58}"/>
                    </a:ext>
                  </a:extLst>
                </p14:cNvPr>
                <p14:cNvContentPartPr/>
                <p14:nvPr/>
              </p14:nvContentPartPr>
              <p14:xfrm>
                <a:off x="9691580" y="5528904"/>
                <a:ext cx="101880" cy="43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A68CB98-AD27-72AB-5B77-20EDD2EEDE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82940" y="5520264"/>
                  <a:ext cx="11952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B574266-28F9-FE31-F8BE-8D9B39D6E057}"/>
                  </a:ext>
                </a:extLst>
              </p14:cNvPr>
              <p14:cNvContentPartPr/>
              <p14:nvPr/>
            </p14:nvContentPartPr>
            <p14:xfrm>
              <a:off x="3503180" y="322130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B574266-28F9-FE31-F8BE-8D9B39D6E0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94540" y="32126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94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77F3-B7AC-B993-7AA1-568D38F4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EFCA-4A9D-CCEA-24C7-E3C64E98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lets go around the room and interduce ourselves</a:t>
            </a:r>
          </a:p>
          <a:p>
            <a:r>
              <a:rPr lang="en-US" dirty="0"/>
              <a:t>Share: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r>
              <a:rPr lang="en-US" dirty="0"/>
              <a:t>What department you are in</a:t>
            </a:r>
          </a:p>
          <a:p>
            <a:pPr lvl="1"/>
            <a:r>
              <a:rPr lang="en-US" dirty="0"/>
              <a:t>Why you decided to take this class</a:t>
            </a:r>
          </a:p>
          <a:p>
            <a:pPr lvl="1"/>
            <a:r>
              <a:rPr lang="en-US" dirty="0"/>
              <a:t>Complete the sentence: “By the end of this class, I hope to know…”</a:t>
            </a:r>
          </a:p>
        </p:txBody>
      </p:sp>
    </p:spTree>
    <p:extLst>
      <p:ext uri="{BB962C8B-B14F-4D97-AF65-F5344CB8AC3E}">
        <p14:creationId xmlns:p14="http://schemas.microsoft.com/office/powerpoint/2010/main" val="57319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qr code to our Teams channel ">
            <a:extLst>
              <a:ext uri="{FF2B5EF4-FFF2-40B4-BE49-F238E27FC236}">
                <a16:creationId xmlns:a16="http://schemas.microsoft.com/office/drawing/2014/main" id="{7CB792B6-25DB-35B8-E631-F7DACC9D2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684" y="322684"/>
            <a:ext cx="6212632" cy="6212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25573C-6C16-AA9A-D583-78F2BDC9A397}"/>
              </a:ext>
            </a:extLst>
          </p:cNvPr>
          <p:cNvSpPr txBox="1"/>
          <p:nvPr/>
        </p:nvSpPr>
        <p:spPr>
          <a:xfrm rot="17991459">
            <a:off x="-1513891" y="2819958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  <a:hlinkClick r:id="rId3"/>
              </a:rPr>
              <a:t>https://otherrealm.org/teamslink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0D35-EA18-8A14-49FC-31F6397B0C55}"/>
              </a:ext>
            </a:extLst>
          </p:cNvPr>
          <p:cNvSpPr txBox="1"/>
          <p:nvPr/>
        </p:nvSpPr>
        <p:spPr>
          <a:xfrm rot="4003144">
            <a:off x="7608339" y="2819958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  <a:hlinkClick r:id="rId3"/>
              </a:rPr>
              <a:t>https://otherrealm.org/teamslink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18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B030-B1B3-57E7-7BCF-24430D95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b="1" dirty="0"/>
              <a:t>Does everyone have a GitHub account?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6CBF-09A5-A30A-AB8B-2C3D03D73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553" y="1600201"/>
            <a:ext cx="5797847" cy="4525963"/>
          </a:xfrm>
        </p:spPr>
        <p:txBody>
          <a:bodyPr>
            <a:normAutofit/>
          </a:bodyPr>
          <a:lstStyle/>
          <a:p>
            <a:r>
              <a:rPr lang="en-US" dirty="0"/>
              <a:t>We will be using GitHub for several things throughout the semester</a:t>
            </a:r>
          </a:p>
          <a:p>
            <a:r>
              <a:rPr lang="en-US" dirty="0"/>
              <a:t>The class repository is here: </a:t>
            </a:r>
            <a:r>
              <a:rPr lang="en-US" dirty="0">
                <a:hlinkClick r:id="rId2"/>
              </a:rPr>
              <a:t>https://github.com/other-realm/spark</a:t>
            </a:r>
            <a:endParaRPr lang="en-US" dirty="0"/>
          </a:p>
          <a:p>
            <a:endParaRPr lang="en-US" dirty="0"/>
          </a:p>
        </p:txBody>
      </p:sp>
      <p:pic>
        <p:nvPicPr>
          <p:cNvPr id="7" name="Graphic 6" descr="A black cat in a circle, depicting the GitHub Logo">
            <a:extLst>
              <a:ext uri="{FF2B5EF4-FFF2-40B4-BE49-F238E27FC236}">
                <a16:creationId xmlns:a16="http://schemas.microsoft.com/office/drawing/2014/main" id="{B5CD2A60-56D2-AF54-5640-4ADC7536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216" y="1600201"/>
            <a:ext cx="5124183" cy="501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9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AE8E1-0BA0-9F7D-363C-F11EC2C4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Week 1 Assignment: Resources and setting things up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409BD-5448-4578-3676-4016D564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This week's assignment will be to finish getting set up the software/accounts we will be using during the rest of the semester and to read the syllabus. We will be using canvas.</a:t>
            </a:r>
          </a:p>
          <a:p>
            <a:r>
              <a:rPr lang="en-US" dirty="0">
                <a:latin typeface="times new roman" panose="02020603050405020304" pitchFamily="18" charset="0"/>
              </a:rPr>
              <a:t>Go to: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hlinkClick r:id="rId2"/>
              </a:rPr>
              <a:t>https://umamherst.instructure.com/courses/4952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endParaRPr lang="en-US" dirty="0"/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</a:rPr>
              <a:t>Submit:</a:t>
            </a:r>
            <a:endParaRPr lang="en-US" dirty="0"/>
          </a:p>
          <a:p>
            <a:pPr lvl="2"/>
            <a:r>
              <a:rPr lang="en-US" dirty="0">
                <a:effectLst/>
                <a:latin typeface="times new roman" panose="02020603050405020304" pitchFamily="18" charset="0"/>
              </a:rPr>
              <a:t>A link to your GitHub account so that I can add you to our team.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  <a:latin typeface="times new roman" panose="02020603050405020304" pitchFamily="18" charset="0"/>
              </a:rPr>
              <a:t>Any questions, concerns, ideas, or other info you have</a:t>
            </a:r>
            <a:endParaRPr lang="en-US" dirty="0">
              <a:effectLst/>
            </a:endParaRPr>
          </a:p>
          <a:p>
            <a:r>
              <a:rPr lang="en-US" dirty="0"/>
              <a:t>This is mainly to make sure everyone is squared away with Canvas</a:t>
            </a:r>
          </a:p>
        </p:txBody>
      </p:sp>
    </p:spTree>
    <p:extLst>
      <p:ext uri="{BB962C8B-B14F-4D97-AF65-F5344CB8AC3E}">
        <p14:creationId xmlns:p14="http://schemas.microsoft.com/office/powerpoint/2010/main" val="2776105428"/>
      </p:ext>
    </p:extLst>
  </p:cSld>
  <p:clrMapOvr>
    <a:masterClrMapping/>
  </p:clrMapOvr>
</p:sld>
</file>

<file path=ppt/theme/theme1.xml><?xml version="1.0" encoding="utf-8"?>
<a:theme xmlns:a="http://schemas.openxmlformats.org/drawingml/2006/main" name="Times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TimesNew</Template>
  <TotalTime>37201</TotalTime>
  <Words>347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times new roman</vt:lpstr>
      <vt:lpstr>TimesNew</vt:lpstr>
      <vt:lpstr>Class 1 – Intro, getting to know each other and setting things up</vt:lpstr>
      <vt:lpstr>We are going to do a little experiment:</vt:lpstr>
      <vt:lpstr>Introductions</vt:lpstr>
      <vt:lpstr>PowerPoint Presentation</vt:lpstr>
      <vt:lpstr>Does everyone have a GitHub account?</vt:lpstr>
      <vt:lpstr>Week 1 Assignment: Resources and setting things 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SparkClass1</dc:title>
  <dc:creator>Aaron E-J</dc:creator>
  <cp:lastModifiedBy>Aaron E-J</cp:lastModifiedBy>
  <cp:revision>10</cp:revision>
  <dcterms:created xsi:type="dcterms:W3CDTF">2023-08-01T21:27:08Z</dcterms:created>
  <dcterms:modified xsi:type="dcterms:W3CDTF">2023-09-07T02:38:15Z</dcterms:modified>
</cp:coreProperties>
</file>