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2023-08-01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1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2023-08-01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1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2023-08-01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4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2023-08-01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3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2023-08-01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2023-08-01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2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2023-08-01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2023-08-01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4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2023-08-01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1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2023-08-01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8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989-EECE-4BC3-AB61-DF83749DB6EB}" type="datetimeFigureOut">
              <a:rPr lang="en-US" smtClean="0"/>
              <a:t>2023-08-01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2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D6989-EECE-4BC3-AB61-DF83749DB6EB}" type="datetimeFigureOut">
              <a:rPr lang="en-US" smtClean="0"/>
              <a:t>2023-08-01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10528-D0D1-43A8-8B89-786FF2C4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5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31ACF-8F33-CCF7-72C5-98DB5C3106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1 – Intro, getting to know each other and setting things 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233F8-10E4-538F-D258-B6FFD63EB3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Aaron E-J</a:t>
            </a:r>
          </a:p>
        </p:txBody>
      </p:sp>
    </p:spTree>
    <p:extLst>
      <p:ext uri="{BB962C8B-B14F-4D97-AF65-F5344CB8AC3E}">
        <p14:creationId xmlns:p14="http://schemas.microsoft.com/office/powerpoint/2010/main" val="271092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77F3-B7AC-B993-7AA1-568D38F4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0EFCA-4A9D-CCEA-24C7-E3C64E987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91335"/>
      </p:ext>
    </p:extLst>
  </p:cSld>
  <p:clrMapOvr>
    <a:masterClrMapping/>
  </p:clrMapOvr>
</p:sld>
</file>

<file path=ppt/theme/theme1.xml><?xml version="1.0" encoding="utf-8"?>
<a:theme xmlns:a="http://schemas.openxmlformats.org/drawingml/2006/main" name="Times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TimesNew</Template>
  <TotalTime>4081</TotalTime>
  <Words>17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TimesNew</vt:lpstr>
      <vt:lpstr>Class 1 – Intro, getting to know each other and setting things 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SparkClass1</dc:title>
  <dc:creator>Aaron E-J</dc:creator>
  <cp:lastModifiedBy>Aaron E-J</cp:lastModifiedBy>
  <cp:revision>1</cp:revision>
  <dcterms:created xsi:type="dcterms:W3CDTF">2023-08-01T21:27:08Z</dcterms:created>
  <dcterms:modified xsi:type="dcterms:W3CDTF">2023-08-04T17:28:45Z</dcterms:modified>
</cp:coreProperties>
</file>