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2023-08-16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docs.google.com/document/d/1xKAoHRXPhJ05KPif0aCSNWa4hFib7CsztdNVHlEg5vk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First, lets try to think of some ideas without further context </a:t>
            </a:r>
            <a:r>
              <a:rPr lang="en-US" dirty="0"/>
              <a:t>– </a:t>
            </a:r>
            <a:r>
              <a:rPr lang="en-US" sz="3600" i="1" dirty="0"/>
              <a:t>just stream of consciousness thinking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1594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going to do a little experiment</a:t>
            </a:r>
          </a:p>
          <a:p>
            <a:r>
              <a:rPr lang="en-US" dirty="0"/>
              <a:t>My hypothesis is that, out of context or prompting, coming up with novel ideas will be hard.  However, given the context of a this being the first real week in school, you mind is probably overloaded with new experiences.</a:t>
            </a:r>
          </a:p>
          <a:p>
            <a:r>
              <a:rPr lang="en-US" dirty="0"/>
              <a:t>The first part is simple: everyone open the URL in the QR code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https://docs.google.com/document/d/1xKAoHRXPhJ05KPif0aCSNWa4hFib7CsztdNVHlEg5vk/edit?usp=sharing</a:t>
            </a:r>
            <a:r>
              <a:rPr lang="en-US" dirty="0"/>
              <a:t> )</a:t>
            </a:r>
          </a:p>
          <a:p>
            <a:r>
              <a:rPr lang="en-US" dirty="0"/>
              <a:t>And, on a blank page write down all the ideas that </a:t>
            </a:r>
            <a:br>
              <a:rPr lang="en-US" dirty="0"/>
            </a:br>
            <a:r>
              <a:rPr lang="en-US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653292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Google Doc</a:t>
            </a:r>
          </a:p>
          <a:p>
            <a:r>
              <a:rPr lang="en-US" dirty="0"/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875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12499</TotalTime>
  <Words>296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times new roman</vt:lpstr>
      <vt:lpstr>TimesNew</vt:lpstr>
      <vt:lpstr>Class 1 – Intro, getting to know each other and setting things up</vt:lpstr>
      <vt:lpstr>First, lets try to think of some ideas without further context – just stream of consciousness thinking</vt:lpstr>
      <vt:lpstr>Introductions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4</cp:revision>
  <dcterms:created xsi:type="dcterms:W3CDTF">2023-08-01T21:27:08Z</dcterms:created>
  <dcterms:modified xsi:type="dcterms:W3CDTF">2023-08-17T15:07:58Z</dcterms:modified>
</cp:coreProperties>
</file>