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81697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33730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2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52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4716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FA21E-DB45-475D-A17D-32C421068B5C}" type="datetimeFigureOut">
              <a:rPr lang="en-US" smtClean="0"/>
              <a:t>2023-08-05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30888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FA21E-DB45-475D-A17D-32C421068B5C}" type="datetimeFigureOut">
              <a:rPr lang="en-US" smtClean="0"/>
              <a:t>2023-08-05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27593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FA21E-DB45-475D-A17D-32C421068B5C}" type="datetimeFigureOut">
              <a:rPr lang="en-US" smtClean="0"/>
              <a:t>2023-08-05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242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FA21E-DB45-475D-A17D-32C421068B5C}" type="datetimeFigureOut">
              <a:rPr lang="en-US" smtClean="0"/>
              <a:t>2023-08-05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85464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2023-08-05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567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2023-08-05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688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FA21E-DB45-475D-A17D-32C421068B5C}" type="datetimeFigureOut">
              <a:rPr lang="en-US" smtClean="0"/>
              <a:t>2023-08-05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D98B-1F96-4E55-8F72-413BD70A9361}" type="slidenum">
              <a:rPr lang="en-US" smtClean="0"/>
              <a:t>‹#›</a:t>
            </a:fld>
            <a:endParaRPr lang="en-US"/>
          </a:p>
        </p:txBody>
      </p:sp>
    </p:spTree>
    <p:extLst>
      <p:ext uri="{BB962C8B-B14F-4D97-AF65-F5344CB8AC3E}">
        <p14:creationId xmlns:p14="http://schemas.microsoft.com/office/powerpoint/2010/main" val="1784610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BF3-44C0-BC59-6185-A8EB9094792A}"/>
              </a:ext>
            </a:extLst>
          </p:cNvPr>
          <p:cNvSpPr>
            <a:spLocks noGrp="1"/>
          </p:cNvSpPr>
          <p:nvPr>
            <p:ph type="ctrTitle"/>
          </p:nvPr>
        </p:nvSpPr>
        <p:spPr/>
        <p:txBody>
          <a:bodyPr>
            <a:normAutofit/>
          </a:bodyPr>
          <a:lstStyle/>
          <a:p>
            <a:r>
              <a:rPr lang="en-US" b="1" dirty="0"/>
              <a:t>Class 4 – Competition? </a:t>
            </a:r>
            <a:br>
              <a:rPr lang="en-US" b="1" dirty="0"/>
            </a:br>
            <a:endParaRPr lang="en-US" dirty="0"/>
          </a:p>
        </p:txBody>
      </p:sp>
      <p:sp>
        <p:nvSpPr>
          <p:cNvPr id="3" name="Subtitle 2">
            <a:extLst>
              <a:ext uri="{FF2B5EF4-FFF2-40B4-BE49-F238E27FC236}">
                <a16:creationId xmlns:a16="http://schemas.microsoft.com/office/drawing/2014/main" id="{D22DAC39-91F0-680A-F642-2DF6FAAEE4A2}"/>
              </a:ext>
            </a:extLst>
          </p:cNvPr>
          <p:cNvSpPr>
            <a:spLocks noGrp="1"/>
          </p:cNvSpPr>
          <p:nvPr>
            <p:ph type="subTitle" idx="1"/>
          </p:nvPr>
        </p:nvSpPr>
        <p:spPr/>
        <p:txBody>
          <a:bodyPr/>
          <a:lstStyle/>
          <a:p>
            <a:r>
              <a:rPr lang="en-US" dirty="0"/>
              <a:t>By: Aaron E-J</a:t>
            </a:r>
          </a:p>
        </p:txBody>
      </p:sp>
    </p:spTree>
    <p:extLst>
      <p:ext uri="{BB962C8B-B14F-4D97-AF65-F5344CB8AC3E}">
        <p14:creationId xmlns:p14="http://schemas.microsoft.com/office/powerpoint/2010/main" val="25593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C9-C6CA-9A62-DD8F-DB5A2ECFF3D7}"/>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60A052A-F448-4C48-C4C6-4C037D15E38D}"/>
              </a:ext>
            </a:extLst>
          </p:cNvPr>
          <p:cNvSpPr>
            <a:spLocks noGrp="1"/>
          </p:cNvSpPr>
          <p:nvPr>
            <p:ph idx="1"/>
          </p:nvPr>
        </p:nvSpPr>
        <p:spPr/>
        <p:txBody>
          <a:bodyPr/>
          <a:lstStyle/>
          <a:p>
            <a:r>
              <a:rPr lang="en-US" dirty="0">
                <a:effectLst/>
                <a:latin typeface="times new roman" panose="02020603050405020304" pitchFamily="18" charset="0"/>
              </a:rPr>
              <a:t>This week's assignment will be to start to analyze the ideas everyone identified as to what they were interested in further researching and break them into actionable tasks, using their own projects as Kanban GitHub projects.  To make this happen, each group should coordinate with each other in setting up a project in the 'Projects' tab in the spark repository.  I will try to make discussion channels using the chat application we decided on for each project so that you can coordinate things.</a:t>
            </a:r>
            <a:endParaRPr lang="en-US" dirty="0"/>
          </a:p>
        </p:txBody>
      </p:sp>
    </p:spTree>
    <p:extLst>
      <p:ext uri="{BB962C8B-B14F-4D97-AF65-F5344CB8AC3E}">
        <p14:creationId xmlns:p14="http://schemas.microsoft.com/office/powerpoint/2010/main" val="1106135400"/>
      </p:ext>
    </p:extLst>
  </p:cSld>
  <p:clrMapOvr>
    <a:masterClrMapping/>
  </p:clrMapOvr>
</p:sld>
</file>

<file path=ppt/theme/theme1.xml><?xml version="1.0" encoding="utf-8"?>
<a:theme xmlns:a="http://schemas.openxmlformats.org/drawingml/2006/main" name="Time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TimesNew</Template>
  <TotalTime>7413</TotalTime>
  <Words>100</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times new roman</vt:lpstr>
      <vt:lpstr>times new roman</vt:lpstr>
      <vt:lpstr>TimesNew</vt:lpstr>
      <vt:lpstr>Class 4 – Competition?  </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Competition? </dc:title>
  <dc:creator>Aaron E-J</dc:creator>
  <cp:lastModifiedBy>Aaron E-J</cp:lastModifiedBy>
  <cp:revision>3</cp:revision>
  <dcterms:created xsi:type="dcterms:W3CDTF">2023-08-05T19:53:40Z</dcterms:created>
  <dcterms:modified xsi:type="dcterms:W3CDTF">2023-08-10T23:27:13Z</dcterms:modified>
</cp:coreProperties>
</file>