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2023-08-17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By: 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8CF-8DD2-FE98-5B99-80DA4DBD9E4B}"/>
              </a:ext>
            </a:extLst>
          </p:cNvPr>
          <p:cNvSpPr>
            <a:spLocks noGrp="1"/>
          </p:cNvSpPr>
          <p:nvPr>
            <p:ph type="title"/>
          </p:nvPr>
        </p:nvSpPr>
        <p:spPr/>
        <p:txBody>
          <a:bodyPr/>
          <a:lstStyle/>
          <a:p>
            <a:r>
              <a:rPr lang="en-US" dirty="0">
                <a:latin typeface="times new roman" panose="02020603050405020304" pitchFamily="18" charset="0"/>
              </a:rPr>
              <a:t>Why do we compete?</a:t>
            </a:r>
            <a:endParaRPr lang="en-US" dirty="0"/>
          </a:p>
        </p:txBody>
      </p:sp>
      <p:sp>
        <p:nvSpPr>
          <p:cNvPr id="3" name="Content Placeholder 2">
            <a:extLst>
              <a:ext uri="{FF2B5EF4-FFF2-40B4-BE49-F238E27FC236}">
                <a16:creationId xmlns:a16="http://schemas.microsoft.com/office/drawing/2014/main" id="{624382E8-2042-B814-640C-11075D1C180F}"/>
              </a:ext>
            </a:extLst>
          </p:cNvPr>
          <p:cNvSpPr>
            <a:spLocks noGrp="1"/>
          </p:cNvSpPr>
          <p:nvPr>
            <p:ph idx="1"/>
          </p:nvPr>
        </p:nvSpPr>
        <p:spPr/>
        <p:txBody>
          <a:bodyPr/>
          <a:lstStyle/>
          <a:p>
            <a:r>
              <a:rPr lang="en-US" dirty="0">
                <a:effectLst/>
                <a:latin typeface="times new roman" panose="02020603050405020304" pitchFamily="18" charset="0"/>
              </a:rPr>
              <a:t>What alternative social-economic models exist? </a:t>
            </a:r>
          </a:p>
          <a:p>
            <a:r>
              <a:rPr lang="en-US" dirty="0">
                <a:effectLst/>
                <a:latin typeface="times new roman" panose="02020603050405020304" pitchFamily="18" charset="0"/>
              </a:rPr>
              <a:t>When, if ever, does competition make logical sense?  </a:t>
            </a:r>
          </a:p>
          <a:p>
            <a:r>
              <a:rPr lang="en-US" dirty="0">
                <a:effectLst/>
                <a:latin typeface="times new roman" panose="02020603050405020304" pitchFamily="18" charset="0"/>
              </a:rPr>
              <a:t>What are the differences between productive collaboration and illegal “anticompetitive” business collusion?  </a:t>
            </a:r>
            <a:endParaRPr lang="en-US" dirty="0"/>
          </a:p>
        </p:txBody>
      </p:sp>
    </p:spTree>
    <p:extLst>
      <p:ext uri="{BB962C8B-B14F-4D97-AF65-F5344CB8AC3E}">
        <p14:creationId xmlns:p14="http://schemas.microsoft.com/office/powerpoint/2010/main" val="205733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p:txBody>
          <a:bodyPr/>
          <a:lstStyle/>
          <a:p>
            <a:r>
              <a:rPr lang="en-US" dirty="0">
                <a:effectLst/>
                <a:latin typeface="times new roman" panose="02020603050405020304" pitchFamily="18" charset="0"/>
              </a:rPr>
              <a:t>This week's assignment will be to start to analyze the ideas everyone identified as to what they were interested in further researching and break them into actionable tasks, using their own projects as Kanban GitHub projects.  To make this happen, each group should coordinate with each other in setting up a project in the 'Projects' tab in the spark repository.  I will try to make discussion channels using the chat application we decided on for each project so that you can coordinate things.</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7417</TotalTime>
  <Words>137</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times new roman</vt:lpstr>
      <vt:lpstr>times new roman</vt:lpstr>
      <vt:lpstr>TimesNew</vt:lpstr>
      <vt:lpstr>Class 4 – Competition?  </vt:lpstr>
      <vt:lpstr>Why do we compete?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4</cp:revision>
  <dcterms:created xsi:type="dcterms:W3CDTF">2023-08-05T19:53:40Z</dcterms:created>
  <dcterms:modified xsi:type="dcterms:W3CDTF">2023-08-17T19:53:03Z</dcterms:modified>
</cp:coreProperties>
</file>