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4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6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1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4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41BC-6970-5843-8FB8-61B864B8E5BD}" type="datetimeFigureOut">
              <a:rPr lang="en-US" smtClean="0"/>
              <a:t>12/05/15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CD24-D497-3A4B-A846-64311E219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9524" y="3835569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5724" y="384392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1995724" y="5143241"/>
            <a:ext cx="612000" cy="61888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7724" y="4231714"/>
            <a:ext cx="173182" cy="13844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455724" y="465392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B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55724" y="549212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1995724" y="4923922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1995724" y="4113922"/>
            <a:ext cx="612000" cy="54000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2780906" y="4923923"/>
            <a:ext cx="612000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91524" y="4653923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03950" y="3955040"/>
            <a:ext cx="2667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2400" dirty="0"/>
              <a:t>J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79524" y="4924067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79524" y="4116986"/>
            <a:ext cx="612000" cy="537083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579524" y="5194069"/>
            <a:ext cx="612000" cy="568199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039524" y="4654069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B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039524" y="5492268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C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343524" y="4653923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J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31524" y="4924066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4182025" y="4743570"/>
            <a:ext cx="641350" cy="360995"/>
          </a:xfrm>
          <a:prstGeom prst="rightArrow">
            <a:avLst/>
          </a:prstGeom>
          <a:solidFill>
            <a:srgbClr val="008000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886999" y="415971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742999" y="470898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5886999" y="55441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6883949" y="470898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2606249" y="1271032"/>
            <a:ext cx="173182" cy="13844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2802475" y="994358"/>
            <a:ext cx="2667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2400" dirty="0" smtClean="0"/>
              <a:t>F</a:t>
            </a:r>
            <a:endParaRPr lang="en-GB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779431" y="1962712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390305" y="87001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90305" y="168001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B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390305" y="251821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79431" y="1100571"/>
            <a:ext cx="612000" cy="61888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79431" y="2248212"/>
            <a:ext cx="612000" cy="54000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94249" y="1962711"/>
            <a:ext cx="612000" cy="1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392906" y="465392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454249" y="1692713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42049" y="861513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42049" y="1680013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B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342049" y="2518212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C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730049" y="1968337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190049" y="1668770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730049" y="1100571"/>
            <a:ext cx="612000" cy="568199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730049" y="2211059"/>
            <a:ext cx="612000" cy="537083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79524" y="1945718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039524" y="1692713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F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41524" y="174453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ight Arrow 91"/>
          <p:cNvSpPr/>
          <p:nvPr/>
        </p:nvSpPr>
        <p:spPr>
          <a:xfrm>
            <a:off x="4180550" y="1782215"/>
            <a:ext cx="641350" cy="360995"/>
          </a:xfrm>
          <a:prstGeom prst="rightArrow">
            <a:avLst/>
          </a:prstGeom>
          <a:solidFill>
            <a:srgbClr val="008000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oup 94"/>
          <p:cNvGrpSpPr/>
          <p:nvPr/>
        </p:nvGrpSpPr>
        <p:grpSpPr>
          <a:xfrm>
            <a:off x="6783605" y="982690"/>
            <a:ext cx="310857" cy="369332"/>
            <a:chOff x="6504205" y="1025837"/>
            <a:chExt cx="310857" cy="369332"/>
          </a:xfrm>
        </p:grpSpPr>
        <p:sp>
          <p:nvSpPr>
            <p:cNvPr id="88" name="Oval 87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04205" y="1025837"/>
              <a:ext cx="17462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smtClean="0"/>
                <a:t>α</a:t>
              </a:r>
              <a:endParaRPr lang="en-GB" sz="2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789165" y="1627580"/>
            <a:ext cx="305297" cy="369332"/>
            <a:chOff x="6509765" y="1057587"/>
            <a:chExt cx="305297" cy="369332"/>
          </a:xfrm>
        </p:grpSpPr>
        <p:sp>
          <p:nvSpPr>
            <p:cNvPr id="97" name="Oval 96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509765" y="1057587"/>
              <a:ext cx="163506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smtClean="0"/>
                <a:t>β</a:t>
              </a:r>
              <a:endParaRPr lang="en-GB" sz="2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791449" y="2353410"/>
            <a:ext cx="303013" cy="369332"/>
            <a:chOff x="6512049" y="992117"/>
            <a:chExt cx="303013" cy="369332"/>
          </a:xfrm>
        </p:grpSpPr>
        <p:sp>
          <p:nvSpPr>
            <p:cNvPr id="100" name="Oval 99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512049" y="992117"/>
              <a:ext cx="150181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err="1" smtClean="0"/>
                <a:t>γ</a:t>
              </a:r>
              <a:endParaRPr lang="en-GB" sz="24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3761631" y="1081679"/>
            <a:ext cx="13097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dirty="0" smtClean="0"/>
              <a:t>α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3753891" y="1904424"/>
            <a:ext cx="1226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dirty="0" smtClean="0"/>
              <a:t>β</a:t>
            </a:r>
            <a:endParaRPr lang="en-GB" dirty="0"/>
          </a:p>
        </p:txBody>
      </p:sp>
      <p:sp>
        <p:nvSpPr>
          <p:cNvPr id="104" name="Rectangle 103"/>
          <p:cNvSpPr/>
          <p:nvPr/>
        </p:nvSpPr>
        <p:spPr>
          <a:xfrm>
            <a:off x="3753891" y="2706867"/>
            <a:ext cx="10301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dirty="0" err="1" smtClean="0"/>
              <a:t>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0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58" idx="3"/>
            <a:endCxn id="72" idx="1"/>
          </p:cNvCxnSpPr>
          <p:nvPr/>
        </p:nvCxnSpPr>
        <p:spPr>
          <a:xfrm flipV="1">
            <a:off x="2526784" y="3688323"/>
            <a:ext cx="628700" cy="5626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155484" y="2608323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155484" y="3418323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B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155484" y="4256523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382784" y="2826186"/>
            <a:ext cx="772700" cy="643962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382784" y="3934381"/>
            <a:ext cx="772700" cy="579442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8" idx="1"/>
          </p:cNvCxnSpPr>
          <p:nvPr/>
        </p:nvCxnSpPr>
        <p:spPr>
          <a:xfrm>
            <a:off x="1517002" y="3688322"/>
            <a:ext cx="458326" cy="562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977002" y="3418324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40574" y="2608176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40574" y="3405477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B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340574" y="4243676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C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728574" y="3693801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188574" y="3394234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84" name="Straight Arrow Connector 83"/>
          <p:cNvCxnSpPr>
            <a:stCxn id="141" idx="3"/>
            <a:endCxn id="79" idx="2"/>
          </p:cNvCxnSpPr>
          <p:nvPr/>
        </p:nvCxnSpPr>
        <p:spPr>
          <a:xfrm>
            <a:off x="6728574" y="2878176"/>
            <a:ext cx="612000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2" idx="3"/>
            <a:endCxn id="81" idx="2"/>
          </p:cNvCxnSpPr>
          <p:nvPr/>
        </p:nvCxnSpPr>
        <p:spPr>
          <a:xfrm>
            <a:off x="6728574" y="4513676"/>
            <a:ext cx="612000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78049" y="3671182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038049" y="3418177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D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570968" y="412783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5827497" y="347612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ight Arrow 91"/>
          <p:cNvSpPr/>
          <p:nvPr/>
        </p:nvSpPr>
        <p:spPr>
          <a:xfrm>
            <a:off x="3987799" y="3507679"/>
            <a:ext cx="832626" cy="360995"/>
          </a:xfrm>
          <a:prstGeom prst="rightArrow">
            <a:avLst/>
          </a:prstGeom>
          <a:solidFill>
            <a:srgbClr val="008000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iamond 57"/>
          <p:cNvSpPr/>
          <p:nvPr/>
        </p:nvSpPr>
        <p:spPr>
          <a:xfrm>
            <a:off x="1975328" y="3244559"/>
            <a:ext cx="551456" cy="898780"/>
          </a:xfrm>
          <a:prstGeom prst="diamond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D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1977" y="2666920"/>
            <a:ext cx="3361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400" dirty="0" smtClean="0"/>
              <a:t>[a]</a:t>
            </a:r>
            <a:endParaRPr lang="en-GB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2738955" y="3243513"/>
            <a:ext cx="3504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400" dirty="0" smtClean="0"/>
              <a:t>[b]</a:t>
            </a:r>
            <a:endParaRPr lang="en-GB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2542659" y="4221204"/>
            <a:ext cx="3188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400" dirty="0" smtClean="0"/>
              <a:t>[c]</a:t>
            </a:r>
            <a:endParaRPr lang="en-GB" sz="2400" dirty="0"/>
          </a:p>
        </p:txBody>
      </p:sp>
      <p:sp>
        <p:nvSpPr>
          <p:cNvPr id="99" name="Oval 98"/>
          <p:cNvSpPr/>
          <p:nvPr/>
        </p:nvSpPr>
        <p:spPr>
          <a:xfrm>
            <a:off x="2594955" y="339814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2397977" y="282707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2398659" y="437422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4503501" y="2608176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195465" y="2072237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b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503501" y="4248220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c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105" name="Straight Arrow Connector 104"/>
          <p:cNvCxnSpPr>
            <a:stCxn id="104" idx="6"/>
            <a:endCxn id="89" idx="3"/>
          </p:cNvCxnSpPr>
          <p:nvPr/>
        </p:nvCxnSpPr>
        <p:spPr>
          <a:xfrm flipV="1">
            <a:off x="5043501" y="4250747"/>
            <a:ext cx="548555" cy="267473"/>
          </a:xfrm>
          <a:prstGeom prst="straightConnector1">
            <a:avLst/>
          </a:prstGeom>
          <a:ln w="31750"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6"/>
            <a:endCxn id="156" idx="1"/>
          </p:cNvCxnSpPr>
          <p:nvPr/>
        </p:nvCxnSpPr>
        <p:spPr>
          <a:xfrm>
            <a:off x="5043501" y="2878176"/>
            <a:ext cx="548555" cy="243471"/>
          </a:xfrm>
          <a:prstGeom prst="straightConnector1">
            <a:avLst/>
          </a:prstGeom>
          <a:ln w="31750"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3" idx="6"/>
          </p:cNvCxnSpPr>
          <p:nvPr/>
        </p:nvCxnSpPr>
        <p:spPr>
          <a:xfrm flipH="1">
            <a:off x="5735465" y="2342237"/>
            <a:ext cx="164032" cy="0"/>
          </a:xfrm>
          <a:prstGeom prst="straightConnector1">
            <a:avLst/>
          </a:prstGeom>
          <a:ln w="31750">
            <a:solidFill>
              <a:srgbClr val="000000"/>
            </a:solidFill>
            <a:prstDash val="sysDot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91" idx="0"/>
          </p:cNvCxnSpPr>
          <p:nvPr/>
        </p:nvCxnSpPr>
        <p:spPr>
          <a:xfrm>
            <a:off x="5899497" y="2342237"/>
            <a:ext cx="0" cy="1133889"/>
          </a:xfrm>
          <a:prstGeom prst="straightConnector1">
            <a:avLst/>
          </a:prstGeom>
          <a:ln w="31750"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188574" y="2608176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188574" y="4243676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149" name="Straight Arrow Connector 148"/>
          <p:cNvCxnSpPr>
            <a:stCxn id="87" idx="5"/>
            <a:endCxn id="142" idx="1"/>
          </p:cNvCxnSpPr>
          <p:nvPr/>
        </p:nvCxnSpPr>
        <p:spPr>
          <a:xfrm>
            <a:off x="5498968" y="3879096"/>
            <a:ext cx="689606" cy="63458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7" idx="7"/>
            <a:endCxn id="141" idx="1"/>
          </p:cNvCxnSpPr>
          <p:nvPr/>
        </p:nvCxnSpPr>
        <p:spPr>
          <a:xfrm flipV="1">
            <a:off x="5498968" y="2878176"/>
            <a:ext cx="689606" cy="619082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5570968" y="31005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1" name="Group 190"/>
          <p:cNvGrpSpPr/>
          <p:nvPr/>
        </p:nvGrpSpPr>
        <p:grpSpPr>
          <a:xfrm>
            <a:off x="6783605" y="2493210"/>
            <a:ext cx="310857" cy="369332"/>
            <a:chOff x="6504205" y="1025837"/>
            <a:chExt cx="310857" cy="369332"/>
          </a:xfrm>
        </p:grpSpPr>
        <p:sp>
          <p:nvSpPr>
            <p:cNvPr id="192" name="Oval 191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504205" y="1025837"/>
              <a:ext cx="17462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smtClean="0"/>
                <a:t>α</a:t>
              </a:r>
              <a:endParaRPr lang="en-GB" sz="2400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783605" y="3349476"/>
            <a:ext cx="305297" cy="369332"/>
            <a:chOff x="6509765" y="1057587"/>
            <a:chExt cx="305297" cy="369332"/>
          </a:xfrm>
        </p:grpSpPr>
        <p:sp>
          <p:nvSpPr>
            <p:cNvPr id="195" name="Oval 194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509765" y="1057587"/>
              <a:ext cx="163506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smtClean="0"/>
                <a:t>β</a:t>
              </a:r>
              <a:endParaRPr lang="en-GB" sz="2400" dirty="0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783605" y="4117375"/>
            <a:ext cx="303013" cy="369332"/>
            <a:chOff x="6512049" y="992117"/>
            <a:chExt cx="303013" cy="369332"/>
          </a:xfrm>
        </p:grpSpPr>
        <p:sp>
          <p:nvSpPr>
            <p:cNvPr id="198" name="Oval 197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512049" y="992117"/>
              <a:ext cx="150181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err="1" smtClean="0"/>
                <a:t>γ</a:t>
              </a:r>
              <a:endParaRPr lang="en-GB" sz="2400" dirty="0"/>
            </a:p>
          </p:txBody>
        </p:sp>
      </p:grpSp>
      <p:sp>
        <p:nvSpPr>
          <p:cNvPr id="200" name="Rectangle 199"/>
          <p:cNvSpPr/>
          <p:nvPr/>
        </p:nvSpPr>
        <p:spPr>
          <a:xfrm>
            <a:off x="3520331" y="2811274"/>
            <a:ext cx="13097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dirty="0" smtClean="0"/>
              <a:t>α</a:t>
            </a:r>
            <a:endParaRPr lang="en-GB" dirty="0"/>
          </a:p>
        </p:txBody>
      </p:sp>
      <p:sp>
        <p:nvSpPr>
          <p:cNvPr id="201" name="Rectangle 200"/>
          <p:cNvSpPr/>
          <p:nvPr/>
        </p:nvSpPr>
        <p:spPr>
          <a:xfrm>
            <a:off x="3512591" y="3634019"/>
            <a:ext cx="1226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dirty="0" smtClean="0"/>
              <a:t>β</a:t>
            </a:r>
            <a:endParaRPr lang="en-GB" dirty="0"/>
          </a:p>
        </p:txBody>
      </p:sp>
      <p:sp>
        <p:nvSpPr>
          <p:cNvPr id="202" name="Rectangle 201"/>
          <p:cNvSpPr/>
          <p:nvPr/>
        </p:nvSpPr>
        <p:spPr>
          <a:xfrm>
            <a:off x="3512591" y="4436462"/>
            <a:ext cx="10301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dirty="0" err="1" smtClean="0"/>
              <a:t>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76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6574" y="2280092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7002" y="228859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1517002" y="3638446"/>
            <a:ext cx="483248" cy="568346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77002" y="309859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B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7002" y="393679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1517002" y="3357362"/>
            <a:ext cx="458326" cy="1123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1517002" y="2558592"/>
            <a:ext cx="483248" cy="540147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7" idx="1"/>
          </p:cNvCxnSpPr>
          <p:nvPr/>
        </p:nvCxnSpPr>
        <p:spPr>
          <a:xfrm>
            <a:off x="2526784" y="3357362"/>
            <a:ext cx="628700" cy="1123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88574" y="3098446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76574" y="3368590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3" idx="1"/>
          </p:cNvCxnSpPr>
          <p:nvPr/>
        </p:nvCxnSpPr>
        <p:spPr>
          <a:xfrm flipV="1">
            <a:off x="5576574" y="2558445"/>
            <a:ext cx="613475" cy="3064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94" idx="1"/>
          </p:cNvCxnSpPr>
          <p:nvPr/>
        </p:nvCxnSpPr>
        <p:spPr>
          <a:xfrm flipV="1">
            <a:off x="5576574" y="4206645"/>
            <a:ext cx="612000" cy="147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036574" y="3098592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B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036574" y="3936791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C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340574" y="3098446"/>
            <a:ext cx="540000" cy="540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N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28574" y="3368589"/>
            <a:ext cx="612000" cy="1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3987799" y="3188093"/>
            <a:ext cx="832626" cy="360995"/>
          </a:xfrm>
          <a:prstGeom prst="rightArrow">
            <a:avLst/>
          </a:prstGeom>
          <a:solidFill>
            <a:srgbClr val="008000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740049" y="315351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ounded Rectangle 76"/>
          <p:cNvSpPr/>
          <p:nvPr/>
        </p:nvSpPr>
        <p:spPr>
          <a:xfrm>
            <a:off x="3155484" y="3098592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90049" y="2288445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88574" y="3936645"/>
            <a:ext cx="54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95" name="Straight Arrow Connector 94"/>
          <p:cNvCxnSpPr>
            <a:stCxn id="93" idx="3"/>
            <a:endCxn id="56" idx="1"/>
          </p:cNvCxnSpPr>
          <p:nvPr/>
        </p:nvCxnSpPr>
        <p:spPr>
          <a:xfrm>
            <a:off x="6730049" y="2558445"/>
            <a:ext cx="689606" cy="619082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3"/>
            <a:endCxn id="56" idx="3"/>
          </p:cNvCxnSpPr>
          <p:nvPr/>
        </p:nvCxnSpPr>
        <p:spPr>
          <a:xfrm flipV="1">
            <a:off x="6728574" y="3559365"/>
            <a:ext cx="691081" cy="64728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5740049" y="234510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val 178"/>
          <p:cNvSpPr/>
          <p:nvPr/>
        </p:nvSpPr>
        <p:spPr>
          <a:xfrm>
            <a:off x="5740049" y="426476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ounded Rectangle 202"/>
          <p:cNvSpPr/>
          <p:nvPr/>
        </p:nvSpPr>
        <p:spPr>
          <a:xfrm>
            <a:off x="1975328" y="3098739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345874" y="3319262"/>
            <a:ext cx="13097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dirty="0" smtClean="0"/>
              <a:t>α</a:t>
            </a:r>
            <a:endParaRPr lang="en-GB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6996332" y="2431407"/>
            <a:ext cx="310857" cy="369332"/>
            <a:chOff x="6504205" y="1025837"/>
            <a:chExt cx="310857" cy="369332"/>
          </a:xfrm>
        </p:grpSpPr>
        <p:sp>
          <p:nvSpPr>
            <p:cNvPr id="206" name="Oval 205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04205" y="1025837"/>
              <a:ext cx="17462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smtClean="0"/>
                <a:t>α</a:t>
              </a:r>
              <a:endParaRPr lang="en-GB" sz="24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783605" y="2990727"/>
            <a:ext cx="310857" cy="369332"/>
            <a:chOff x="6504205" y="1025837"/>
            <a:chExt cx="310857" cy="369332"/>
          </a:xfrm>
        </p:grpSpPr>
        <p:sp>
          <p:nvSpPr>
            <p:cNvPr id="209" name="Oval 208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504205" y="1025837"/>
              <a:ext cx="17462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smtClean="0"/>
                <a:t>α</a:t>
              </a:r>
              <a:endParaRPr lang="en-GB" sz="2400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996332" y="3857329"/>
            <a:ext cx="310857" cy="369332"/>
            <a:chOff x="6504205" y="1025837"/>
            <a:chExt cx="310857" cy="369332"/>
          </a:xfrm>
        </p:grpSpPr>
        <p:sp>
          <p:nvSpPr>
            <p:cNvPr id="212" name="Oval 211"/>
            <p:cNvSpPr/>
            <p:nvPr/>
          </p:nvSpPr>
          <p:spPr>
            <a:xfrm>
              <a:off x="6671062" y="119043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205" y="1025837"/>
              <a:ext cx="17462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400" dirty="0" smtClean="0"/>
                <a:t>α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41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</Words>
  <Application>Microsoft Macintosh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44</cp:revision>
  <dcterms:created xsi:type="dcterms:W3CDTF">2015-05-12T16:26:41Z</dcterms:created>
  <dcterms:modified xsi:type="dcterms:W3CDTF">2015-05-12T18:27:50Z</dcterms:modified>
</cp:coreProperties>
</file>