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5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07A8-1764-134A-B7CA-D71E94934DB6}" type="datetimeFigureOut">
              <a:rPr lang="en-US" smtClean="0"/>
              <a:t>27/11/15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D0205-9636-594E-8A38-5AB61A50EC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720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07A8-1764-134A-B7CA-D71E94934DB6}" type="datetimeFigureOut">
              <a:rPr lang="en-US" smtClean="0"/>
              <a:t>27/11/15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D0205-9636-594E-8A38-5AB61A50EC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7964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07A8-1764-134A-B7CA-D71E94934DB6}" type="datetimeFigureOut">
              <a:rPr lang="en-US" smtClean="0"/>
              <a:t>27/11/15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D0205-9636-594E-8A38-5AB61A50EC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90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07A8-1764-134A-B7CA-D71E94934DB6}" type="datetimeFigureOut">
              <a:rPr lang="en-US" smtClean="0"/>
              <a:t>27/11/15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D0205-9636-594E-8A38-5AB61A50EC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955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07A8-1764-134A-B7CA-D71E94934DB6}" type="datetimeFigureOut">
              <a:rPr lang="en-US" smtClean="0"/>
              <a:t>27/11/15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D0205-9636-594E-8A38-5AB61A50EC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821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07A8-1764-134A-B7CA-D71E94934DB6}" type="datetimeFigureOut">
              <a:rPr lang="en-US" smtClean="0"/>
              <a:t>27/11/15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D0205-9636-594E-8A38-5AB61A50EC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487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07A8-1764-134A-B7CA-D71E94934DB6}" type="datetimeFigureOut">
              <a:rPr lang="en-US" smtClean="0"/>
              <a:t>27/11/15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D0205-9636-594E-8A38-5AB61A50EC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225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07A8-1764-134A-B7CA-D71E94934DB6}" type="datetimeFigureOut">
              <a:rPr lang="en-US" smtClean="0"/>
              <a:t>27/11/15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D0205-9636-594E-8A38-5AB61A50EC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460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07A8-1764-134A-B7CA-D71E94934DB6}" type="datetimeFigureOut">
              <a:rPr lang="en-US" smtClean="0"/>
              <a:t>27/11/15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D0205-9636-594E-8A38-5AB61A50EC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3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07A8-1764-134A-B7CA-D71E94934DB6}" type="datetimeFigureOut">
              <a:rPr lang="en-US" smtClean="0"/>
              <a:t>27/11/15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D0205-9636-594E-8A38-5AB61A50EC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95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07A8-1764-134A-B7CA-D71E94934DB6}" type="datetimeFigureOut">
              <a:rPr lang="en-US" smtClean="0"/>
              <a:t>27/11/15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D0205-9636-594E-8A38-5AB61A50EC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460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A07A8-1764-134A-B7CA-D71E94934DB6}" type="datetimeFigureOut">
              <a:rPr lang="en-US" smtClean="0"/>
              <a:t>27/11/15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D0205-9636-594E-8A38-5AB61A50EC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56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92" y="2199428"/>
            <a:ext cx="1567934" cy="1889429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cs typeface="Arial"/>
              </a:rPr>
              <a:t>IL</a:t>
            </a:r>
            <a:endParaRPr lang="en-GB" sz="1600" dirty="0">
              <a:solidFill>
                <a:schemeClr val="tx1"/>
              </a:solidFill>
              <a:cs typeface="Arial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37513" y="2419426"/>
            <a:ext cx="1472578" cy="0"/>
          </a:xfrm>
          <a:prstGeom prst="straightConnector1">
            <a:avLst/>
          </a:prstGeom>
          <a:ln w="25400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1"/>
          </p:cNvCxnSpPr>
          <p:nvPr/>
        </p:nvCxnSpPr>
        <p:spPr>
          <a:xfrm>
            <a:off x="2337513" y="3137105"/>
            <a:ext cx="1472579" cy="7038"/>
          </a:xfrm>
          <a:prstGeom prst="straightConnector1">
            <a:avLst/>
          </a:prstGeom>
          <a:ln w="25400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330229" y="3861978"/>
            <a:ext cx="1479862" cy="0"/>
          </a:xfrm>
          <a:prstGeom prst="straightConnector1">
            <a:avLst/>
          </a:prstGeom>
          <a:ln w="25400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37513" y="2120771"/>
            <a:ext cx="147257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cs typeface="Arial"/>
              </a:rPr>
              <a:t>C#-Compiler</a:t>
            </a:r>
            <a:endParaRPr lang="en-GB" sz="1400" dirty="0">
              <a:cs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37513" y="2829328"/>
            <a:ext cx="147258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cs typeface="Arial"/>
              </a:rPr>
              <a:t>VB.NET-Compiler</a:t>
            </a:r>
            <a:endParaRPr lang="en-GB" sz="1400" dirty="0"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37513" y="3554201"/>
            <a:ext cx="147257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cs typeface="Arial"/>
              </a:rPr>
              <a:t>*-Compiler</a:t>
            </a:r>
            <a:endParaRPr lang="en-GB" sz="1400" dirty="0">
              <a:cs typeface="Arial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850605" y="2205108"/>
            <a:ext cx="1580655" cy="446877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cs typeface="Arial"/>
              </a:rPr>
              <a:t>x86</a:t>
            </a:r>
            <a:endParaRPr lang="en-GB" sz="160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850604" y="2921606"/>
            <a:ext cx="1580656" cy="446877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cs typeface="Arial"/>
              </a:rPr>
              <a:t>X86-64</a:t>
            </a:r>
            <a:endParaRPr lang="en-GB" sz="160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850605" y="3654542"/>
            <a:ext cx="1580655" cy="446877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cs typeface="Arial"/>
              </a:rPr>
              <a:t>*</a:t>
            </a:r>
            <a:endParaRPr lang="en-GB" sz="160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78026" y="2133757"/>
            <a:ext cx="147257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cs typeface="Arial"/>
              </a:rPr>
              <a:t>CLR</a:t>
            </a:r>
            <a:endParaRPr lang="en-GB" sz="1400" dirty="0">
              <a:cs typeface="Arial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78026" y="2829328"/>
            <a:ext cx="147257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cs typeface="Arial"/>
              </a:rPr>
              <a:t>CLR</a:t>
            </a:r>
            <a:endParaRPr lang="en-GB" sz="1400" dirty="0">
              <a:cs typeface="Arial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78026" y="3550227"/>
            <a:ext cx="147257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cs typeface="Arial"/>
              </a:rPr>
              <a:t>Mono</a:t>
            </a:r>
            <a:endParaRPr lang="en-GB" sz="1400" dirty="0">
              <a:cs typeface="Aria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10093" y="1727336"/>
            <a:ext cx="1567934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err="1" smtClean="0">
                <a:cs typeface="Arial"/>
              </a:rPr>
              <a:t>Bytecode</a:t>
            </a:r>
            <a:endParaRPr lang="en-GB" sz="1600" b="1" dirty="0"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50605" y="1727336"/>
            <a:ext cx="158065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err="1" smtClean="0">
                <a:cs typeface="Arial"/>
              </a:rPr>
              <a:t>Maschinencode</a:t>
            </a:r>
            <a:endParaRPr lang="en-GB" sz="1600" b="1" dirty="0">
              <a:cs typeface="Arial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49573" y="2205108"/>
            <a:ext cx="1580656" cy="446877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cs typeface="Arial"/>
              </a:rPr>
              <a:t>C#</a:t>
            </a:r>
            <a:endParaRPr lang="en-GB" sz="160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49573" y="2921606"/>
            <a:ext cx="1587940" cy="446877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cs typeface="Arial"/>
              </a:rPr>
              <a:t>VB.NET</a:t>
            </a:r>
            <a:endParaRPr lang="en-GB" sz="160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49573" y="3654542"/>
            <a:ext cx="1580656" cy="446877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cs typeface="Arial"/>
              </a:rPr>
              <a:t>*</a:t>
            </a:r>
            <a:endParaRPr lang="en-GB" sz="160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49573" y="1727336"/>
            <a:ext cx="158794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err="1" smtClean="0">
                <a:cs typeface="Arial"/>
              </a:rPr>
              <a:t>Quellcode</a:t>
            </a:r>
            <a:endParaRPr lang="en-GB" sz="1600" b="1" dirty="0">
              <a:cs typeface="Arial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378027" y="2419969"/>
            <a:ext cx="1472578" cy="0"/>
          </a:xfrm>
          <a:prstGeom prst="straightConnector1">
            <a:avLst/>
          </a:prstGeom>
          <a:ln w="25400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378027" y="3137105"/>
            <a:ext cx="1472578" cy="0"/>
          </a:xfrm>
          <a:prstGeom prst="straightConnector1">
            <a:avLst/>
          </a:prstGeom>
          <a:ln w="25400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378026" y="3880962"/>
            <a:ext cx="1472578" cy="0"/>
          </a:xfrm>
          <a:prstGeom prst="straightConnector1">
            <a:avLst/>
          </a:prstGeom>
          <a:ln w="25400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254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26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Christoff Bürger</dc:creator>
  <cp:lastModifiedBy>Christoff Bürger</cp:lastModifiedBy>
  <cp:revision>5</cp:revision>
  <dcterms:created xsi:type="dcterms:W3CDTF">2015-11-26T16:03:10Z</dcterms:created>
  <dcterms:modified xsi:type="dcterms:W3CDTF">2015-11-27T12:33:02Z</dcterms:modified>
</cp:coreProperties>
</file>