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592" y="-1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1C96-C9C8-E54F-9406-146FD454AE1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8455-E5A8-284B-86F1-9C7D91A06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99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1C96-C9C8-E54F-9406-146FD454AE1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8455-E5A8-284B-86F1-9C7D91A06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68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1C96-C9C8-E54F-9406-146FD454AE1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8455-E5A8-284B-86F1-9C7D91A06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21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1C96-C9C8-E54F-9406-146FD454AE1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8455-E5A8-284B-86F1-9C7D91A06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8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1C96-C9C8-E54F-9406-146FD454AE1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8455-E5A8-284B-86F1-9C7D91A06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1C96-C9C8-E54F-9406-146FD454AE1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8455-E5A8-284B-86F1-9C7D91A06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2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1C96-C9C8-E54F-9406-146FD454AE1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8455-E5A8-284B-86F1-9C7D91A06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1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1C96-C9C8-E54F-9406-146FD454AE1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8455-E5A8-284B-86F1-9C7D91A06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27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1C96-C9C8-E54F-9406-146FD454AE1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8455-E5A8-284B-86F1-9C7D91A06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9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1C96-C9C8-E54F-9406-146FD454AE1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8455-E5A8-284B-86F1-9C7D91A06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16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1C96-C9C8-E54F-9406-146FD454AE1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8455-E5A8-284B-86F1-9C7D91A06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70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1C96-C9C8-E54F-9406-146FD454AE1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38455-E5A8-284B-86F1-9C7D91A06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2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Straight Connector 315"/>
          <p:cNvCxnSpPr/>
          <p:nvPr/>
        </p:nvCxnSpPr>
        <p:spPr>
          <a:xfrm>
            <a:off x="1712561" y="194101"/>
            <a:ext cx="5814454" cy="188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V="1">
            <a:off x="1712558" y="195989"/>
            <a:ext cx="3" cy="648180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1712561" y="6677792"/>
            <a:ext cx="581445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7527016" y="5924549"/>
            <a:ext cx="0" cy="75324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2000250" y="5924549"/>
            <a:ext cx="5526765" cy="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2000250" y="2616200"/>
            <a:ext cx="0" cy="330834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H="1">
            <a:off x="2000250" y="2616200"/>
            <a:ext cx="552676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V="1">
            <a:off x="7527015" y="194101"/>
            <a:ext cx="1" cy="242209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2232453" y="5700317"/>
            <a:ext cx="529456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7527015" y="2884811"/>
            <a:ext cx="1" cy="281550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2232454" y="2884811"/>
            <a:ext cx="0" cy="281550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2232453" y="2884811"/>
            <a:ext cx="5294562" cy="61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Rectangle 342"/>
          <p:cNvSpPr/>
          <p:nvPr/>
        </p:nvSpPr>
        <p:spPr>
          <a:xfrm>
            <a:off x="2232454" y="2884811"/>
            <a:ext cx="5294562" cy="2815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Arial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1712560" y="194101"/>
            <a:ext cx="5814456" cy="2422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Arial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712558" y="5924549"/>
            <a:ext cx="5814457" cy="753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Arial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1712561" y="2616200"/>
            <a:ext cx="287689" cy="3308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Arial"/>
            </a:endParaRPr>
          </a:p>
        </p:txBody>
      </p:sp>
      <p:cxnSp>
        <p:nvCxnSpPr>
          <p:cNvPr id="86" name="Line 2"/>
          <p:cNvCxnSpPr>
            <a:stCxn id="142" idx="2"/>
          </p:cNvCxnSpPr>
          <p:nvPr/>
        </p:nvCxnSpPr>
        <p:spPr>
          <a:xfrm flipH="1">
            <a:off x="7089985" y="5271610"/>
            <a:ext cx="214812" cy="919530"/>
          </a:xfrm>
          <a:prstGeom prst="straightConnector1">
            <a:avLst/>
          </a:prstGeom>
          <a:ln w="12600">
            <a:solidFill>
              <a:srgbClr val="0000FF"/>
            </a:solidFill>
            <a:round/>
            <a:tailEnd type="triangle" w="med" len="med"/>
          </a:ln>
        </p:spPr>
      </p:cxnSp>
      <p:cxnSp>
        <p:nvCxnSpPr>
          <p:cNvPr id="87" name="Line 3"/>
          <p:cNvCxnSpPr>
            <a:stCxn id="141" idx="2"/>
          </p:cNvCxnSpPr>
          <p:nvPr/>
        </p:nvCxnSpPr>
        <p:spPr>
          <a:xfrm flipH="1">
            <a:off x="6355585" y="5271610"/>
            <a:ext cx="214812" cy="919530"/>
          </a:xfrm>
          <a:prstGeom prst="straightConnector1">
            <a:avLst/>
          </a:prstGeom>
          <a:ln w="12600">
            <a:solidFill>
              <a:srgbClr val="0000FF"/>
            </a:solidFill>
            <a:round/>
            <a:tailEnd type="triangle" w="med" len="med"/>
          </a:ln>
        </p:spPr>
      </p:cxnSp>
      <p:cxnSp>
        <p:nvCxnSpPr>
          <p:cNvPr id="88" name="Line 4"/>
          <p:cNvCxnSpPr>
            <a:stCxn id="141" idx="2"/>
          </p:cNvCxnSpPr>
          <p:nvPr/>
        </p:nvCxnSpPr>
        <p:spPr>
          <a:xfrm flipH="1">
            <a:off x="4970017" y="5271610"/>
            <a:ext cx="1600380" cy="947376"/>
          </a:xfrm>
          <a:prstGeom prst="straightConnector1">
            <a:avLst/>
          </a:prstGeom>
          <a:ln w="12600">
            <a:solidFill>
              <a:srgbClr val="0000FF"/>
            </a:solidFill>
            <a:round/>
            <a:tailEnd type="triangle" w="med" len="med"/>
          </a:ln>
        </p:spPr>
      </p:cxnSp>
      <p:cxnSp>
        <p:nvCxnSpPr>
          <p:cNvPr id="89" name="Line 5"/>
          <p:cNvCxnSpPr>
            <a:stCxn id="159" idx="2"/>
          </p:cNvCxnSpPr>
          <p:nvPr/>
        </p:nvCxnSpPr>
        <p:spPr>
          <a:xfrm flipH="1">
            <a:off x="4550491" y="3252010"/>
            <a:ext cx="126378" cy="1224306"/>
          </a:xfrm>
          <a:prstGeom prst="straightConnector1">
            <a:avLst/>
          </a:prstGeom>
          <a:ln w="12600">
            <a:solidFill>
              <a:srgbClr val="FF0000"/>
            </a:solidFill>
            <a:round/>
            <a:tailEnd type="triangle" w="med" len="med"/>
          </a:ln>
        </p:spPr>
      </p:cxnSp>
      <p:cxnSp>
        <p:nvCxnSpPr>
          <p:cNvPr id="90" name="Line 6"/>
          <p:cNvCxnSpPr>
            <a:stCxn id="159" idx="2"/>
          </p:cNvCxnSpPr>
          <p:nvPr/>
        </p:nvCxnSpPr>
        <p:spPr>
          <a:xfrm flipH="1">
            <a:off x="4152691" y="3252010"/>
            <a:ext cx="524178" cy="2937906"/>
          </a:xfrm>
          <a:prstGeom prst="straightConnector1">
            <a:avLst/>
          </a:prstGeom>
          <a:ln w="12600">
            <a:solidFill>
              <a:srgbClr val="FF0000"/>
            </a:solidFill>
            <a:round/>
            <a:tailEnd type="triangle" w="med" len="med"/>
          </a:ln>
        </p:spPr>
      </p:cxnSp>
      <p:cxnSp>
        <p:nvCxnSpPr>
          <p:cNvPr id="91" name="Line 7"/>
          <p:cNvCxnSpPr>
            <a:stCxn id="129" idx="0"/>
            <a:endCxn id="122" idx="2"/>
          </p:cNvCxnSpPr>
          <p:nvPr/>
        </p:nvCxnSpPr>
        <p:spPr>
          <a:xfrm rot="16200000" flipV="1">
            <a:off x="3877903" y="3925210"/>
            <a:ext cx="366894" cy="734706"/>
          </a:xfrm>
          <a:prstGeom prst="bentConnector3">
            <a:avLst>
              <a:gd name="adj1" fmla="val 50000"/>
            </a:avLst>
          </a:prstGeom>
          <a:ln w="19080">
            <a:solidFill>
              <a:srgbClr val="4C4C4C"/>
            </a:solidFill>
            <a:round/>
          </a:ln>
        </p:spPr>
      </p:cxnSp>
      <p:cxnSp>
        <p:nvCxnSpPr>
          <p:cNvPr id="92" name="Line 8"/>
          <p:cNvCxnSpPr>
            <a:stCxn id="162" idx="2"/>
            <a:endCxn id="137" idx="0"/>
          </p:cNvCxnSpPr>
          <p:nvPr/>
        </p:nvCxnSpPr>
        <p:spPr>
          <a:xfrm>
            <a:off x="5291317" y="3252010"/>
            <a:ext cx="1096704" cy="550800"/>
          </a:xfrm>
          <a:prstGeom prst="straightConnector1">
            <a:avLst/>
          </a:prstGeom>
          <a:ln w="12600">
            <a:solidFill>
              <a:srgbClr val="0000FF"/>
            </a:solidFill>
            <a:round/>
            <a:tailEnd type="triangle" w="med" len="med"/>
          </a:ln>
        </p:spPr>
      </p:cxnSp>
      <p:cxnSp>
        <p:nvCxnSpPr>
          <p:cNvPr id="93" name="Line 9"/>
          <p:cNvCxnSpPr>
            <a:stCxn id="161" idx="0"/>
            <a:endCxn id="159" idx="2"/>
          </p:cNvCxnSpPr>
          <p:nvPr/>
        </p:nvCxnSpPr>
        <p:spPr>
          <a:xfrm flipH="1" flipV="1">
            <a:off x="4676869" y="3252010"/>
            <a:ext cx="1097928" cy="550800"/>
          </a:xfrm>
          <a:prstGeom prst="straightConnector1">
            <a:avLst/>
          </a:prstGeom>
          <a:ln w="12600">
            <a:solidFill>
              <a:srgbClr val="FF0000"/>
            </a:solidFill>
            <a:round/>
            <a:tailEnd type="triangle" w="med" len="med"/>
          </a:ln>
        </p:spPr>
      </p:cxnSp>
      <p:cxnSp>
        <p:nvCxnSpPr>
          <p:cNvPr id="94" name="Line 10"/>
          <p:cNvCxnSpPr>
            <a:stCxn id="159" idx="2"/>
          </p:cNvCxnSpPr>
          <p:nvPr/>
        </p:nvCxnSpPr>
        <p:spPr>
          <a:xfrm flipH="1">
            <a:off x="3204397" y="3252010"/>
            <a:ext cx="1472472" cy="1224612"/>
          </a:xfrm>
          <a:prstGeom prst="straightConnector1">
            <a:avLst/>
          </a:prstGeom>
          <a:ln w="12600">
            <a:solidFill>
              <a:srgbClr val="FF0000"/>
            </a:solidFill>
            <a:round/>
            <a:tailEnd type="triangle" w="med" len="med"/>
          </a:ln>
        </p:spPr>
      </p:cxnSp>
      <p:cxnSp>
        <p:nvCxnSpPr>
          <p:cNvPr id="95" name="Line 11"/>
          <p:cNvCxnSpPr>
            <a:stCxn id="138" idx="0"/>
            <a:endCxn id="160" idx="2"/>
          </p:cNvCxnSpPr>
          <p:nvPr/>
        </p:nvCxnSpPr>
        <p:spPr>
          <a:xfrm flipV="1">
            <a:off x="5958397" y="4598410"/>
            <a:ext cx="367200" cy="550800"/>
          </a:xfrm>
          <a:prstGeom prst="straightConnector1">
            <a:avLst/>
          </a:prstGeom>
          <a:ln w="12600">
            <a:solidFill>
              <a:srgbClr val="FF0000"/>
            </a:solidFill>
            <a:round/>
            <a:tailEnd type="triangle" w="med" len="med"/>
          </a:ln>
        </p:spPr>
      </p:cxnSp>
      <p:cxnSp>
        <p:nvCxnSpPr>
          <p:cNvPr id="97" name="Line 13"/>
          <p:cNvCxnSpPr>
            <a:stCxn id="160" idx="0"/>
            <a:endCxn id="161" idx="2"/>
          </p:cNvCxnSpPr>
          <p:nvPr/>
        </p:nvCxnSpPr>
        <p:spPr>
          <a:xfrm flipH="1" flipV="1">
            <a:off x="5774797" y="3925210"/>
            <a:ext cx="550800" cy="550800"/>
          </a:xfrm>
          <a:prstGeom prst="straightConnector1">
            <a:avLst/>
          </a:prstGeom>
          <a:ln w="12600">
            <a:solidFill>
              <a:srgbClr val="FF0000"/>
            </a:solidFill>
            <a:round/>
            <a:tailEnd type="triangle" w="med" len="med"/>
          </a:ln>
        </p:spPr>
      </p:cxnSp>
      <p:cxnSp>
        <p:nvCxnSpPr>
          <p:cNvPr id="98" name="Line 14"/>
          <p:cNvCxnSpPr>
            <a:stCxn id="140" idx="2"/>
            <a:endCxn id="142" idx="0"/>
          </p:cNvCxnSpPr>
          <p:nvPr/>
        </p:nvCxnSpPr>
        <p:spPr>
          <a:xfrm>
            <a:off x="6937597" y="4598410"/>
            <a:ext cx="367200" cy="550800"/>
          </a:xfrm>
          <a:prstGeom prst="straightConnector1">
            <a:avLst/>
          </a:prstGeom>
          <a:ln w="12600">
            <a:solidFill>
              <a:srgbClr val="0000FF"/>
            </a:solidFill>
            <a:round/>
            <a:tailEnd type="triangle" w="med" len="med"/>
          </a:ln>
        </p:spPr>
      </p:cxnSp>
      <p:cxnSp>
        <p:nvCxnSpPr>
          <p:cNvPr id="99" name="Line 15"/>
          <p:cNvCxnSpPr>
            <a:stCxn id="140" idx="2"/>
            <a:endCxn id="141" idx="0"/>
          </p:cNvCxnSpPr>
          <p:nvPr/>
        </p:nvCxnSpPr>
        <p:spPr>
          <a:xfrm flipH="1">
            <a:off x="6570397" y="4598410"/>
            <a:ext cx="367200" cy="550800"/>
          </a:xfrm>
          <a:prstGeom prst="straightConnector1">
            <a:avLst/>
          </a:prstGeom>
          <a:ln w="12600">
            <a:solidFill>
              <a:srgbClr val="0000FF"/>
            </a:solidFill>
            <a:round/>
            <a:tailEnd type="triangle" w="med" len="med"/>
          </a:ln>
        </p:spPr>
      </p:cxnSp>
      <p:cxnSp>
        <p:nvCxnSpPr>
          <p:cNvPr id="100" name="Line 16"/>
          <p:cNvCxnSpPr>
            <a:stCxn id="137" idx="2"/>
            <a:endCxn id="140" idx="0"/>
          </p:cNvCxnSpPr>
          <p:nvPr/>
        </p:nvCxnSpPr>
        <p:spPr>
          <a:xfrm>
            <a:off x="6388021" y="3925210"/>
            <a:ext cx="549576" cy="550800"/>
          </a:xfrm>
          <a:prstGeom prst="straightConnector1">
            <a:avLst/>
          </a:prstGeom>
          <a:ln w="12600">
            <a:solidFill>
              <a:srgbClr val="0000FF"/>
            </a:solidFill>
            <a:round/>
            <a:tailEnd type="triangle" w="med" len="med"/>
          </a:ln>
        </p:spPr>
      </p:cxnSp>
      <p:cxnSp>
        <p:nvCxnSpPr>
          <p:cNvPr id="101" name="Line 17"/>
          <p:cNvCxnSpPr>
            <a:stCxn id="137" idx="2"/>
            <a:endCxn id="139" idx="0"/>
          </p:cNvCxnSpPr>
          <p:nvPr/>
        </p:nvCxnSpPr>
        <p:spPr>
          <a:xfrm flipH="1">
            <a:off x="5835997" y="3925210"/>
            <a:ext cx="552024" cy="550800"/>
          </a:xfrm>
          <a:prstGeom prst="straightConnector1">
            <a:avLst/>
          </a:prstGeom>
          <a:ln w="12600">
            <a:solidFill>
              <a:srgbClr val="0000FF"/>
            </a:solidFill>
            <a:round/>
            <a:tailEnd type="triangle" w="med" len="med"/>
          </a:ln>
        </p:spPr>
      </p:cxnSp>
      <p:cxnSp>
        <p:nvCxnSpPr>
          <p:cNvPr id="102" name="Line 18"/>
          <p:cNvCxnSpPr>
            <a:stCxn id="113" idx="0"/>
            <a:endCxn id="148" idx="2"/>
          </p:cNvCxnSpPr>
          <p:nvPr/>
        </p:nvCxnSpPr>
        <p:spPr>
          <a:xfrm flipH="1" flipV="1">
            <a:off x="6631546" y="1845022"/>
            <a:ext cx="51" cy="2630376"/>
          </a:xfrm>
          <a:prstGeom prst="straightConnector1">
            <a:avLst/>
          </a:prstGeom>
          <a:ln w="19080">
            <a:solidFill>
              <a:srgbClr val="4C4C4C"/>
            </a:solidFill>
            <a:custDash>
              <a:ds d="300000" sp="200000"/>
            </a:custDash>
            <a:round/>
          </a:ln>
        </p:spPr>
      </p:cxnSp>
      <p:cxnSp>
        <p:nvCxnSpPr>
          <p:cNvPr id="103" name="Line 19"/>
          <p:cNvCxnSpPr>
            <a:stCxn id="114" idx="0"/>
            <a:endCxn id="146" idx="2"/>
          </p:cNvCxnSpPr>
          <p:nvPr/>
        </p:nvCxnSpPr>
        <p:spPr>
          <a:xfrm flipV="1">
            <a:off x="6264397" y="2395822"/>
            <a:ext cx="0" cy="2753082"/>
          </a:xfrm>
          <a:prstGeom prst="straightConnector1">
            <a:avLst/>
          </a:prstGeom>
          <a:ln w="19080">
            <a:solidFill>
              <a:srgbClr val="4C4C4C"/>
            </a:solidFill>
            <a:custDash>
              <a:ds d="300000" sp="200000"/>
            </a:custDash>
            <a:round/>
          </a:ln>
        </p:spPr>
      </p:cxnSp>
      <p:cxnSp>
        <p:nvCxnSpPr>
          <p:cNvPr id="104" name="Line 20"/>
          <p:cNvCxnSpPr>
            <a:stCxn id="116" idx="0"/>
            <a:endCxn id="149" idx="2"/>
          </p:cNvCxnSpPr>
          <p:nvPr/>
        </p:nvCxnSpPr>
        <p:spPr>
          <a:xfrm flipV="1">
            <a:off x="6998797" y="2395822"/>
            <a:ext cx="1" cy="2752776"/>
          </a:xfrm>
          <a:prstGeom prst="straightConnector1">
            <a:avLst/>
          </a:prstGeom>
          <a:ln w="19080">
            <a:solidFill>
              <a:srgbClr val="4C4C4C"/>
            </a:solidFill>
            <a:custDash>
              <a:ds d="300000" sp="200000"/>
            </a:custDash>
            <a:round/>
          </a:ln>
        </p:spPr>
      </p:cxnSp>
      <p:cxnSp>
        <p:nvCxnSpPr>
          <p:cNvPr id="105" name="Line 21"/>
          <p:cNvCxnSpPr>
            <a:stCxn id="110" idx="0"/>
            <a:endCxn id="150" idx="2"/>
          </p:cNvCxnSpPr>
          <p:nvPr/>
        </p:nvCxnSpPr>
        <p:spPr>
          <a:xfrm flipV="1">
            <a:off x="6081868" y="1294222"/>
            <a:ext cx="153" cy="2507976"/>
          </a:xfrm>
          <a:prstGeom prst="straightConnector1">
            <a:avLst/>
          </a:prstGeom>
          <a:ln w="19080">
            <a:solidFill>
              <a:srgbClr val="4C4C4C"/>
            </a:solidFill>
            <a:custDash>
              <a:ds d="300000" sp="200000"/>
            </a:custDash>
            <a:round/>
          </a:ln>
        </p:spPr>
      </p:cxnSp>
      <p:cxnSp>
        <p:nvCxnSpPr>
          <p:cNvPr id="106" name="Line 22"/>
          <p:cNvCxnSpPr>
            <a:stCxn id="123" idx="0"/>
            <a:endCxn id="122" idx="2"/>
          </p:cNvCxnSpPr>
          <p:nvPr/>
        </p:nvCxnSpPr>
        <p:spPr>
          <a:xfrm rot="5400000" flipH="1" flipV="1">
            <a:off x="3143350" y="3925363"/>
            <a:ext cx="366894" cy="734400"/>
          </a:xfrm>
          <a:prstGeom prst="bentConnector3">
            <a:avLst>
              <a:gd name="adj1" fmla="val 50000"/>
            </a:avLst>
          </a:prstGeom>
          <a:ln w="19080">
            <a:solidFill>
              <a:srgbClr val="4C4C4C"/>
            </a:solidFill>
            <a:round/>
          </a:ln>
        </p:spPr>
      </p:cxnSp>
      <p:cxnSp>
        <p:nvCxnSpPr>
          <p:cNvPr id="107" name="Line 23"/>
          <p:cNvCxnSpPr>
            <a:endCxn id="123" idx="2"/>
          </p:cNvCxnSpPr>
          <p:nvPr/>
        </p:nvCxnSpPr>
        <p:spPr>
          <a:xfrm rot="5400000" flipH="1" flipV="1">
            <a:off x="2072044" y="5302363"/>
            <a:ext cx="1407600" cy="367506"/>
          </a:xfrm>
          <a:prstGeom prst="bentConnector3">
            <a:avLst>
              <a:gd name="adj1" fmla="val 74925"/>
            </a:avLst>
          </a:prstGeom>
          <a:ln w="19080">
            <a:solidFill>
              <a:srgbClr val="4C4C4C"/>
            </a:solidFill>
            <a:round/>
            <a:headEnd type="triangle" w="med" len="med"/>
          </a:ln>
        </p:spPr>
      </p:cxnSp>
      <p:cxnSp>
        <p:nvCxnSpPr>
          <p:cNvPr id="108" name="Line 24"/>
          <p:cNvCxnSpPr>
            <a:stCxn id="114" idx="0"/>
          </p:cNvCxnSpPr>
          <p:nvPr/>
        </p:nvCxnSpPr>
        <p:spPr>
          <a:xfrm rot="5400000" flipH="1" flipV="1">
            <a:off x="6203503" y="4843210"/>
            <a:ext cx="366588" cy="244800"/>
          </a:xfrm>
          <a:prstGeom prst="bentConnector3">
            <a:avLst/>
          </a:prstGeom>
          <a:ln w="19080">
            <a:solidFill>
              <a:srgbClr val="4C4C4C"/>
            </a:solidFill>
            <a:round/>
          </a:ln>
        </p:spPr>
      </p:cxnSp>
      <p:cxnSp>
        <p:nvCxnSpPr>
          <p:cNvPr id="109" name="Line 25"/>
          <p:cNvCxnSpPr/>
          <p:nvPr/>
        </p:nvCxnSpPr>
        <p:spPr>
          <a:xfrm flipV="1">
            <a:off x="6264397" y="5455210"/>
            <a:ext cx="306" cy="735930"/>
          </a:xfrm>
          <a:prstGeom prst="straightConnector1">
            <a:avLst/>
          </a:prstGeom>
          <a:ln w="19080">
            <a:solidFill>
              <a:srgbClr val="4C4C4C"/>
            </a:solidFill>
            <a:round/>
            <a:headEnd type="triangle" w="med" len="med"/>
          </a:ln>
        </p:spPr>
      </p:cxnSp>
      <p:sp>
        <p:nvSpPr>
          <p:cNvPr id="110" name="CustomShape 26"/>
          <p:cNvSpPr/>
          <p:nvPr/>
        </p:nvSpPr>
        <p:spPr>
          <a:xfrm>
            <a:off x="5836609" y="3802198"/>
            <a:ext cx="490518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s5:node</a:t>
            </a:r>
            <a:endParaRPr sz="900">
              <a:cs typeface="Arial"/>
            </a:endParaRPr>
          </a:p>
          <a:p>
            <a:pPr algn="ctr"/>
            <a:r>
              <a:rPr lang="en-IE" sz="900" i="1" spc="-1">
                <a:cs typeface="Arial"/>
              </a:rPr>
              <a:t>AddExp</a:t>
            </a:r>
            <a:endParaRPr sz="900">
              <a:cs typeface="Arial"/>
            </a:endParaRPr>
          </a:p>
        </p:txBody>
      </p:sp>
      <p:cxnSp>
        <p:nvCxnSpPr>
          <p:cNvPr id="111" name="Line 27"/>
          <p:cNvCxnSpPr>
            <a:stCxn id="110" idx="2"/>
            <a:endCxn id="118" idx="0"/>
          </p:cNvCxnSpPr>
          <p:nvPr/>
        </p:nvCxnSpPr>
        <p:spPr>
          <a:xfrm rot="5400000">
            <a:off x="5622486" y="4016015"/>
            <a:ext cx="366894" cy="551871"/>
          </a:xfrm>
          <a:prstGeom prst="bentConnector3">
            <a:avLst>
              <a:gd name="adj1" fmla="val 50000"/>
            </a:avLst>
          </a:prstGeom>
          <a:ln w="19080">
            <a:solidFill>
              <a:srgbClr val="4C4C4C"/>
            </a:solidFill>
            <a:round/>
          </a:ln>
        </p:spPr>
      </p:cxnSp>
      <p:cxnSp>
        <p:nvCxnSpPr>
          <p:cNvPr id="112" name="Line 28"/>
          <p:cNvCxnSpPr>
            <a:stCxn id="113" idx="0"/>
            <a:endCxn id="110" idx="2"/>
          </p:cNvCxnSpPr>
          <p:nvPr/>
        </p:nvCxnSpPr>
        <p:spPr>
          <a:xfrm rot="16200000" flipV="1">
            <a:off x="6173286" y="4017086"/>
            <a:ext cx="366894" cy="549729"/>
          </a:xfrm>
          <a:prstGeom prst="bentConnector3">
            <a:avLst>
              <a:gd name="adj1" fmla="val 50000"/>
            </a:avLst>
          </a:prstGeom>
          <a:ln w="19080">
            <a:solidFill>
              <a:srgbClr val="4C4C4C"/>
            </a:solidFill>
            <a:round/>
          </a:ln>
        </p:spPr>
      </p:cxnSp>
      <p:sp>
        <p:nvSpPr>
          <p:cNvPr id="113" name="CustomShape 29"/>
          <p:cNvSpPr/>
          <p:nvPr/>
        </p:nvSpPr>
        <p:spPr>
          <a:xfrm>
            <a:off x="6386491" y="4475398"/>
            <a:ext cx="490212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s7:node</a:t>
            </a:r>
            <a:endParaRPr sz="900">
              <a:cs typeface="Arial"/>
            </a:endParaRPr>
          </a:p>
          <a:p>
            <a:pPr algn="ctr"/>
            <a:r>
              <a:rPr lang="en-IE" sz="900" i="1" spc="-1">
                <a:cs typeface="Arial"/>
              </a:rPr>
              <a:t>MulExp</a:t>
            </a:r>
            <a:endParaRPr sz="900">
              <a:cs typeface="Arial"/>
            </a:endParaRPr>
          </a:p>
        </p:txBody>
      </p:sp>
      <p:sp>
        <p:nvSpPr>
          <p:cNvPr id="114" name="CustomShape 30"/>
          <p:cNvSpPr/>
          <p:nvPr/>
        </p:nvSpPr>
        <p:spPr>
          <a:xfrm>
            <a:off x="6019291" y="5148904"/>
            <a:ext cx="490212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s8:node</a:t>
            </a:r>
            <a:endParaRPr sz="900">
              <a:cs typeface="Arial"/>
            </a:endParaRPr>
          </a:p>
          <a:p>
            <a:pPr algn="ctr"/>
            <a:r>
              <a:rPr lang="en-IE" sz="900" i="1" spc="-1">
                <a:cs typeface="Arial"/>
              </a:rPr>
              <a:t>Const</a:t>
            </a:r>
            <a:endParaRPr sz="900">
              <a:cs typeface="Arial"/>
            </a:endParaRPr>
          </a:p>
        </p:txBody>
      </p:sp>
      <p:cxnSp>
        <p:nvCxnSpPr>
          <p:cNvPr id="115" name="Line 31"/>
          <p:cNvCxnSpPr/>
          <p:nvPr/>
        </p:nvCxnSpPr>
        <p:spPr>
          <a:xfrm flipV="1">
            <a:off x="6998797" y="5454904"/>
            <a:ext cx="306" cy="736236"/>
          </a:xfrm>
          <a:prstGeom prst="straightConnector1">
            <a:avLst/>
          </a:prstGeom>
          <a:ln w="19080">
            <a:solidFill>
              <a:srgbClr val="4C4C4C"/>
            </a:solidFill>
            <a:round/>
            <a:headEnd type="triangle" w="med" len="med"/>
          </a:ln>
        </p:spPr>
      </p:cxnSp>
      <p:sp>
        <p:nvSpPr>
          <p:cNvPr id="116" name="CustomShape 32"/>
          <p:cNvSpPr/>
          <p:nvPr/>
        </p:nvSpPr>
        <p:spPr>
          <a:xfrm>
            <a:off x="6753385" y="5148598"/>
            <a:ext cx="490824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s9:node</a:t>
            </a:r>
            <a:endParaRPr sz="900">
              <a:cs typeface="Arial"/>
            </a:endParaRPr>
          </a:p>
          <a:p>
            <a:pPr algn="ctr"/>
            <a:r>
              <a:rPr lang="en-IE" sz="900" i="1" spc="-1">
                <a:cs typeface="Arial"/>
              </a:rPr>
              <a:t>Number</a:t>
            </a:r>
            <a:endParaRPr sz="900">
              <a:cs typeface="Arial"/>
            </a:endParaRPr>
          </a:p>
        </p:txBody>
      </p:sp>
      <p:cxnSp>
        <p:nvCxnSpPr>
          <p:cNvPr id="117" name="Line 33"/>
          <p:cNvCxnSpPr/>
          <p:nvPr/>
        </p:nvCxnSpPr>
        <p:spPr>
          <a:xfrm flipV="1">
            <a:off x="5529997" y="4781704"/>
            <a:ext cx="306" cy="1409130"/>
          </a:xfrm>
          <a:prstGeom prst="straightConnector1">
            <a:avLst/>
          </a:prstGeom>
          <a:ln w="19080">
            <a:solidFill>
              <a:srgbClr val="4C4C4C"/>
            </a:solidFill>
            <a:round/>
            <a:headEnd type="triangle" w="med" len="med"/>
          </a:ln>
        </p:spPr>
      </p:cxnSp>
      <p:sp>
        <p:nvSpPr>
          <p:cNvPr id="118" name="CustomShape 34"/>
          <p:cNvSpPr/>
          <p:nvPr/>
        </p:nvSpPr>
        <p:spPr>
          <a:xfrm>
            <a:off x="5285197" y="4475398"/>
            <a:ext cx="489600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 dirty="0">
                <a:cs typeface="Arial"/>
              </a:rPr>
              <a:t>s6:node</a:t>
            </a:r>
            <a:endParaRPr sz="900" dirty="0">
              <a:cs typeface="Arial"/>
            </a:endParaRPr>
          </a:p>
          <a:p>
            <a:pPr algn="ctr"/>
            <a:r>
              <a:rPr lang="en-IE" sz="900" i="1" spc="-1" dirty="0">
                <a:cs typeface="Arial"/>
              </a:rPr>
              <a:t>Number</a:t>
            </a:r>
            <a:endParaRPr sz="900" dirty="0">
              <a:cs typeface="Arial"/>
            </a:endParaRPr>
          </a:p>
        </p:txBody>
      </p:sp>
      <p:cxnSp>
        <p:nvCxnSpPr>
          <p:cNvPr id="119" name="Line 35"/>
          <p:cNvCxnSpPr>
            <a:stCxn id="116" idx="0"/>
          </p:cNvCxnSpPr>
          <p:nvPr/>
        </p:nvCxnSpPr>
        <p:spPr>
          <a:xfrm rot="16200000" flipV="1">
            <a:off x="6692797" y="4842598"/>
            <a:ext cx="366589" cy="245412"/>
          </a:xfrm>
          <a:prstGeom prst="bentConnector3">
            <a:avLst/>
          </a:prstGeom>
          <a:ln w="19080">
            <a:solidFill>
              <a:srgbClr val="4C4C4C"/>
            </a:solidFill>
            <a:round/>
          </a:ln>
        </p:spPr>
      </p:cxnSp>
      <p:sp>
        <p:nvSpPr>
          <p:cNvPr id="120" name="CustomShape 36"/>
          <p:cNvSpPr/>
          <p:nvPr/>
        </p:nvSpPr>
        <p:spPr>
          <a:xfrm>
            <a:off x="4739293" y="3129610"/>
            <a:ext cx="489600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 dirty="0">
                <a:cs typeface="Arial"/>
              </a:rPr>
              <a:t>s1:node</a:t>
            </a:r>
            <a:endParaRPr sz="900" dirty="0">
              <a:cs typeface="Arial"/>
            </a:endParaRPr>
          </a:p>
          <a:p>
            <a:pPr algn="ctr"/>
            <a:r>
              <a:rPr lang="en-IE" sz="900" i="1" spc="-1" dirty="0">
                <a:cs typeface="Arial"/>
              </a:rPr>
              <a:t>Root</a:t>
            </a:r>
            <a:endParaRPr sz="900" dirty="0">
              <a:cs typeface="Arial"/>
            </a:endParaRPr>
          </a:p>
        </p:txBody>
      </p:sp>
      <p:cxnSp>
        <p:nvCxnSpPr>
          <p:cNvPr id="121" name="Line 37"/>
          <p:cNvCxnSpPr>
            <a:stCxn id="120" idx="2"/>
            <a:endCxn id="110" idx="0"/>
          </p:cNvCxnSpPr>
          <p:nvPr/>
        </p:nvCxnSpPr>
        <p:spPr>
          <a:xfrm rot="16200000" flipH="1">
            <a:off x="5349840" y="3070170"/>
            <a:ext cx="366282" cy="1097775"/>
          </a:xfrm>
          <a:prstGeom prst="bentConnector3">
            <a:avLst/>
          </a:prstGeom>
          <a:ln w="19080">
            <a:solidFill>
              <a:srgbClr val="4C4C4C"/>
            </a:solidFill>
            <a:round/>
          </a:ln>
        </p:spPr>
      </p:cxnSp>
      <p:sp>
        <p:nvSpPr>
          <p:cNvPr id="122" name="CustomShape 38"/>
          <p:cNvSpPr/>
          <p:nvPr/>
        </p:nvSpPr>
        <p:spPr>
          <a:xfrm>
            <a:off x="3449197" y="3802810"/>
            <a:ext cx="489600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s2:node</a:t>
            </a:r>
            <a:endParaRPr sz="900">
              <a:cs typeface="Arial"/>
            </a:endParaRPr>
          </a:p>
          <a:p>
            <a:pPr algn="ctr"/>
            <a:r>
              <a:rPr lang="en-IE" sz="900" i="1" spc="-1">
                <a:cs typeface="Arial"/>
              </a:rPr>
              <a:t>Def*</a:t>
            </a:r>
            <a:endParaRPr sz="900">
              <a:cs typeface="Arial"/>
            </a:endParaRPr>
          </a:p>
        </p:txBody>
      </p:sp>
      <p:sp>
        <p:nvSpPr>
          <p:cNvPr id="123" name="CustomShape 39"/>
          <p:cNvSpPr/>
          <p:nvPr/>
        </p:nvSpPr>
        <p:spPr>
          <a:xfrm>
            <a:off x="2714797" y="4476010"/>
            <a:ext cx="489600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s3:node</a:t>
            </a:r>
            <a:endParaRPr sz="900">
              <a:cs typeface="Arial"/>
            </a:endParaRPr>
          </a:p>
          <a:p>
            <a:pPr algn="ctr"/>
            <a:r>
              <a:rPr lang="en-IE" sz="900" i="1" spc="-1">
                <a:cs typeface="Arial"/>
              </a:rPr>
              <a:t>Def</a:t>
            </a:r>
            <a:endParaRPr sz="900">
              <a:cs typeface="Arial"/>
            </a:endParaRPr>
          </a:p>
        </p:txBody>
      </p:sp>
      <p:sp>
        <p:nvSpPr>
          <p:cNvPr id="124" name="CustomShape 40"/>
          <p:cNvSpPr/>
          <p:nvPr/>
        </p:nvSpPr>
        <p:spPr>
          <a:xfrm>
            <a:off x="2408491" y="6189610"/>
            <a:ext cx="367200" cy="245106"/>
          </a:xfrm>
          <a:custGeom>
            <a:avLst/>
            <a:gdLst/>
            <a:ahLst/>
            <a:cxnLst/>
            <a:rect l="0" t="0" r="r" b="b"/>
            <a:pathLst>
              <a:path w="1202" h="803">
                <a:moveTo>
                  <a:pt x="217" y="0"/>
                </a:moveTo>
                <a:cubicBezTo>
                  <a:pt x="108" y="0"/>
                  <a:pt x="0" y="108"/>
                  <a:pt x="0" y="217"/>
                </a:cubicBezTo>
                <a:lnTo>
                  <a:pt x="0" y="584"/>
                </a:lnTo>
                <a:cubicBezTo>
                  <a:pt x="0" y="693"/>
                  <a:pt x="108" y="802"/>
                  <a:pt x="217" y="802"/>
                </a:cubicBezTo>
                <a:lnTo>
                  <a:pt x="983" y="802"/>
                </a:lnTo>
                <a:cubicBezTo>
                  <a:pt x="1092" y="802"/>
                  <a:pt x="1201" y="693"/>
                  <a:pt x="1201" y="584"/>
                </a:cubicBezTo>
                <a:lnTo>
                  <a:pt x="1201" y="217"/>
                </a:lnTo>
                <a:cubicBezTo>
                  <a:pt x="1201" y="108"/>
                  <a:pt x="1092" y="0"/>
                  <a:pt x="983" y="0"/>
                </a:cubicBezTo>
                <a:lnTo>
                  <a:pt x="217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 dirty="0">
                <a:cs typeface="Arial"/>
              </a:rPr>
              <a:t>"e"</a:t>
            </a:r>
            <a:endParaRPr sz="900" dirty="0">
              <a:cs typeface="Arial"/>
            </a:endParaRPr>
          </a:p>
        </p:txBody>
      </p:sp>
      <p:sp>
        <p:nvSpPr>
          <p:cNvPr id="125" name="CustomShape 41"/>
          <p:cNvSpPr/>
          <p:nvPr/>
        </p:nvSpPr>
        <p:spPr>
          <a:xfrm>
            <a:off x="3142891" y="6190222"/>
            <a:ext cx="367200" cy="244188"/>
          </a:xfrm>
          <a:custGeom>
            <a:avLst/>
            <a:gdLst/>
            <a:ahLst/>
            <a:cxnLst/>
            <a:rect l="0" t="0" r="r" b="b"/>
            <a:pathLst>
              <a:path w="1202" h="800">
                <a:moveTo>
                  <a:pt x="217" y="0"/>
                </a:moveTo>
                <a:cubicBezTo>
                  <a:pt x="108" y="0"/>
                  <a:pt x="0" y="108"/>
                  <a:pt x="0" y="217"/>
                </a:cubicBezTo>
                <a:lnTo>
                  <a:pt x="0" y="581"/>
                </a:lnTo>
                <a:cubicBezTo>
                  <a:pt x="0" y="690"/>
                  <a:pt x="108" y="799"/>
                  <a:pt x="217" y="799"/>
                </a:cubicBezTo>
                <a:lnTo>
                  <a:pt x="983" y="799"/>
                </a:lnTo>
                <a:cubicBezTo>
                  <a:pt x="1092" y="799"/>
                  <a:pt x="1201" y="690"/>
                  <a:pt x="1201" y="581"/>
                </a:cubicBezTo>
                <a:lnTo>
                  <a:pt x="1201" y="217"/>
                </a:lnTo>
                <a:cubicBezTo>
                  <a:pt x="1201" y="108"/>
                  <a:pt x="1092" y="0"/>
                  <a:pt x="983" y="0"/>
                </a:cubicBezTo>
                <a:lnTo>
                  <a:pt x="217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2.714</a:t>
            </a:r>
            <a:endParaRPr sz="900">
              <a:cs typeface="Arial"/>
            </a:endParaRPr>
          </a:p>
        </p:txBody>
      </p:sp>
      <p:cxnSp>
        <p:nvCxnSpPr>
          <p:cNvPr id="126" name="Line 42"/>
          <p:cNvCxnSpPr>
            <a:endCxn id="123" idx="2"/>
          </p:cNvCxnSpPr>
          <p:nvPr/>
        </p:nvCxnSpPr>
        <p:spPr>
          <a:xfrm rot="16200000" flipV="1">
            <a:off x="2454238" y="5287675"/>
            <a:ext cx="1408518" cy="397800"/>
          </a:xfrm>
          <a:prstGeom prst="bentConnector3">
            <a:avLst>
              <a:gd name="adj1" fmla="val 74908"/>
            </a:avLst>
          </a:prstGeom>
          <a:ln w="19080">
            <a:solidFill>
              <a:srgbClr val="4C4C4C"/>
            </a:solidFill>
            <a:round/>
            <a:headEnd type="triangle" w="med" len="med"/>
          </a:ln>
        </p:spPr>
      </p:cxnSp>
      <p:cxnSp>
        <p:nvCxnSpPr>
          <p:cNvPr id="127" name="Line 43"/>
          <p:cNvCxnSpPr>
            <a:endCxn id="129" idx="2"/>
          </p:cNvCxnSpPr>
          <p:nvPr/>
        </p:nvCxnSpPr>
        <p:spPr>
          <a:xfrm rot="5400000" flipH="1" flipV="1">
            <a:off x="3540997" y="5302210"/>
            <a:ext cx="1407906" cy="367506"/>
          </a:xfrm>
          <a:prstGeom prst="bentConnector3">
            <a:avLst>
              <a:gd name="adj1" fmla="val 74919"/>
            </a:avLst>
          </a:prstGeom>
          <a:ln w="19080">
            <a:solidFill>
              <a:srgbClr val="4C4C4C"/>
            </a:solidFill>
            <a:round/>
            <a:headEnd type="triangle" w="med" len="med"/>
          </a:ln>
        </p:spPr>
      </p:cxnSp>
      <p:cxnSp>
        <p:nvCxnSpPr>
          <p:cNvPr id="128" name="Line 44"/>
          <p:cNvCxnSpPr>
            <a:stCxn id="159" idx="2"/>
          </p:cNvCxnSpPr>
          <p:nvPr/>
        </p:nvCxnSpPr>
        <p:spPr>
          <a:xfrm flipH="1">
            <a:off x="2756719" y="3252010"/>
            <a:ext cx="1920150" cy="2958408"/>
          </a:xfrm>
          <a:prstGeom prst="straightConnector1">
            <a:avLst/>
          </a:prstGeom>
          <a:ln w="12600">
            <a:solidFill>
              <a:srgbClr val="FF0000"/>
            </a:solidFill>
            <a:round/>
            <a:tailEnd type="triangle" w="med" len="med"/>
          </a:ln>
        </p:spPr>
      </p:cxnSp>
      <p:sp>
        <p:nvSpPr>
          <p:cNvPr id="129" name="CustomShape 45"/>
          <p:cNvSpPr/>
          <p:nvPr/>
        </p:nvSpPr>
        <p:spPr>
          <a:xfrm>
            <a:off x="4183903" y="4476010"/>
            <a:ext cx="489600" cy="30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s4:node</a:t>
            </a:r>
            <a:endParaRPr sz="900">
              <a:cs typeface="Arial"/>
            </a:endParaRPr>
          </a:p>
          <a:p>
            <a:pPr algn="ctr"/>
            <a:r>
              <a:rPr lang="en-IE" sz="900" i="1" spc="-1">
                <a:cs typeface="Arial"/>
              </a:rPr>
              <a:t>Def</a:t>
            </a:r>
            <a:endParaRPr sz="900">
              <a:cs typeface="Arial"/>
            </a:endParaRPr>
          </a:p>
        </p:txBody>
      </p:sp>
      <p:sp>
        <p:nvSpPr>
          <p:cNvPr id="130" name="CustomShape 46"/>
          <p:cNvSpPr/>
          <p:nvPr/>
        </p:nvSpPr>
        <p:spPr>
          <a:xfrm>
            <a:off x="3877597" y="6189610"/>
            <a:ext cx="367200" cy="245106"/>
          </a:xfrm>
          <a:custGeom>
            <a:avLst/>
            <a:gdLst/>
            <a:ahLst/>
            <a:cxnLst/>
            <a:rect l="0" t="0" r="r" b="b"/>
            <a:pathLst>
              <a:path w="1202" h="803">
                <a:moveTo>
                  <a:pt x="217" y="0"/>
                </a:moveTo>
                <a:cubicBezTo>
                  <a:pt x="108" y="0"/>
                  <a:pt x="0" y="108"/>
                  <a:pt x="0" y="217"/>
                </a:cubicBezTo>
                <a:lnTo>
                  <a:pt x="0" y="584"/>
                </a:lnTo>
                <a:cubicBezTo>
                  <a:pt x="0" y="693"/>
                  <a:pt x="108" y="802"/>
                  <a:pt x="217" y="802"/>
                </a:cubicBezTo>
                <a:lnTo>
                  <a:pt x="983" y="802"/>
                </a:lnTo>
                <a:cubicBezTo>
                  <a:pt x="1092" y="802"/>
                  <a:pt x="1201" y="693"/>
                  <a:pt x="1201" y="584"/>
                </a:cubicBezTo>
                <a:lnTo>
                  <a:pt x="1201" y="217"/>
                </a:lnTo>
                <a:cubicBezTo>
                  <a:pt x="1201" y="108"/>
                  <a:pt x="1092" y="0"/>
                  <a:pt x="983" y="0"/>
                </a:cubicBezTo>
                <a:lnTo>
                  <a:pt x="217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"pi"</a:t>
            </a:r>
            <a:endParaRPr sz="900">
              <a:cs typeface="Arial"/>
            </a:endParaRPr>
          </a:p>
        </p:txBody>
      </p:sp>
      <p:sp>
        <p:nvSpPr>
          <p:cNvPr id="131" name="CustomShape 47"/>
          <p:cNvSpPr/>
          <p:nvPr/>
        </p:nvSpPr>
        <p:spPr>
          <a:xfrm>
            <a:off x="4611997" y="6190222"/>
            <a:ext cx="367200" cy="244188"/>
          </a:xfrm>
          <a:custGeom>
            <a:avLst/>
            <a:gdLst/>
            <a:ahLst/>
            <a:cxnLst/>
            <a:rect l="0" t="0" r="r" b="b"/>
            <a:pathLst>
              <a:path w="1202" h="800">
                <a:moveTo>
                  <a:pt x="217" y="0"/>
                </a:moveTo>
                <a:cubicBezTo>
                  <a:pt x="108" y="0"/>
                  <a:pt x="0" y="108"/>
                  <a:pt x="0" y="217"/>
                </a:cubicBezTo>
                <a:lnTo>
                  <a:pt x="0" y="581"/>
                </a:lnTo>
                <a:cubicBezTo>
                  <a:pt x="0" y="690"/>
                  <a:pt x="108" y="799"/>
                  <a:pt x="217" y="799"/>
                </a:cubicBezTo>
                <a:lnTo>
                  <a:pt x="983" y="799"/>
                </a:lnTo>
                <a:cubicBezTo>
                  <a:pt x="1092" y="799"/>
                  <a:pt x="1201" y="690"/>
                  <a:pt x="1201" y="581"/>
                </a:cubicBezTo>
                <a:lnTo>
                  <a:pt x="1201" y="217"/>
                </a:lnTo>
                <a:cubicBezTo>
                  <a:pt x="1201" y="108"/>
                  <a:pt x="1092" y="0"/>
                  <a:pt x="983" y="0"/>
                </a:cubicBezTo>
                <a:lnTo>
                  <a:pt x="217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3.142</a:t>
            </a:r>
            <a:endParaRPr sz="900">
              <a:cs typeface="Arial"/>
            </a:endParaRPr>
          </a:p>
        </p:txBody>
      </p:sp>
      <p:cxnSp>
        <p:nvCxnSpPr>
          <p:cNvPr id="132" name="Line 48"/>
          <p:cNvCxnSpPr>
            <a:endCxn id="129" idx="2"/>
          </p:cNvCxnSpPr>
          <p:nvPr/>
        </p:nvCxnSpPr>
        <p:spPr>
          <a:xfrm rot="16200000" flipV="1">
            <a:off x="3898099" y="5312614"/>
            <a:ext cx="1428408" cy="367200"/>
          </a:xfrm>
          <a:prstGeom prst="bentConnector3">
            <a:avLst>
              <a:gd name="adj1" fmla="val 75317"/>
            </a:avLst>
          </a:prstGeom>
          <a:ln w="19080">
            <a:solidFill>
              <a:srgbClr val="4C4C4C"/>
            </a:solidFill>
            <a:round/>
            <a:headEnd type="triangle" w="med" len="med"/>
          </a:ln>
        </p:spPr>
      </p:cxnSp>
      <p:sp>
        <p:nvSpPr>
          <p:cNvPr id="133" name="CustomShape 49"/>
          <p:cNvSpPr/>
          <p:nvPr/>
        </p:nvSpPr>
        <p:spPr>
          <a:xfrm>
            <a:off x="5346397" y="6190528"/>
            <a:ext cx="367200" cy="243882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216" y="0"/>
                </a:moveTo>
                <a:cubicBezTo>
                  <a:pt x="108" y="0"/>
                  <a:pt x="0" y="108"/>
                  <a:pt x="0" y="216"/>
                </a:cubicBezTo>
                <a:lnTo>
                  <a:pt x="0" y="581"/>
                </a:lnTo>
                <a:cubicBezTo>
                  <a:pt x="0" y="689"/>
                  <a:pt x="108" y="798"/>
                  <a:pt x="216" y="798"/>
                </a:cubicBezTo>
                <a:lnTo>
                  <a:pt x="984" y="798"/>
                </a:lnTo>
                <a:cubicBezTo>
                  <a:pt x="1092" y="798"/>
                  <a:pt x="1201" y="689"/>
                  <a:pt x="1201" y="581"/>
                </a:cubicBezTo>
                <a:lnTo>
                  <a:pt x="1201" y="216"/>
                </a:lnTo>
                <a:cubicBezTo>
                  <a:pt x="1201" y="108"/>
                  <a:pt x="1092" y="0"/>
                  <a:pt x="984" y="0"/>
                </a:cubicBezTo>
                <a:lnTo>
                  <a:pt x="216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 dirty="0">
                <a:cs typeface="Arial"/>
              </a:rPr>
              <a:t>5</a:t>
            </a:r>
            <a:endParaRPr sz="900" dirty="0">
              <a:cs typeface="Arial"/>
            </a:endParaRPr>
          </a:p>
        </p:txBody>
      </p:sp>
      <p:sp>
        <p:nvSpPr>
          <p:cNvPr id="134" name="CustomShape 50"/>
          <p:cNvSpPr/>
          <p:nvPr/>
        </p:nvSpPr>
        <p:spPr>
          <a:xfrm>
            <a:off x="6080797" y="6190834"/>
            <a:ext cx="367200" cy="243576"/>
          </a:xfrm>
          <a:custGeom>
            <a:avLst/>
            <a:gdLst/>
            <a:ahLst/>
            <a:cxnLst/>
            <a:rect l="0" t="0" r="r" b="b"/>
            <a:pathLst>
              <a:path w="1202" h="797">
                <a:moveTo>
                  <a:pt x="216" y="0"/>
                </a:moveTo>
                <a:cubicBezTo>
                  <a:pt x="108" y="0"/>
                  <a:pt x="0" y="108"/>
                  <a:pt x="0" y="216"/>
                </a:cubicBezTo>
                <a:lnTo>
                  <a:pt x="0" y="580"/>
                </a:lnTo>
                <a:cubicBezTo>
                  <a:pt x="0" y="688"/>
                  <a:pt x="108" y="796"/>
                  <a:pt x="216" y="796"/>
                </a:cubicBezTo>
                <a:lnTo>
                  <a:pt x="984" y="796"/>
                </a:lnTo>
                <a:cubicBezTo>
                  <a:pt x="1092" y="796"/>
                  <a:pt x="1201" y="688"/>
                  <a:pt x="1201" y="580"/>
                </a:cubicBezTo>
                <a:lnTo>
                  <a:pt x="1201" y="216"/>
                </a:lnTo>
                <a:cubicBezTo>
                  <a:pt x="1201" y="108"/>
                  <a:pt x="1092" y="0"/>
                  <a:pt x="984" y="0"/>
                </a:cubicBezTo>
                <a:lnTo>
                  <a:pt x="216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 dirty="0">
                <a:cs typeface="Arial"/>
              </a:rPr>
              <a:t>"pi"</a:t>
            </a:r>
            <a:endParaRPr sz="900" dirty="0">
              <a:cs typeface="Arial"/>
            </a:endParaRPr>
          </a:p>
        </p:txBody>
      </p:sp>
      <p:sp>
        <p:nvSpPr>
          <p:cNvPr id="135" name="CustomShape 51"/>
          <p:cNvSpPr/>
          <p:nvPr/>
        </p:nvSpPr>
        <p:spPr>
          <a:xfrm>
            <a:off x="6815197" y="6190834"/>
            <a:ext cx="367200" cy="243576"/>
          </a:xfrm>
          <a:custGeom>
            <a:avLst/>
            <a:gdLst/>
            <a:ahLst/>
            <a:cxnLst/>
            <a:rect l="0" t="0" r="r" b="b"/>
            <a:pathLst>
              <a:path w="1202" h="797">
                <a:moveTo>
                  <a:pt x="216" y="0"/>
                </a:moveTo>
                <a:cubicBezTo>
                  <a:pt x="108" y="0"/>
                  <a:pt x="0" y="108"/>
                  <a:pt x="0" y="216"/>
                </a:cubicBezTo>
                <a:lnTo>
                  <a:pt x="0" y="580"/>
                </a:lnTo>
                <a:cubicBezTo>
                  <a:pt x="0" y="688"/>
                  <a:pt x="108" y="796"/>
                  <a:pt x="216" y="796"/>
                </a:cubicBezTo>
                <a:lnTo>
                  <a:pt x="984" y="796"/>
                </a:lnTo>
                <a:cubicBezTo>
                  <a:pt x="1092" y="796"/>
                  <a:pt x="1201" y="688"/>
                  <a:pt x="1201" y="580"/>
                </a:cubicBezTo>
                <a:lnTo>
                  <a:pt x="1201" y="216"/>
                </a:lnTo>
                <a:cubicBezTo>
                  <a:pt x="1201" y="108"/>
                  <a:pt x="1092" y="0"/>
                  <a:pt x="984" y="0"/>
                </a:cubicBezTo>
                <a:lnTo>
                  <a:pt x="216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2</a:t>
            </a:r>
            <a:endParaRPr sz="900">
              <a:cs typeface="Arial"/>
            </a:endParaRPr>
          </a:p>
        </p:txBody>
      </p:sp>
      <p:cxnSp>
        <p:nvCxnSpPr>
          <p:cNvPr id="136" name="Line 52"/>
          <p:cNvCxnSpPr>
            <a:stCxn id="122" idx="0"/>
            <a:endCxn id="120" idx="2"/>
          </p:cNvCxnSpPr>
          <p:nvPr/>
        </p:nvCxnSpPr>
        <p:spPr>
          <a:xfrm rot="5400000" flipH="1" flipV="1">
            <a:off x="4155598" y="2974315"/>
            <a:ext cx="366894" cy="1290096"/>
          </a:xfrm>
          <a:prstGeom prst="bentConnector3">
            <a:avLst>
              <a:gd name="adj1" fmla="val 50000"/>
            </a:avLst>
          </a:prstGeom>
          <a:ln w="19080">
            <a:solidFill>
              <a:srgbClr val="4C4C4C"/>
            </a:solidFill>
            <a:round/>
          </a:ln>
        </p:spPr>
      </p:cxnSp>
      <p:sp>
        <p:nvSpPr>
          <p:cNvPr id="137" name="CustomShape 53"/>
          <p:cNvSpPr/>
          <p:nvPr/>
        </p:nvSpPr>
        <p:spPr>
          <a:xfrm>
            <a:off x="6326821" y="3802810"/>
            <a:ext cx="122400" cy="122400"/>
          </a:xfrm>
          <a:prstGeom prst="rect">
            <a:avLst/>
          </a:prstGeom>
          <a:solidFill>
            <a:srgbClr val="99CC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E</a:t>
            </a:r>
            <a:endParaRPr sz="900">
              <a:cs typeface="Arial"/>
            </a:endParaRPr>
          </a:p>
        </p:txBody>
      </p:sp>
      <p:sp>
        <p:nvSpPr>
          <p:cNvPr id="138" name="CustomShape 54"/>
          <p:cNvSpPr/>
          <p:nvPr/>
        </p:nvSpPr>
        <p:spPr>
          <a:xfrm>
            <a:off x="5897197" y="5149210"/>
            <a:ext cx="122400" cy="122400"/>
          </a:xfrm>
          <a:prstGeom prst="rect">
            <a:avLst/>
          </a:prstGeom>
          <a:solidFill>
            <a:srgbClr val="FFCC99"/>
          </a:solidFill>
          <a:ln w="12600">
            <a:solidFill>
              <a:srgbClr val="000000"/>
            </a:solidFill>
            <a:custDash>
              <a:ds d="100000" sp="100000"/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L</a:t>
            </a:r>
            <a:endParaRPr sz="900">
              <a:cs typeface="Arial"/>
            </a:endParaRPr>
          </a:p>
        </p:txBody>
      </p:sp>
      <p:sp>
        <p:nvSpPr>
          <p:cNvPr id="139" name="CustomShape 55"/>
          <p:cNvSpPr/>
          <p:nvPr/>
        </p:nvSpPr>
        <p:spPr>
          <a:xfrm>
            <a:off x="5774797" y="4476010"/>
            <a:ext cx="122400" cy="122400"/>
          </a:xfrm>
          <a:prstGeom prst="rect">
            <a:avLst/>
          </a:prstGeom>
          <a:solidFill>
            <a:srgbClr val="99CC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E</a:t>
            </a:r>
            <a:endParaRPr sz="900">
              <a:cs typeface="Arial"/>
            </a:endParaRPr>
          </a:p>
        </p:txBody>
      </p:sp>
      <p:sp>
        <p:nvSpPr>
          <p:cNvPr id="140" name="CustomShape 56"/>
          <p:cNvSpPr/>
          <p:nvPr/>
        </p:nvSpPr>
        <p:spPr>
          <a:xfrm>
            <a:off x="6876397" y="4476010"/>
            <a:ext cx="122400" cy="122400"/>
          </a:xfrm>
          <a:prstGeom prst="rect">
            <a:avLst/>
          </a:prstGeom>
          <a:solidFill>
            <a:srgbClr val="99CC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E</a:t>
            </a:r>
            <a:endParaRPr sz="900">
              <a:cs typeface="Arial"/>
            </a:endParaRPr>
          </a:p>
        </p:txBody>
      </p:sp>
      <p:sp>
        <p:nvSpPr>
          <p:cNvPr id="141" name="CustomShape 57"/>
          <p:cNvSpPr/>
          <p:nvPr/>
        </p:nvSpPr>
        <p:spPr>
          <a:xfrm>
            <a:off x="6509197" y="5149210"/>
            <a:ext cx="122400" cy="122400"/>
          </a:xfrm>
          <a:prstGeom prst="rect">
            <a:avLst/>
          </a:prstGeom>
          <a:solidFill>
            <a:srgbClr val="99CC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E</a:t>
            </a:r>
            <a:endParaRPr sz="900">
              <a:cs typeface="Arial"/>
            </a:endParaRPr>
          </a:p>
        </p:txBody>
      </p:sp>
      <p:sp>
        <p:nvSpPr>
          <p:cNvPr id="142" name="CustomShape 58"/>
          <p:cNvSpPr/>
          <p:nvPr/>
        </p:nvSpPr>
        <p:spPr>
          <a:xfrm>
            <a:off x="7243597" y="5149210"/>
            <a:ext cx="122400" cy="122400"/>
          </a:xfrm>
          <a:prstGeom prst="rect">
            <a:avLst/>
          </a:prstGeom>
          <a:solidFill>
            <a:srgbClr val="99CC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E</a:t>
            </a:r>
            <a:endParaRPr sz="900">
              <a:cs typeface="Arial"/>
            </a:endParaRPr>
          </a:p>
        </p:txBody>
      </p:sp>
      <p:sp>
        <p:nvSpPr>
          <p:cNvPr id="143" name="CustomShape 59"/>
          <p:cNvSpPr/>
          <p:nvPr/>
        </p:nvSpPr>
        <p:spPr>
          <a:xfrm>
            <a:off x="3357397" y="987916"/>
            <a:ext cx="673200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c2:AstNode</a:t>
            </a:r>
            <a:endParaRPr sz="900">
              <a:cs typeface="Arial"/>
            </a:endParaRPr>
          </a:p>
        </p:txBody>
      </p:sp>
      <p:sp>
        <p:nvSpPr>
          <p:cNvPr id="144" name="CustomShape 60"/>
          <p:cNvSpPr/>
          <p:nvPr/>
        </p:nvSpPr>
        <p:spPr>
          <a:xfrm>
            <a:off x="2622997" y="1538716"/>
            <a:ext cx="673200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c3:AstNode</a:t>
            </a:r>
            <a:endParaRPr sz="900">
              <a:cs typeface="Arial"/>
            </a:endParaRPr>
          </a:p>
        </p:txBody>
      </p:sp>
      <p:sp>
        <p:nvSpPr>
          <p:cNvPr id="145" name="CustomShape 61"/>
          <p:cNvSpPr/>
          <p:nvPr/>
        </p:nvSpPr>
        <p:spPr>
          <a:xfrm>
            <a:off x="4091797" y="1538716"/>
            <a:ext cx="673200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c4:AstNode</a:t>
            </a:r>
            <a:endParaRPr sz="900">
              <a:cs typeface="Arial"/>
            </a:endParaRPr>
          </a:p>
        </p:txBody>
      </p:sp>
      <p:sp>
        <p:nvSpPr>
          <p:cNvPr id="146" name="CustomShape 62"/>
          <p:cNvSpPr/>
          <p:nvPr/>
        </p:nvSpPr>
        <p:spPr>
          <a:xfrm>
            <a:off x="5927797" y="2089516"/>
            <a:ext cx="673200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c8:AstNode</a:t>
            </a:r>
            <a:endParaRPr sz="900">
              <a:cs typeface="Arial"/>
            </a:endParaRPr>
          </a:p>
        </p:txBody>
      </p:sp>
      <p:sp>
        <p:nvSpPr>
          <p:cNvPr id="147" name="CustomShape 63"/>
          <p:cNvSpPr/>
          <p:nvPr/>
        </p:nvSpPr>
        <p:spPr>
          <a:xfrm>
            <a:off x="5193397" y="1538716"/>
            <a:ext cx="673200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c6:AstNode</a:t>
            </a:r>
            <a:endParaRPr sz="900">
              <a:cs typeface="Arial"/>
            </a:endParaRPr>
          </a:p>
        </p:txBody>
      </p:sp>
      <p:sp>
        <p:nvSpPr>
          <p:cNvPr id="148" name="CustomShape 64"/>
          <p:cNvSpPr/>
          <p:nvPr/>
        </p:nvSpPr>
        <p:spPr>
          <a:xfrm>
            <a:off x="6294946" y="1538716"/>
            <a:ext cx="673200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 dirty="0">
                <a:cs typeface="Arial"/>
              </a:rPr>
              <a:t>c7:AstNode</a:t>
            </a:r>
            <a:endParaRPr sz="900" dirty="0">
              <a:cs typeface="Arial"/>
            </a:endParaRPr>
          </a:p>
        </p:txBody>
      </p:sp>
      <p:sp>
        <p:nvSpPr>
          <p:cNvPr id="149" name="CustomShape 65"/>
          <p:cNvSpPr/>
          <p:nvPr/>
        </p:nvSpPr>
        <p:spPr>
          <a:xfrm>
            <a:off x="6662198" y="2089516"/>
            <a:ext cx="673200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 dirty="0">
                <a:cs typeface="Arial"/>
              </a:rPr>
              <a:t>c9:AstNode</a:t>
            </a:r>
            <a:endParaRPr sz="900" dirty="0">
              <a:cs typeface="Arial"/>
            </a:endParaRPr>
          </a:p>
        </p:txBody>
      </p:sp>
      <p:sp>
        <p:nvSpPr>
          <p:cNvPr id="150" name="CustomShape 66"/>
          <p:cNvSpPr/>
          <p:nvPr/>
        </p:nvSpPr>
        <p:spPr>
          <a:xfrm>
            <a:off x="5745421" y="987916"/>
            <a:ext cx="673200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c5:AstNode</a:t>
            </a:r>
            <a:endParaRPr sz="900">
              <a:cs typeface="Arial"/>
            </a:endParaRPr>
          </a:p>
        </p:txBody>
      </p:sp>
      <p:sp>
        <p:nvSpPr>
          <p:cNvPr id="151" name="CustomShape 67"/>
          <p:cNvSpPr/>
          <p:nvPr/>
        </p:nvSpPr>
        <p:spPr>
          <a:xfrm>
            <a:off x="4648105" y="437116"/>
            <a:ext cx="673200" cy="306306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 dirty="0">
                <a:cs typeface="Arial"/>
              </a:rPr>
              <a:t>c1:AstNode</a:t>
            </a:r>
            <a:endParaRPr sz="900" dirty="0">
              <a:cs typeface="Arial"/>
            </a:endParaRPr>
          </a:p>
        </p:txBody>
      </p:sp>
      <p:cxnSp>
        <p:nvCxnSpPr>
          <p:cNvPr id="152" name="Line 68"/>
          <p:cNvCxnSpPr>
            <a:stCxn id="123" idx="0"/>
            <a:endCxn id="144" idx="2"/>
          </p:cNvCxnSpPr>
          <p:nvPr/>
        </p:nvCxnSpPr>
        <p:spPr>
          <a:xfrm flipV="1">
            <a:off x="2959597" y="1845022"/>
            <a:ext cx="0" cy="2630988"/>
          </a:xfrm>
          <a:prstGeom prst="straightConnector1">
            <a:avLst/>
          </a:prstGeom>
          <a:ln w="19080">
            <a:solidFill>
              <a:srgbClr val="4C4C4C"/>
            </a:solidFill>
            <a:custDash>
              <a:ds d="300000" sp="200000"/>
            </a:custDash>
            <a:round/>
          </a:ln>
        </p:spPr>
      </p:cxnSp>
      <p:cxnSp>
        <p:nvCxnSpPr>
          <p:cNvPr id="153" name="Line 69"/>
          <p:cNvCxnSpPr>
            <a:stCxn id="122" idx="0"/>
            <a:endCxn id="143" idx="2"/>
          </p:cNvCxnSpPr>
          <p:nvPr/>
        </p:nvCxnSpPr>
        <p:spPr>
          <a:xfrm flipV="1">
            <a:off x="3693997" y="1294222"/>
            <a:ext cx="0" cy="2508588"/>
          </a:xfrm>
          <a:prstGeom prst="straightConnector1">
            <a:avLst/>
          </a:prstGeom>
          <a:ln w="19080">
            <a:solidFill>
              <a:srgbClr val="4C4C4C"/>
            </a:solidFill>
            <a:custDash>
              <a:ds d="300000" sp="200000"/>
            </a:custDash>
            <a:round/>
          </a:ln>
        </p:spPr>
      </p:cxnSp>
      <p:cxnSp>
        <p:nvCxnSpPr>
          <p:cNvPr id="154" name="Line 70"/>
          <p:cNvCxnSpPr>
            <a:stCxn id="120" idx="0"/>
            <a:endCxn id="151" idx="2"/>
          </p:cNvCxnSpPr>
          <p:nvPr/>
        </p:nvCxnSpPr>
        <p:spPr>
          <a:xfrm flipV="1">
            <a:off x="4984093" y="743422"/>
            <a:ext cx="612" cy="2386188"/>
          </a:xfrm>
          <a:prstGeom prst="straightConnector1">
            <a:avLst/>
          </a:prstGeom>
          <a:ln w="19080">
            <a:solidFill>
              <a:srgbClr val="4C4C4C"/>
            </a:solidFill>
            <a:custDash>
              <a:ds d="300000" sp="200000"/>
            </a:custDash>
            <a:round/>
          </a:ln>
        </p:spPr>
      </p:cxnSp>
      <p:cxnSp>
        <p:nvCxnSpPr>
          <p:cNvPr id="155" name="Line 71"/>
          <p:cNvCxnSpPr>
            <a:stCxn id="129" idx="0"/>
            <a:endCxn id="145" idx="2"/>
          </p:cNvCxnSpPr>
          <p:nvPr/>
        </p:nvCxnSpPr>
        <p:spPr>
          <a:xfrm flipH="1" flipV="1">
            <a:off x="4428397" y="1845022"/>
            <a:ext cx="306" cy="2630988"/>
          </a:xfrm>
          <a:prstGeom prst="straightConnector1">
            <a:avLst/>
          </a:prstGeom>
          <a:ln w="19080">
            <a:solidFill>
              <a:srgbClr val="4C4C4C"/>
            </a:solidFill>
            <a:custDash>
              <a:ds d="300000" sp="200000"/>
            </a:custDash>
            <a:round/>
          </a:ln>
        </p:spPr>
      </p:cxnSp>
      <p:cxnSp>
        <p:nvCxnSpPr>
          <p:cNvPr id="156" name="Line 72"/>
          <p:cNvCxnSpPr>
            <a:stCxn id="118" idx="0"/>
            <a:endCxn id="147" idx="2"/>
          </p:cNvCxnSpPr>
          <p:nvPr/>
        </p:nvCxnSpPr>
        <p:spPr>
          <a:xfrm flipV="1">
            <a:off x="5529997" y="1845022"/>
            <a:ext cx="0" cy="2630376"/>
          </a:xfrm>
          <a:prstGeom prst="straightConnector1">
            <a:avLst/>
          </a:prstGeom>
          <a:ln w="19080">
            <a:solidFill>
              <a:srgbClr val="4C4C4C"/>
            </a:solidFill>
            <a:custDash>
              <a:ds d="300000" sp="200000"/>
            </a:custDash>
            <a:round/>
          </a:ln>
        </p:spPr>
      </p:cxnSp>
      <p:sp>
        <p:nvSpPr>
          <p:cNvPr id="157" name="TextShape 73"/>
          <p:cNvSpPr txBox="1"/>
          <p:nvPr/>
        </p:nvSpPr>
        <p:spPr>
          <a:xfrm>
            <a:off x="2232453" y="2885422"/>
            <a:ext cx="1407600" cy="2802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E" sz="1200" b="1" spc="-1" dirty="0">
                <a:cs typeface="Arial"/>
              </a:rPr>
              <a:t>Scheme</a:t>
            </a:r>
            <a:endParaRPr sz="1200" b="1" dirty="0">
              <a:cs typeface="Arial"/>
            </a:endParaRPr>
          </a:p>
        </p:txBody>
      </p:sp>
      <p:sp>
        <p:nvSpPr>
          <p:cNvPr id="158" name="TextShape 74"/>
          <p:cNvSpPr txBox="1"/>
          <p:nvPr/>
        </p:nvSpPr>
        <p:spPr>
          <a:xfrm>
            <a:off x="1742547" y="195988"/>
            <a:ext cx="1407600" cy="2802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E" sz="1200" b="1" spc="-1" dirty="0">
                <a:cs typeface="Arial"/>
              </a:rPr>
              <a:t>C#</a:t>
            </a:r>
            <a:endParaRPr sz="1200" b="1" dirty="0">
              <a:cs typeface="Arial"/>
            </a:endParaRPr>
          </a:p>
        </p:txBody>
      </p:sp>
      <p:sp>
        <p:nvSpPr>
          <p:cNvPr id="159" name="CustomShape 75"/>
          <p:cNvSpPr/>
          <p:nvPr/>
        </p:nvSpPr>
        <p:spPr>
          <a:xfrm>
            <a:off x="4615669" y="3129610"/>
            <a:ext cx="122400" cy="122400"/>
          </a:xfrm>
          <a:prstGeom prst="rect">
            <a:avLst/>
          </a:prstGeom>
          <a:solidFill>
            <a:srgbClr val="FF9966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L</a:t>
            </a:r>
            <a:endParaRPr sz="900">
              <a:cs typeface="Arial"/>
            </a:endParaRPr>
          </a:p>
        </p:txBody>
      </p:sp>
      <p:sp>
        <p:nvSpPr>
          <p:cNvPr id="160" name="CustomShape 76"/>
          <p:cNvSpPr/>
          <p:nvPr/>
        </p:nvSpPr>
        <p:spPr>
          <a:xfrm>
            <a:off x="6264397" y="4476010"/>
            <a:ext cx="122400" cy="122400"/>
          </a:xfrm>
          <a:prstGeom prst="rect">
            <a:avLst/>
          </a:prstGeom>
          <a:solidFill>
            <a:srgbClr val="FFCC99"/>
          </a:solidFill>
          <a:ln w="12600">
            <a:solidFill>
              <a:srgbClr val="000000"/>
            </a:solidFill>
            <a:custDash>
              <a:ds d="100000" sp="100000"/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L</a:t>
            </a:r>
            <a:endParaRPr sz="900">
              <a:cs typeface="Arial"/>
            </a:endParaRPr>
          </a:p>
        </p:txBody>
      </p:sp>
      <p:sp>
        <p:nvSpPr>
          <p:cNvPr id="161" name="CustomShape 77"/>
          <p:cNvSpPr/>
          <p:nvPr/>
        </p:nvSpPr>
        <p:spPr>
          <a:xfrm>
            <a:off x="5713597" y="3802810"/>
            <a:ext cx="122400" cy="122400"/>
          </a:xfrm>
          <a:prstGeom prst="rect">
            <a:avLst/>
          </a:prstGeom>
          <a:solidFill>
            <a:srgbClr val="FFCC99"/>
          </a:solidFill>
          <a:ln w="12600">
            <a:solidFill>
              <a:srgbClr val="000000"/>
            </a:solidFill>
            <a:custDash>
              <a:ds d="100000" sp="100000"/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L</a:t>
            </a:r>
            <a:endParaRPr sz="900">
              <a:cs typeface="Arial"/>
            </a:endParaRPr>
          </a:p>
        </p:txBody>
      </p:sp>
      <p:sp>
        <p:nvSpPr>
          <p:cNvPr id="162" name="CustomShape 78"/>
          <p:cNvSpPr/>
          <p:nvPr/>
        </p:nvSpPr>
        <p:spPr>
          <a:xfrm>
            <a:off x="5230117" y="3129610"/>
            <a:ext cx="122400" cy="122400"/>
          </a:xfrm>
          <a:prstGeom prst="rect">
            <a:avLst/>
          </a:prstGeom>
          <a:solidFill>
            <a:srgbClr val="99CC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/>
          <a:lstStyle/>
          <a:p>
            <a:pPr algn="ctr"/>
            <a:r>
              <a:rPr lang="en-IE" sz="900" spc="-1">
                <a:cs typeface="Arial"/>
              </a:rPr>
              <a:t>E</a:t>
            </a:r>
            <a:endParaRPr sz="900">
              <a:cs typeface="Arial"/>
            </a:endParaRPr>
          </a:p>
        </p:txBody>
      </p:sp>
      <p:cxnSp>
        <p:nvCxnSpPr>
          <p:cNvPr id="163" name="Line 79"/>
          <p:cNvCxnSpPr>
            <a:stCxn id="139" idx="2"/>
            <a:endCxn id="133" idx="0"/>
          </p:cNvCxnSpPr>
          <p:nvPr/>
        </p:nvCxnSpPr>
        <p:spPr>
          <a:xfrm flipH="1">
            <a:off x="5621491" y="4598410"/>
            <a:ext cx="214812" cy="1592424"/>
          </a:xfrm>
          <a:prstGeom prst="straightConnector1">
            <a:avLst/>
          </a:prstGeom>
          <a:ln w="12600">
            <a:solidFill>
              <a:srgbClr val="0000FF"/>
            </a:solidFill>
            <a:round/>
            <a:tailEnd type="triangle" w="med" len="med"/>
          </a:ln>
        </p:spPr>
      </p:cxnSp>
      <p:cxnSp>
        <p:nvCxnSpPr>
          <p:cNvPr id="193" name="Line 17"/>
          <p:cNvCxnSpPr>
            <a:endCxn id="138" idx="0"/>
          </p:cNvCxnSpPr>
          <p:nvPr/>
        </p:nvCxnSpPr>
        <p:spPr>
          <a:xfrm flipH="1">
            <a:off x="5958397" y="5051851"/>
            <a:ext cx="187306" cy="97359"/>
          </a:xfrm>
          <a:prstGeom prst="straightConnector1">
            <a:avLst/>
          </a:prstGeom>
          <a:ln w="12600">
            <a:solidFill>
              <a:srgbClr val="0000FF"/>
            </a:solidFill>
            <a:round/>
            <a:tailEnd type="triangle" w="med" len="med"/>
          </a:ln>
        </p:spPr>
      </p:cxnSp>
      <p:cxnSp>
        <p:nvCxnSpPr>
          <p:cNvPr id="196" name="Line 17"/>
          <p:cNvCxnSpPr/>
          <p:nvPr/>
        </p:nvCxnSpPr>
        <p:spPr>
          <a:xfrm flipH="1">
            <a:off x="6145703" y="5051851"/>
            <a:ext cx="272918" cy="0"/>
          </a:xfrm>
          <a:prstGeom prst="straightConnector1">
            <a:avLst/>
          </a:prstGeom>
          <a:ln w="12600">
            <a:solidFill>
              <a:srgbClr val="0000FF"/>
            </a:solidFill>
            <a:round/>
            <a:tailEnd type="none" w="med" len="med"/>
          </a:ln>
        </p:spPr>
      </p:cxnSp>
      <p:cxnSp>
        <p:nvCxnSpPr>
          <p:cNvPr id="199" name="Line 17"/>
          <p:cNvCxnSpPr>
            <a:stCxn id="141" idx="0"/>
          </p:cNvCxnSpPr>
          <p:nvPr/>
        </p:nvCxnSpPr>
        <p:spPr>
          <a:xfrm flipH="1" flipV="1">
            <a:off x="6418621" y="5051851"/>
            <a:ext cx="151776" cy="97359"/>
          </a:xfrm>
          <a:prstGeom prst="straightConnector1">
            <a:avLst/>
          </a:prstGeom>
          <a:ln w="12600">
            <a:solidFill>
              <a:srgbClr val="0000FF"/>
            </a:solidFill>
            <a:round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8855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90</Words>
  <Application>Microsoft Macintosh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15</cp:revision>
  <dcterms:created xsi:type="dcterms:W3CDTF">2015-11-25T16:41:11Z</dcterms:created>
  <dcterms:modified xsi:type="dcterms:W3CDTF">2015-11-27T12:36:40Z</dcterms:modified>
</cp:coreProperties>
</file>