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2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6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1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1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8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02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85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3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DCD46-BDFA-1F4E-8028-5BE68CAF5AED}" type="datetimeFigureOut">
              <a:rPr lang="en-US" smtClean="0"/>
              <a:t>27/11/15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889B-E7FF-B54A-AE05-1E64C6AF3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8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17154" y="1720388"/>
            <a:ext cx="1938253" cy="28155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 anchorCtr="0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cs typeface="Arial"/>
              </a:rPr>
              <a:t>Scheme</a:t>
            </a:r>
            <a:endParaRPr lang="en-GB" sz="14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2" name="TextShape 73"/>
          <p:cNvSpPr txBox="1"/>
          <p:nvPr/>
        </p:nvSpPr>
        <p:spPr>
          <a:xfrm>
            <a:off x="6815725" y="2615403"/>
            <a:ext cx="951322" cy="39102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IE" sz="1200" b="1" spc="-1" dirty="0" smtClean="0">
                <a:cs typeface="Arial"/>
              </a:rPr>
              <a:t>Sprach-</a:t>
            </a:r>
          </a:p>
          <a:p>
            <a:pPr algn="ctr"/>
            <a:r>
              <a:rPr lang="en-IE" sz="1200" b="1" spc="-1" dirty="0">
                <a:cs typeface="Arial"/>
              </a:rPr>
              <a:t>N</a:t>
            </a:r>
            <a:r>
              <a:rPr lang="en-IE" sz="1200" b="1" spc="-1" dirty="0" smtClean="0">
                <a:cs typeface="Arial"/>
              </a:rPr>
              <a:t>utzer</a:t>
            </a:r>
            <a:endParaRPr sz="1200" b="1" dirty="0"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764663" y="1720388"/>
            <a:ext cx="1938253" cy="28155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bIns="0" rtlCol="0" anchor="t" anchorCtr="0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  <a:cs typeface="Arial"/>
              </a:rPr>
              <a:t>C#</a:t>
            </a:r>
            <a:endParaRPr lang="en-GB" sz="14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202092" y="2183237"/>
            <a:ext cx="1270026" cy="4468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  <a:cs typeface="Arial"/>
              </a:rPr>
              <a:t>C#-</a:t>
            </a:r>
            <a:r>
              <a:rPr lang="en-GB" sz="1100" dirty="0" err="1" smtClean="0">
                <a:solidFill>
                  <a:srgbClr val="000000"/>
                </a:solidFill>
                <a:cs typeface="Arial"/>
              </a:rPr>
              <a:t>Programm</a:t>
            </a:r>
            <a:endParaRPr lang="en-GB" sz="11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4950784" y="3022111"/>
            <a:ext cx="858918" cy="4468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  <a:cs typeface="Arial"/>
              </a:rPr>
              <a:t>RACR-</a:t>
            </a:r>
            <a:r>
              <a:rPr lang="en-GB" sz="1100" dirty="0" err="1" smtClean="0">
                <a:solidFill>
                  <a:srgbClr val="000000"/>
                </a:solidFill>
                <a:cs typeface="Arial"/>
              </a:rPr>
              <a:t>Sprache</a:t>
            </a:r>
            <a:endParaRPr lang="en-GB" sz="11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558323" y="3813469"/>
            <a:ext cx="858918" cy="4468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  <a:cs typeface="Arial"/>
              </a:rPr>
              <a:t>RACR-</a:t>
            </a:r>
            <a:r>
              <a:rPr lang="en-GB" sz="1100" dirty="0" err="1" smtClean="0">
                <a:solidFill>
                  <a:srgbClr val="000000"/>
                </a:solidFill>
                <a:cs typeface="Arial"/>
              </a:rPr>
              <a:t>Sprache</a:t>
            </a:r>
            <a:endParaRPr lang="en-GB" sz="11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55" name="Straight Arrow Connector 54"/>
          <p:cNvCxnSpPr>
            <a:stCxn id="51" idx="3"/>
            <a:endCxn id="52" idx="0"/>
          </p:cNvCxnSpPr>
          <p:nvPr/>
        </p:nvCxnSpPr>
        <p:spPr>
          <a:xfrm flipH="1">
            <a:off x="5380243" y="2564671"/>
            <a:ext cx="7840" cy="45744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5"/>
            <a:endCxn id="53" idx="7"/>
          </p:cNvCxnSpPr>
          <p:nvPr/>
        </p:nvCxnSpPr>
        <p:spPr>
          <a:xfrm>
            <a:off x="6286127" y="2564671"/>
            <a:ext cx="5328" cy="131424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955113" y="3022111"/>
            <a:ext cx="858918" cy="4468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  <a:cs typeface="Arial"/>
              </a:rPr>
              <a:t>RACR-</a:t>
            </a:r>
            <a:r>
              <a:rPr lang="en-GB" sz="1100" dirty="0" err="1" smtClean="0">
                <a:solidFill>
                  <a:srgbClr val="000000"/>
                </a:solidFill>
                <a:cs typeface="Arial"/>
              </a:rPr>
              <a:t>Sprache</a:t>
            </a:r>
            <a:endParaRPr lang="en-GB" sz="11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955113" y="3813469"/>
            <a:ext cx="858918" cy="44687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  <a:cs typeface="Arial"/>
              </a:rPr>
              <a:t>RACR-</a:t>
            </a:r>
            <a:r>
              <a:rPr lang="en-GB" sz="1100" dirty="0" err="1" smtClean="0">
                <a:solidFill>
                  <a:srgbClr val="000000"/>
                </a:solidFill>
                <a:cs typeface="Arial"/>
              </a:rPr>
              <a:t>Sprache</a:t>
            </a:r>
            <a:endParaRPr lang="en-GB" sz="11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376732" y="2406676"/>
            <a:ext cx="0" cy="61543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1" idx="2"/>
          </p:cNvCxnSpPr>
          <p:nvPr/>
        </p:nvCxnSpPr>
        <p:spPr>
          <a:xfrm flipH="1">
            <a:off x="3376732" y="2406676"/>
            <a:ext cx="182536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3" idx="2"/>
            <a:endCxn id="69" idx="6"/>
          </p:cNvCxnSpPr>
          <p:nvPr/>
        </p:nvCxnSpPr>
        <p:spPr>
          <a:xfrm flipH="1">
            <a:off x="3814031" y="4036908"/>
            <a:ext cx="17442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7126296" y="3163231"/>
            <a:ext cx="287626" cy="739202"/>
            <a:chOff x="7466854" y="3214381"/>
            <a:chExt cx="287626" cy="739202"/>
          </a:xfrm>
        </p:grpSpPr>
        <p:sp>
          <p:nvSpPr>
            <p:cNvPr id="114" name="Oval 113"/>
            <p:cNvSpPr/>
            <p:nvPr/>
          </p:nvSpPr>
          <p:spPr>
            <a:xfrm>
              <a:off x="7498215" y="3214381"/>
              <a:ext cx="219510" cy="21167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/>
            <p:cNvCxnSpPr>
              <a:endCxn id="114" idx="4"/>
            </p:cNvCxnSpPr>
            <p:nvPr/>
          </p:nvCxnSpPr>
          <p:spPr>
            <a:xfrm flipH="1" flipV="1">
              <a:off x="7607970" y="3426060"/>
              <a:ext cx="2" cy="313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6854" y="3507422"/>
              <a:ext cx="287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7466854" y="3739659"/>
              <a:ext cx="141116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 flipV="1">
              <a:off x="7607972" y="3739659"/>
              <a:ext cx="133725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Shape 73"/>
          <p:cNvSpPr txBox="1"/>
          <p:nvPr/>
        </p:nvSpPr>
        <p:spPr>
          <a:xfrm>
            <a:off x="6815723" y="3979736"/>
            <a:ext cx="951322" cy="373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IE" sz="1200" b="1" spc="-1" dirty="0" smtClean="0">
                <a:cs typeface="Arial"/>
              </a:rPr>
              <a:t>Sprach-</a:t>
            </a:r>
          </a:p>
          <a:p>
            <a:pPr algn="ctr"/>
            <a:r>
              <a:rPr lang="en-IE" sz="1200" b="1" spc="-1" dirty="0" smtClean="0">
                <a:cs typeface="Arial"/>
              </a:rPr>
              <a:t>Entwickler</a:t>
            </a:r>
            <a:endParaRPr sz="1200" b="1" dirty="0">
              <a:cs typeface="Arial"/>
            </a:endParaRPr>
          </a:p>
        </p:txBody>
      </p:sp>
      <p:sp>
        <p:nvSpPr>
          <p:cNvPr id="125" name="TextShape 73"/>
          <p:cNvSpPr txBox="1"/>
          <p:nvPr/>
        </p:nvSpPr>
        <p:spPr>
          <a:xfrm>
            <a:off x="1328994" y="3979736"/>
            <a:ext cx="951322" cy="3730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IE" sz="1200" b="1" spc="-1" dirty="0" smtClean="0">
                <a:cs typeface="Arial"/>
              </a:rPr>
              <a:t>Sprach-</a:t>
            </a:r>
          </a:p>
          <a:p>
            <a:pPr algn="ctr"/>
            <a:r>
              <a:rPr lang="en-IE" sz="1200" b="1" spc="-1" dirty="0" smtClean="0">
                <a:cs typeface="Arial"/>
              </a:rPr>
              <a:t>Entwickler</a:t>
            </a:r>
            <a:endParaRPr sz="1200" b="1" dirty="0">
              <a:cs typeface="Arial"/>
            </a:endParaRPr>
          </a:p>
        </p:txBody>
      </p:sp>
      <p:cxnSp>
        <p:nvCxnSpPr>
          <p:cNvPr id="126" name="Straight Arrow Connector 125"/>
          <p:cNvCxnSpPr>
            <a:endCxn id="52" idx="6"/>
          </p:cNvCxnSpPr>
          <p:nvPr/>
        </p:nvCxnSpPr>
        <p:spPr>
          <a:xfrm flipH="1" flipV="1">
            <a:off x="5809702" y="3245550"/>
            <a:ext cx="1250392" cy="18720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53" idx="6"/>
          </p:cNvCxnSpPr>
          <p:nvPr/>
        </p:nvCxnSpPr>
        <p:spPr>
          <a:xfrm flipH="1">
            <a:off x="6417241" y="3813469"/>
            <a:ext cx="642853" cy="223439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51" idx="6"/>
          </p:cNvCxnSpPr>
          <p:nvPr/>
        </p:nvCxnSpPr>
        <p:spPr>
          <a:xfrm flipH="1">
            <a:off x="6472118" y="2115639"/>
            <a:ext cx="587976" cy="291037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68" idx="2"/>
          </p:cNvCxnSpPr>
          <p:nvPr/>
        </p:nvCxnSpPr>
        <p:spPr>
          <a:xfrm flipV="1">
            <a:off x="2027024" y="3245550"/>
            <a:ext cx="928089" cy="21072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endCxn id="69" idx="2"/>
          </p:cNvCxnSpPr>
          <p:nvPr/>
        </p:nvCxnSpPr>
        <p:spPr>
          <a:xfrm>
            <a:off x="2027024" y="3813469"/>
            <a:ext cx="928089" cy="223439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52" idx="2"/>
            <a:endCxn id="68" idx="6"/>
          </p:cNvCxnSpPr>
          <p:nvPr/>
        </p:nvCxnSpPr>
        <p:spPr>
          <a:xfrm flipH="1">
            <a:off x="3814031" y="3245550"/>
            <a:ext cx="1136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Isosceles Triangle 149"/>
          <p:cNvSpPr/>
          <p:nvPr/>
        </p:nvSpPr>
        <p:spPr>
          <a:xfrm rot="16200000">
            <a:off x="3802487" y="3133617"/>
            <a:ext cx="246953" cy="22386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7" name="Group 156"/>
          <p:cNvGrpSpPr/>
          <p:nvPr/>
        </p:nvGrpSpPr>
        <p:grpSpPr>
          <a:xfrm>
            <a:off x="7132186" y="1817150"/>
            <a:ext cx="287626" cy="739202"/>
            <a:chOff x="7466854" y="3214381"/>
            <a:chExt cx="287626" cy="739202"/>
          </a:xfrm>
        </p:grpSpPr>
        <p:sp>
          <p:nvSpPr>
            <p:cNvPr id="158" name="Oval 157"/>
            <p:cNvSpPr/>
            <p:nvPr/>
          </p:nvSpPr>
          <p:spPr>
            <a:xfrm>
              <a:off x="7498215" y="3214381"/>
              <a:ext cx="219510" cy="21167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/>
            <p:cNvCxnSpPr>
              <a:endCxn id="158" idx="4"/>
            </p:cNvCxnSpPr>
            <p:nvPr/>
          </p:nvCxnSpPr>
          <p:spPr>
            <a:xfrm flipH="1" flipV="1">
              <a:off x="7607970" y="3426060"/>
              <a:ext cx="2" cy="313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7466854" y="3507422"/>
              <a:ext cx="287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7466854" y="3739659"/>
              <a:ext cx="141116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7607972" y="3739659"/>
              <a:ext cx="133725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1663539" y="3163231"/>
            <a:ext cx="287626" cy="739202"/>
            <a:chOff x="7466854" y="3214381"/>
            <a:chExt cx="287626" cy="739202"/>
          </a:xfrm>
        </p:grpSpPr>
        <p:sp>
          <p:nvSpPr>
            <p:cNvPr id="164" name="Oval 163"/>
            <p:cNvSpPr/>
            <p:nvPr/>
          </p:nvSpPr>
          <p:spPr>
            <a:xfrm>
              <a:off x="7498215" y="3214381"/>
              <a:ext cx="219510" cy="211679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/>
            <p:cNvCxnSpPr>
              <a:endCxn id="164" idx="4"/>
            </p:cNvCxnSpPr>
            <p:nvPr/>
          </p:nvCxnSpPr>
          <p:spPr>
            <a:xfrm flipH="1" flipV="1">
              <a:off x="7607970" y="3426060"/>
              <a:ext cx="2" cy="313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466854" y="3507422"/>
              <a:ext cx="287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7466854" y="3739659"/>
              <a:ext cx="141116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 flipV="1">
              <a:off x="7607972" y="3739659"/>
              <a:ext cx="133725" cy="213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961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Christoff Bürger</dc:creator>
  <cp:lastModifiedBy>Christoff Bürger</cp:lastModifiedBy>
  <cp:revision>6</cp:revision>
  <cp:lastPrinted>2015-11-26T17:32:45Z</cp:lastPrinted>
  <dcterms:created xsi:type="dcterms:W3CDTF">2015-11-26T17:07:09Z</dcterms:created>
  <dcterms:modified xsi:type="dcterms:W3CDTF">2015-11-27T12:34:54Z</dcterms:modified>
</cp:coreProperties>
</file>