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80" y="89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A614-CB86-F746-BBDB-B09DC1C1C820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Rectangle 1000"/>
          <p:cNvSpPr/>
          <p:nvPr/>
        </p:nvSpPr>
        <p:spPr bwMode="auto">
          <a:xfrm>
            <a:off x="404664" y="2432720"/>
            <a:ext cx="6122119" cy="34918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35" name="Rectangle 1334"/>
          <p:cNvSpPr/>
          <p:nvPr/>
        </p:nvSpPr>
        <p:spPr bwMode="auto">
          <a:xfrm>
            <a:off x="403225" y="7362825"/>
            <a:ext cx="6122119" cy="18386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02" name="Oval 1001"/>
          <p:cNvSpPr/>
          <p:nvPr/>
        </p:nvSpPr>
        <p:spPr bwMode="auto">
          <a:xfrm>
            <a:off x="5651873" y="2534319"/>
            <a:ext cx="771029" cy="77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03" name="Rectangle 1002"/>
          <p:cNvSpPr/>
          <p:nvPr/>
        </p:nvSpPr>
        <p:spPr bwMode="auto">
          <a:xfrm>
            <a:off x="403225" y="5924551"/>
            <a:ext cx="6122119" cy="14382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9" name="Abgerundetes Rechteck 98" descr=" 99"/>
          <p:cNvSpPr>
            <a:spLocks noChangeArrowheads="1"/>
          </p:cNvSpPr>
          <p:nvPr/>
        </p:nvSpPr>
        <p:spPr bwMode="auto">
          <a:xfrm>
            <a:off x="4346348" y="6105128"/>
            <a:ext cx="1762747" cy="8500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sz="800"/>
          </a:p>
        </p:txBody>
      </p:sp>
      <p:sp>
        <p:nvSpPr>
          <p:cNvPr id="1350" name="Rechteck 200"/>
          <p:cNvSpPr/>
          <p:nvPr/>
        </p:nvSpPr>
        <p:spPr>
          <a:xfrm>
            <a:off x="4525214" y="6611619"/>
            <a:ext cx="312111" cy="128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1351" name="Rechteck 199"/>
          <p:cNvSpPr/>
          <p:nvPr/>
        </p:nvSpPr>
        <p:spPr>
          <a:xfrm>
            <a:off x="4671813" y="6423318"/>
            <a:ext cx="312111" cy="4829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1352" name="Abgerundetes Rechteck 98" descr=" 99"/>
          <p:cNvSpPr>
            <a:spLocks noChangeArrowheads="1"/>
          </p:cNvSpPr>
          <p:nvPr/>
        </p:nvSpPr>
        <p:spPr bwMode="auto">
          <a:xfrm>
            <a:off x="2755688" y="6105129"/>
            <a:ext cx="1534433" cy="8421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sz="800"/>
          </a:p>
        </p:txBody>
      </p:sp>
      <p:sp>
        <p:nvSpPr>
          <p:cNvPr id="1353" name="Rechteck 190"/>
          <p:cNvSpPr/>
          <p:nvPr/>
        </p:nvSpPr>
        <p:spPr>
          <a:xfrm>
            <a:off x="2802151" y="6423319"/>
            <a:ext cx="499406" cy="312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1354" name="Abgerundetes Rechteck 98" descr=" 99"/>
          <p:cNvSpPr>
            <a:spLocks noChangeArrowheads="1"/>
          </p:cNvSpPr>
          <p:nvPr/>
        </p:nvSpPr>
        <p:spPr bwMode="auto">
          <a:xfrm>
            <a:off x="1244097" y="6119437"/>
            <a:ext cx="1448802" cy="8199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sz="800"/>
          </a:p>
        </p:txBody>
      </p:sp>
      <p:sp>
        <p:nvSpPr>
          <p:cNvPr id="1355" name="Rechteck 1"/>
          <p:cNvSpPr/>
          <p:nvPr/>
        </p:nvSpPr>
        <p:spPr>
          <a:xfrm>
            <a:off x="1299385" y="6423319"/>
            <a:ext cx="499406" cy="312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1356" name="Rectangle 3" descr=" 100"/>
          <p:cNvSpPr txBox="1">
            <a:spLocks noChangeArrowheads="1"/>
          </p:cNvSpPr>
          <p:nvPr/>
        </p:nvSpPr>
        <p:spPr bwMode="auto">
          <a:xfrm>
            <a:off x="4344988" y="6105129"/>
            <a:ext cx="1762746" cy="15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871" indent="-342871" algn="ctr">
              <a:spcBef>
                <a:spcPct val="20000"/>
              </a:spcBef>
              <a:defRPr/>
            </a:pPr>
            <a:r>
              <a:rPr lang="en-US" sz="900" b="1" dirty="0">
                <a:solidFill>
                  <a:srgbClr val="000000"/>
                </a:solidFill>
                <a:ea typeface="+mn-ea"/>
                <a:cs typeface="Arial"/>
              </a:rPr>
              <a:t>Apply Rewrite</a:t>
            </a:r>
            <a:endParaRPr lang="en-US" sz="9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1357" name="Rectangle 3" descr=" 100"/>
          <p:cNvSpPr txBox="1">
            <a:spLocks noChangeArrowheads="1"/>
          </p:cNvSpPr>
          <p:nvPr/>
        </p:nvSpPr>
        <p:spPr bwMode="auto">
          <a:xfrm>
            <a:off x="2785249" y="6105129"/>
            <a:ext cx="1504870" cy="15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871" indent="-342871" algn="ctr">
              <a:spcBef>
                <a:spcPct val="20000"/>
              </a:spcBef>
              <a:defRPr/>
            </a:pPr>
            <a:r>
              <a:rPr lang="en-US" sz="900" b="1" dirty="0">
                <a:solidFill>
                  <a:srgbClr val="000000"/>
                </a:solidFill>
                <a:ea typeface="+mn-ea"/>
                <a:cs typeface="Arial"/>
              </a:rPr>
              <a:t>Apply Rewrite</a:t>
            </a:r>
            <a:endParaRPr lang="en-US" sz="9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cxnSp>
        <p:nvCxnSpPr>
          <p:cNvPr id="1358" name="Gerade Verbindung 62" descr=" 25610"/>
          <p:cNvCxnSpPr>
            <a:cxnSpLocks noChangeShapeType="1"/>
            <a:endCxn id="1400" idx="0"/>
          </p:cNvCxnSpPr>
          <p:nvPr/>
        </p:nvCxnSpPr>
        <p:spPr bwMode="auto">
          <a:xfrm rot="10800000" flipV="1">
            <a:off x="3723107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9" name="Gerade Verbindung 62" descr=" 25611"/>
          <p:cNvCxnSpPr>
            <a:cxnSpLocks noChangeShapeType="1"/>
          </p:cNvCxnSpPr>
          <p:nvPr/>
        </p:nvCxnSpPr>
        <p:spPr bwMode="auto">
          <a:xfrm>
            <a:off x="2270817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0" name="Ellipse 85" descr=" 86"/>
          <p:cNvSpPr/>
          <p:nvPr/>
        </p:nvSpPr>
        <p:spPr bwMode="auto">
          <a:xfrm>
            <a:off x="740620" y="6448978"/>
            <a:ext cx="105811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61" name="Gerade Verbindung 62" descr=" 25613"/>
          <p:cNvCxnSpPr>
            <a:cxnSpLocks noChangeShapeType="1"/>
            <a:stCxn id="1360" idx="4"/>
            <a:endCxn id="1362" idx="0"/>
          </p:cNvCxnSpPr>
          <p:nvPr/>
        </p:nvCxnSpPr>
        <p:spPr bwMode="auto">
          <a:xfrm rot="5400000">
            <a:off x="749214" y="6583656"/>
            <a:ext cx="897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" name="Ellipse 91" descr=" 92"/>
          <p:cNvSpPr/>
          <p:nvPr/>
        </p:nvSpPr>
        <p:spPr bwMode="auto">
          <a:xfrm>
            <a:off x="740620" y="6628549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63" name="Ellipse 95" descr=" 96"/>
          <p:cNvSpPr/>
          <p:nvPr/>
        </p:nvSpPr>
        <p:spPr bwMode="auto">
          <a:xfrm>
            <a:off x="1056892" y="6448978"/>
            <a:ext cx="105811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64" name="Ellipse 96" descr=" 97"/>
          <p:cNvSpPr/>
          <p:nvPr/>
        </p:nvSpPr>
        <p:spPr bwMode="auto">
          <a:xfrm>
            <a:off x="2375465" y="6628549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65" name="Ellipse 73" descr=" 74"/>
          <p:cNvSpPr/>
          <p:nvPr/>
        </p:nvSpPr>
        <p:spPr bwMode="auto">
          <a:xfrm>
            <a:off x="898755" y="6270394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66" name="Gerade Verbindung 62" descr=" 25618"/>
          <p:cNvCxnSpPr>
            <a:cxnSpLocks noChangeShapeType="1"/>
          </p:cNvCxnSpPr>
          <p:nvPr/>
        </p:nvCxnSpPr>
        <p:spPr bwMode="auto">
          <a:xfrm>
            <a:off x="952244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7" name="Gerade Verbindung 62" descr=" 25619"/>
          <p:cNvCxnSpPr>
            <a:cxnSpLocks noChangeShapeType="1"/>
            <a:endCxn id="1365" idx="4"/>
          </p:cNvCxnSpPr>
          <p:nvPr/>
        </p:nvCxnSpPr>
        <p:spPr bwMode="auto">
          <a:xfrm flipV="1">
            <a:off x="794107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8" name="Ellipse 84" descr=" 85"/>
          <p:cNvSpPr/>
          <p:nvPr/>
        </p:nvSpPr>
        <p:spPr bwMode="auto">
          <a:xfrm>
            <a:off x="1320838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69" name="Gerade Verbindung 62" descr=" 25621"/>
          <p:cNvCxnSpPr>
            <a:cxnSpLocks noChangeShapeType="1"/>
            <a:stCxn id="1368" idx="4"/>
            <a:endCxn id="1370" idx="0"/>
          </p:cNvCxnSpPr>
          <p:nvPr/>
        </p:nvCxnSpPr>
        <p:spPr bwMode="auto">
          <a:xfrm rot="5400000">
            <a:off x="1329433" y="6583656"/>
            <a:ext cx="897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0" name="Ellipse 90" descr=" 91"/>
          <p:cNvSpPr/>
          <p:nvPr/>
        </p:nvSpPr>
        <p:spPr bwMode="auto">
          <a:xfrm>
            <a:off x="1320838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71" name="Ellipse 92" descr=" 93"/>
          <p:cNvSpPr/>
          <p:nvPr/>
        </p:nvSpPr>
        <p:spPr bwMode="auto">
          <a:xfrm>
            <a:off x="1637109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72" name="Ellipse 106" descr=" 107"/>
          <p:cNvSpPr/>
          <p:nvPr/>
        </p:nvSpPr>
        <p:spPr bwMode="auto">
          <a:xfrm>
            <a:off x="1478975" y="6270394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73" name="Gerade Verbindung 62" descr=" 25625"/>
          <p:cNvCxnSpPr>
            <a:cxnSpLocks noChangeShapeType="1"/>
          </p:cNvCxnSpPr>
          <p:nvPr/>
        </p:nvCxnSpPr>
        <p:spPr bwMode="auto">
          <a:xfrm>
            <a:off x="1532462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4" name="Gerade Verbindung 62" descr=" 25626"/>
          <p:cNvCxnSpPr>
            <a:cxnSpLocks noChangeShapeType="1"/>
            <a:endCxn id="1372" idx="4"/>
          </p:cNvCxnSpPr>
          <p:nvPr/>
        </p:nvCxnSpPr>
        <p:spPr bwMode="auto">
          <a:xfrm flipV="1">
            <a:off x="1374326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5" name="Ellipse 119" descr=" 120"/>
          <p:cNvSpPr/>
          <p:nvPr/>
        </p:nvSpPr>
        <p:spPr bwMode="auto">
          <a:xfrm>
            <a:off x="2217330" y="6448978"/>
            <a:ext cx="105811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76" name="Gerade Verbindung 62" descr=" 25629"/>
          <p:cNvCxnSpPr>
            <a:cxnSpLocks noChangeShapeType="1"/>
            <a:stCxn id="1375" idx="4"/>
            <a:endCxn id="1377" idx="0"/>
          </p:cNvCxnSpPr>
          <p:nvPr/>
        </p:nvCxnSpPr>
        <p:spPr bwMode="auto">
          <a:xfrm rot="5400000">
            <a:off x="2225924" y="6583656"/>
            <a:ext cx="897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7" name="Ellipse 123" descr=" 124"/>
          <p:cNvSpPr/>
          <p:nvPr/>
        </p:nvSpPr>
        <p:spPr bwMode="auto">
          <a:xfrm>
            <a:off x="2217330" y="6628549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78" name="Ellipse 124" descr=" 125"/>
          <p:cNvSpPr/>
          <p:nvPr/>
        </p:nvSpPr>
        <p:spPr bwMode="auto">
          <a:xfrm>
            <a:off x="2533601" y="6448978"/>
            <a:ext cx="105811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79" name="Ellipse 126" descr=" 127"/>
          <p:cNvSpPr/>
          <p:nvPr/>
        </p:nvSpPr>
        <p:spPr bwMode="auto">
          <a:xfrm>
            <a:off x="2375465" y="6270394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80" name="Gerade Verbindung 62" descr=" 25633"/>
          <p:cNvCxnSpPr>
            <a:cxnSpLocks noChangeShapeType="1"/>
          </p:cNvCxnSpPr>
          <p:nvPr/>
        </p:nvCxnSpPr>
        <p:spPr bwMode="auto">
          <a:xfrm>
            <a:off x="2428952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1" name="Gerade Verbindung 62" descr=" 25634"/>
          <p:cNvCxnSpPr>
            <a:cxnSpLocks noChangeShapeType="1"/>
            <a:endCxn id="1379" idx="4"/>
          </p:cNvCxnSpPr>
          <p:nvPr/>
        </p:nvCxnSpPr>
        <p:spPr bwMode="auto">
          <a:xfrm flipV="1">
            <a:off x="2270817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" name="Gerade Verbindung 62" descr=" 25635"/>
          <p:cNvCxnSpPr>
            <a:cxnSpLocks noChangeShapeType="1"/>
          </p:cNvCxnSpPr>
          <p:nvPr/>
        </p:nvCxnSpPr>
        <p:spPr bwMode="auto">
          <a:xfrm>
            <a:off x="2877779" y="6538763"/>
            <a:ext cx="159298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3" name="Ellipse 139" descr=" 140"/>
          <p:cNvSpPr/>
          <p:nvPr/>
        </p:nvSpPr>
        <p:spPr bwMode="auto">
          <a:xfrm>
            <a:off x="2983589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84" name="Ellipse 140" descr=" 141"/>
          <p:cNvSpPr/>
          <p:nvPr/>
        </p:nvSpPr>
        <p:spPr bwMode="auto">
          <a:xfrm>
            <a:off x="2825455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85" name="Gerade Verbindung 62" descr=" 25638"/>
          <p:cNvCxnSpPr>
            <a:cxnSpLocks noChangeShapeType="1"/>
            <a:stCxn id="1384" idx="4"/>
            <a:endCxn id="1386" idx="0"/>
          </p:cNvCxnSpPr>
          <p:nvPr/>
        </p:nvCxnSpPr>
        <p:spPr bwMode="auto">
          <a:xfrm rot="5400000">
            <a:off x="2834048" y="6583656"/>
            <a:ext cx="897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6" name="Ellipse 143" descr=" 144"/>
          <p:cNvSpPr/>
          <p:nvPr/>
        </p:nvSpPr>
        <p:spPr bwMode="auto">
          <a:xfrm>
            <a:off x="2825455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87" name="Ellipse 144" descr=" 145"/>
          <p:cNvSpPr/>
          <p:nvPr/>
        </p:nvSpPr>
        <p:spPr bwMode="auto">
          <a:xfrm>
            <a:off x="3141725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88" name="Ellipse 147" descr=" 148"/>
          <p:cNvSpPr/>
          <p:nvPr/>
        </p:nvSpPr>
        <p:spPr bwMode="auto">
          <a:xfrm>
            <a:off x="2983589" y="6270394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89" name="Gerade Verbindung 62" descr=" 25642"/>
          <p:cNvCxnSpPr>
            <a:cxnSpLocks noChangeShapeType="1"/>
          </p:cNvCxnSpPr>
          <p:nvPr/>
        </p:nvCxnSpPr>
        <p:spPr bwMode="auto">
          <a:xfrm>
            <a:off x="3037077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0" name="Gerade Verbindung 62" descr=" 25643"/>
          <p:cNvCxnSpPr>
            <a:cxnSpLocks noChangeShapeType="1"/>
            <a:endCxn id="1388" idx="4"/>
          </p:cNvCxnSpPr>
          <p:nvPr/>
        </p:nvCxnSpPr>
        <p:spPr bwMode="auto">
          <a:xfrm flipV="1">
            <a:off x="2877779" y="6359194"/>
            <a:ext cx="159298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1" name="Gerade Verbindung 62" descr=" 25645"/>
          <p:cNvCxnSpPr>
            <a:cxnSpLocks noChangeShapeType="1"/>
          </p:cNvCxnSpPr>
          <p:nvPr/>
        </p:nvCxnSpPr>
        <p:spPr bwMode="auto">
          <a:xfrm>
            <a:off x="3881242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" name="Ellipse 157" descr=" 158"/>
          <p:cNvSpPr/>
          <p:nvPr/>
        </p:nvSpPr>
        <p:spPr bwMode="auto">
          <a:xfrm>
            <a:off x="3985890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93" name="Ellipse 158" descr=" 159"/>
          <p:cNvSpPr/>
          <p:nvPr/>
        </p:nvSpPr>
        <p:spPr bwMode="auto">
          <a:xfrm>
            <a:off x="3827755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94" name="Gerade Verbindung 62" descr=" 25648"/>
          <p:cNvCxnSpPr>
            <a:cxnSpLocks noChangeShapeType="1"/>
            <a:stCxn id="1393" idx="4"/>
            <a:endCxn id="1395" idx="0"/>
          </p:cNvCxnSpPr>
          <p:nvPr/>
        </p:nvCxnSpPr>
        <p:spPr bwMode="auto">
          <a:xfrm rot="5400000">
            <a:off x="3836349" y="6583656"/>
            <a:ext cx="897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5" name="Ellipse 167" descr=" 168"/>
          <p:cNvSpPr/>
          <p:nvPr/>
        </p:nvSpPr>
        <p:spPr bwMode="auto">
          <a:xfrm>
            <a:off x="3827755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96" name="Ellipse 168" descr=" 169"/>
          <p:cNvSpPr/>
          <p:nvPr/>
        </p:nvSpPr>
        <p:spPr bwMode="auto">
          <a:xfrm>
            <a:off x="4144027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97" name="Ellipse 170" descr=" 171"/>
          <p:cNvSpPr/>
          <p:nvPr/>
        </p:nvSpPr>
        <p:spPr bwMode="auto">
          <a:xfrm>
            <a:off x="3985890" y="6270394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398" name="Gerade Verbindung 62" descr=" 25652"/>
          <p:cNvCxnSpPr>
            <a:cxnSpLocks noChangeShapeType="1"/>
          </p:cNvCxnSpPr>
          <p:nvPr/>
        </p:nvCxnSpPr>
        <p:spPr bwMode="auto">
          <a:xfrm>
            <a:off x="4039379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9" name="Gerade Verbindung 62" descr=" 25653"/>
          <p:cNvCxnSpPr>
            <a:cxnSpLocks noChangeShapeType="1"/>
            <a:endCxn id="1397" idx="4"/>
          </p:cNvCxnSpPr>
          <p:nvPr/>
        </p:nvCxnSpPr>
        <p:spPr bwMode="auto">
          <a:xfrm flipV="1">
            <a:off x="3881242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0" name="Ellipse 173" descr=" 174"/>
          <p:cNvSpPr/>
          <p:nvPr/>
        </p:nvSpPr>
        <p:spPr bwMode="auto">
          <a:xfrm>
            <a:off x="3669619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01" name="Gerade Verbindung 62" descr=" 25655"/>
          <p:cNvCxnSpPr>
            <a:cxnSpLocks noChangeShapeType="1"/>
            <a:endCxn id="1411" idx="0"/>
          </p:cNvCxnSpPr>
          <p:nvPr/>
        </p:nvCxnSpPr>
        <p:spPr bwMode="auto">
          <a:xfrm rot="10800000" flipV="1">
            <a:off x="4435881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" name="Gerade Verbindung 62" descr=" 25656"/>
          <p:cNvCxnSpPr>
            <a:cxnSpLocks noChangeShapeType="1"/>
          </p:cNvCxnSpPr>
          <p:nvPr/>
        </p:nvCxnSpPr>
        <p:spPr bwMode="auto">
          <a:xfrm>
            <a:off x="4594016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3" name="Ellipse 178" descr=" 179"/>
          <p:cNvSpPr/>
          <p:nvPr/>
        </p:nvSpPr>
        <p:spPr bwMode="auto">
          <a:xfrm>
            <a:off x="4699827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04" name="Ellipse 179" descr=" 180"/>
          <p:cNvSpPr/>
          <p:nvPr/>
        </p:nvSpPr>
        <p:spPr bwMode="auto">
          <a:xfrm>
            <a:off x="4541692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05" name="Gerade Verbindung 62" descr=" 25659"/>
          <p:cNvCxnSpPr>
            <a:cxnSpLocks noChangeShapeType="1"/>
            <a:stCxn id="1404" idx="4"/>
            <a:endCxn id="1406" idx="0"/>
          </p:cNvCxnSpPr>
          <p:nvPr/>
        </p:nvCxnSpPr>
        <p:spPr bwMode="auto">
          <a:xfrm rot="5400000">
            <a:off x="4550285" y="6583656"/>
            <a:ext cx="897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6" name="Ellipse 182" descr=" 183"/>
          <p:cNvSpPr/>
          <p:nvPr/>
        </p:nvSpPr>
        <p:spPr bwMode="auto">
          <a:xfrm>
            <a:off x="4541692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07" name="Ellipse 183" descr=" 184"/>
          <p:cNvSpPr/>
          <p:nvPr/>
        </p:nvSpPr>
        <p:spPr bwMode="auto">
          <a:xfrm>
            <a:off x="4857963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08" name="Ellipse 185" descr=" 186"/>
          <p:cNvSpPr/>
          <p:nvPr/>
        </p:nvSpPr>
        <p:spPr bwMode="auto">
          <a:xfrm>
            <a:off x="4699827" y="6270394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09" name="Gerade Verbindung 62" descr=" 25663"/>
          <p:cNvCxnSpPr>
            <a:cxnSpLocks noChangeShapeType="1"/>
          </p:cNvCxnSpPr>
          <p:nvPr/>
        </p:nvCxnSpPr>
        <p:spPr bwMode="auto">
          <a:xfrm>
            <a:off x="4752153" y="6359194"/>
            <a:ext cx="159298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0" name="Gerade Verbindung 62" descr=" 25664"/>
          <p:cNvCxnSpPr>
            <a:cxnSpLocks noChangeShapeType="1"/>
            <a:endCxn id="1408" idx="4"/>
          </p:cNvCxnSpPr>
          <p:nvPr/>
        </p:nvCxnSpPr>
        <p:spPr bwMode="auto">
          <a:xfrm flipV="1">
            <a:off x="4594016" y="6359194"/>
            <a:ext cx="159298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1" name="Ellipse 188" descr=" 189"/>
          <p:cNvSpPr/>
          <p:nvPr/>
        </p:nvSpPr>
        <p:spPr bwMode="auto">
          <a:xfrm>
            <a:off x="4383555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12" name="Gerade Verbindung 62" descr=" 25668"/>
          <p:cNvCxnSpPr>
            <a:cxnSpLocks noChangeShapeType="1"/>
            <a:endCxn id="1420" idx="0"/>
          </p:cNvCxnSpPr>
          <p:nvPr/>
        </p:nvCxnSpPr>
        <p:spPr bwMode="auto">
          <a:xfrm rot="10800000" flipV="1">
            <a:off x="5385857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" name="Gerade Verbindung 62" descr=" 25669"/>
          <p:cNvCxnSpPr>
            <a:cxnSpLocks noChangeShapeType="1"/>
          </p:cNvCxnSpPr>
          <p:nvPr/>
        </p:nvCxnSpPr>
        <p:spPr bwMode="auto">
          <a:xfrm>
            <a:off x="5543992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4" name="Ellipse 200" descr=" 201"/>
          <p:cNvSpPr/>
          <p:nvPr/>
        </p:nvSpPr>
        <p:spPr bwMode="auto">
          <a:xfrm>
            <a:off x="5649805" y="6628549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15" name="Ellipse 201" descr=" 202"/>
          <p:cNvSpPr/>
          <p:nvPr/>
        </p:nvSpPr>
        <p:spPr bwMode="auto">
          <a:xfrm>
            <a:off x="5490507" y="6448978"/>
            <a:ext cx="105812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16" name="Ellipse 204" descr=" 205"/>
          <p:cNvSpPr/>
          <p:nvPr/>
        </p:nvSpPr>
        <p:spPr bwMode="auto">
          <a:xfrm>
            <a:off x="5807941" y="6448978"/>
            <a:ext cx="105811" cy="8978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17" name="Ellipse 206" descr=" 207"/>
          <p:cNvSpPr/>
          <p:nvPr/>
        </p:nvSpPr>
        <p:spPr bwMode="auto">
          <a:xfrm>
            <a:off x="5649805" y="6270394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18" name="Gerade Verbindung 62" descr=" 25674"/>
          <p:cNvCxnSpPr>
            <a:cxnSpLocks noChangeShapeType="1"/>
          </p:cNvCxnSpPr>
          <p:nvPr/>
        </p:nvCxnSpPr>
        <p:spPr bwMode="auto">
          <a:xfrm>
            <a:off x="5702129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9" name="Gerade Verbindung 62" descr=" 25675"/>
          <p:cNvCxnSpPr>
            <a:cxnSpLocks noChangeShapeType="1"/>
            <a:endCxn id="1417" idx="4"/>
          </p:cNvCxnSpPr>
          <p:nvPr/>
        </p:nvCxnSpPr>
        <p:spPr bwMode="auto">
          <a:xfrm flipV="1">
            <a:off x="5543992" y="6359194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0" name="Ellipse 209" descr=" 210"/>
          <p:cNvSpPr/>
          <p:nvPr/>
        </p:nvSpPr>
        <p:spPr bwMode="auto">
          <a:xfrm>
            <a:off x="5332370" y="6628549"/>
            <a:ext cx="105812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21" name="Gerade Verbindung 62" descr=" 25677"/>
          <p:cNvCxnSpPr>
            <a:cxnSpLocks noChangeShapeType="1"/>
          </p:cNvCxnSpPr>
          <p:nvPr/>
        </p:nvCxnSpPr>
        <p:spPr bwMode="auto">
          <a:xfrm>
            <a:off x="5860264" y="6538763"/>
            <a:ext cx="158136" cy="89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2" name="Ellipse 211" descr=" 212"/>
          <p:cNvSpPr/>
          <p:nvPr/>
        </p:nvSpPr>
        <p:spPr bwMode="auto">
          <a:xfrm>
            <a:off x="5966077" y="6628549"/>
            <a:ext cx="105811" cy="8879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23" name="Pfeil nach rechts 44" descr=" 25687"/>
          <p:cNvSpPr>
            <a:spLocks noChangeArrowheads="1"/>
          </p:cNvSpPr>
          <p:nvPr/>
        </p:nvSpPr>
        <p:spPr bwMode="auto">
          <a:xfrm>
            <a:off x="1849896" y="6448978"/>
            <a:ext cx="262784" cy="89785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sz="800"/>
          </a:p>
        </p:txBody>
      </p:sp>
      <p:sp>
        <p:nvSpPr>
          <p:cNvPr id="1424" name="Pfeil nach rechts 44" descr=" 25688"/>
          <p:cNvSpPr>
            <a:spLocks noChangeArrowheads="1"/>
          </p:cNvSpPr>
          <p:nvPr/>
        </p:nvSpPr>
        <p:spPr bwMode="auto">
          <a:xfrm>
            <a:off x="3354511" y="6448978"/>
            <a:ext cx="262784" cy="89785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sz="800"/>
          </a:p>
        </p:txBody>
      </p:sp>
      <p:sp>
        <p:nvSpPr>
          <p:cNvPr id="1425" name="Pfeil nach rechts 44" descr=" 25689"/>
          <p:cNvSpPr>
            <a:spLocks noChangeArrowheads="1"/>
          </p:cNvSpPr>
          <p:nvPr/>
        </p:nvSpPr>
        <p:spPr bwMode="auto">
          <a:xfrm>
            <a:off x="5069586" y="6448978"/>
            <a:ext cx="262784" cy="89785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sz="800"/>
          </a:p>
        </p:txBody>
      </p:sp>
      <p:cxnSp>
        <p:nvCxnSpPr>
          <p:cNvPr id="1426" name="Gerade Verbindung mit Pfeil 160" descr=" 25691"/>
          <p:cNvCxnSpPr>
            <a:cxnSpLocks noChangeShapeType="1"/>
            <a:stCxn id="1371" idx="3"/>
            <a:endCxn id="1370" idx="7"/>
          </p:cNvCxnSpPr>
          <p:nvPr/>
        </p:nvCxnSpPr>
        <p:spPr bwMode="auto">
          <a:xfrm flipH="1">
            <a:off x="1411155" y="6525615"/>
            <a:ext cx="241451" cy="11593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7" name="Gerade Verbindung 62" descr=" 25693"/>
          <p:cNvCxnSpPr>
            <a:cxnSpLocks noChangeShapeType="1"/>
            <a:endCxn id="1428" idx="0"/>
          </p:cNvCxnSpPr>
          <p:nvPr/>
        </p:nvCxnSpPr>
        <p:spPr bwMode="auto">
          <a:xfrm>
            <a:off x="4038217" y="6716360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8" name="Ellipse 244" descr=" 245"/>
          <p:cNvSpPr/>
          <p:nvPr/>
        </p:nvSpPr>
        <p:spPr bwMode="auto">
          <a:xfrm>
            <a:off x="3985890" y="6794306"/>
            <a:ext cx="105812" cy="8978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29" name="Gerade Verbindung 62" descr=" 25698"/>
          <p:cNvCxnSpPr>
            <a:cxnSpLocks noChangeShapeType="1"/>
            <a:endCxn id="1430" idx="0"/>
          </p:cNvCxnSpPr>
          <p:nvPr/>
        </p:nvCxnSpPr>
        <p:spPr bwMode="auto">
          <a:xfrm>
            <a:off x="4753897" y="6720486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0" name="Ellipse 114" descr=" 115"/>
          <p:cNvSpPr/>
          <p:nvPr/>
        </p:nvSpPr>
        <p:spPr bwMode="auto">
          <a:xfrm>
            <a:off x="4701572" y="6798430"/>
            <a:ext cx="105812" cy="8978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31" name="Rectangle 3" descr=" 100"/>
          <p:cNvSpPr txBox="1">
            <a:spLocks noChangeArrowheads="1"/>
          </p:cNvSpPr>
          <p:nvPr/>
        </p:nvSpPr>
        <p:spPr bwMode="auto">
          <a:xfrm>
            <a:off x="1266430" y="6125354"/>
            <a:ext cx="1424383" cy="15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871" indent="-342871" algn="ctr">
              <a:spcBef>
                <a:spcPct val="20000"/>
              </a:spcBef>
              <a:defRPr/>
            </a:pPr>
            <a:r>
              <a:rPr lang="en-US" sz="900" b="1" dirty="0">
                <a:solidFill>
                  <a:srgbClr val="000000"/>
                </a:solidFill>
                <a:ea typeface="+mn-ea"/>
                <a:cs typeface="Arial"/>
              </a:rPr>
              <a:t>Apply Rewrite</a:t>
            </a:r>
            <a:endParaRPr lang="en-US" sz="9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1432" name="Textfeld 2"/>
          <p:cNvSpPr txBox="1">
            <a:spLocks noChangeArrowheads="1"/>
          </p:cNvSpPr>
          <p:nvPr/>
        </p:nvSpPr>
        <p:spPr bwMode="auto">
          <a:xfrm>
            <a:off x="685985" y="6970919"/>
            <a:ext cx="53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i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nput</a:t>
            </a:r>
            <a:r>
              <a:rPr lang="de-DE" sz="90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latin typeface="+mn-lt"/>
                <a:cs typeface="Arial" charset="0"/>
              </a:rPr>
              <a:t>AST</a:t>
            </a:r>
          </a:p>
          <a:p>
            <a:pPr algn="ctr" eaLnBrk="1" hangingPunct="1"/>
            <a:r>
              <a:rPr lang="de-DE" sz="900" dirty="0" smtClean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first</a:t>
            </a:r>
            <a:r>
              <a:rPr lang="de-DE" sz="90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state</a:t>
            </a:r>
            <a:r>
              <a:rPr lang="de-DE" sz="900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</a:p>
        </p:txBody>
      </p:sp>
      <p:sp>
        <p:nvSpPr>
          <p:cNvPr id="1433" name="Textfeld 103"/>
          <p:cNvSpPr txBox="1">
            <a:spLocks noChangeArrowheads="1"/>
          </p:cNvSpPr>
          <p:nvPr/>
        </p:nvSpPr>
        <p:spPr bwMode="auto">
          <a:xfrm>
            <a:off x="1299385" y="6969932"/>
            <a:ext cx="4994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a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ttributes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valuated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434" name="Textfeld 104"/>
          <p:cNvSpPr txBox="1">
            <a:spLocks noChangeArrowheads="1"/>
          </p:cNvSpPr>
          <p:nvPr/>
        </p:nvSpPr>
        <p:spPr bwMode="auto">
          <a:xfrm>
            <a:off x="2216166" y="6969932"/>
            <a:ext cx="4232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second</a:t>
            </a:r>
            <a:r>
              <a:rPr lang="de-DE" sz="90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state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435" name="Textfeld 105"/>
          <p:cNvSpPr txBox="1">
            <a:spLocks noChangeArrowheads="1"/>
          </p:cNvSpPr>
          <p:nvPr/>
        </p:nvSpPr>
        <p:spPr bwMode="auto">
          <a:xfrm>
            <a:off x="2797174" y="6969932"/>
            <a:ext cx="5048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a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ttributes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valuated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436" name="Textfeld 107"/>
          <p:cNvSpPr txBox="1">
            <a:spLocks noChangeArrowheads="1"/>
          </p:cNvSpPr>
          <p:nvPr/>
        </p:nvSpPr>
        <p:spPr bwMode="auto">
          <a:xfrm>
            <a:off x="3669619" y="6969932"/>
            <a:ext cx="58488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third</a:t>
            </a:r>
            <a:r>
              <a:rPr lang="de-DE" sz="90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state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437" name="Textfeld 108"/>
          <p:cNvSpPr txBox="1">
            <a:spLocks noChangeArrowheads="1"/>
          </p:cNvSpPr>
          <p:nvPr/>
        </p:nvSpPr>
        <p:spPr bwMode="auto">
          <a:xfrm>
            <a:off x="5329239" y="6969932"/>
            <a:ext cx="74265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fourth</a:t>
            </a:r>
            <a:r>
              <a:rPr lang="de-DE" sz="90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state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438" name="Textfeld 109"/>
          <p:cNvSpPr txBox="1">
            <a:spLocks noChangeArrowheads="1"/>
          </p:cNvSpPr>
          <p:nvPr/>
        </p:nvSpPr>
        <p:spPr bwMode="auto">
          <a:xfrm>
            <a:off x="6153227" y="6332233"/>
            <a:ext cx="246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2400" dirty="0">
                <a:solidFill>
                  <a:srgbClr val="000000"/>
                </a:solidFill>
                <a:latin typeface="+mn-lt"/>
              </a:rPr>
              <a:t>...</a:t>
            </a:r>
          </a:p>
        </p:txBody>
      </p:sp>
      <p:sp>
        <p:nvSpPr>
          <p:cNvPr id="1439" name="Textfeld 110"/>
          <p:cNvSpPr txBox="1">
            <a:spLocks noChangeArrowheads="1"/>
          </p:cNvSpPr>
          <p:nvPr/>
        </p:nvSpPr>
        <p:spPr bwMode="auto">
          <a:xfrm>
            <a:off x="4383554" y="6969931"/>
            <a:ext cx="60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a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ttributes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algn="ctr" eaLnBrk="1" hangingPunct="1"/>
            <a:r>
              <a:rPr lang="de-DE" sz="90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9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valuated</a:t>
            </a:r>
            <a:endParaRPr lang="de-DE" sz="9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cxnSp>
        <p:nvCxnSpPr>
          <p:cNvPr id="1440" name="Gerade Verbindung mit Pfeil 160" descr=" 25691"/>
          <p:cNvCxnSpPr>
            <a:cxnSpLocks noChangeShapeType="1"/>
            <a:stCxn id="1387" idx="2"/>
            <a:endCxn id="1384" idx="6"/>
          </p:cNvCxnSpPr>
          <p:nvPr/>
        </p:nvCxnSpPr>
        <p:spPr bwMode="auto">
          <a:xfrm flipH="1">
            <a:off x="2931266" y="6493874"/>
            <a:ext cx="2104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" name="Gerade Verbindung mit Pfeil 160" descr=" 25691"/>
          <p:cNvCxnSpPr>
            <a:cxnSpLocks noChangeShapeType="1"/>
            <a:stCxn id="1403" idx="7"/>
            <a:endCxn id="1407" idx="3"/>
          </p:cNvCxnSpPr>
          <p:nvPr/>
        </p:nvCxnSpPr>
        <p:spPr bwMode="auto">
          <a:xfrm flipV="1">
            <a:off x="4790144" y="6525618"/>
            <a:ext cx="83315" cy="11593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" name="Gerade Verbindung mit Pfeil 160" descr=" 25691"/>
          <p:cNvCxnSpPr>
            <a:cxnSpLocks noChangeShapeType="1"/>
            <a:stCxn id="1430" idx="1"/>
            <a:endCxn id="1406" idx="5"/>
          </p:cNvCxnSpPr>
          <p:nvPr/>
        </p:nvCxnSpPr>
        <p:spPr bwMode="auto">
          <a:xfrm flipH="1" flipV="1">
            <a:off x="4632007" y="6704349"/>
            <a:ext cx="85060" cy="10723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3" name="Gerade Verbindung 62" descr=" 25621"/>
          <p:cNvCxnSpPr>
            <a:cxnSpLocks noChangeShapeType="1"/>
            <a:endCxn id="1444" idx="0"/>
          </p:cNvCxnSpPr>
          <p:nvPr/>
        </p:nvCxnSpPr>
        <p:spPr bwMode="auto">
          <a:xfrm flipH="1">
            <a:off x="1373745" y="6717351"/>
            <a:ext cx="580" cy="779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" name="Ellipse 90" descr=" 91"/>
          <p:cNvSpPr/>
          <p:nvPr/>
        </p:nvSpPr>
        <p:spPr bwMode="auto">
          <a:xfrm>
            <a:off x="1320839" y="6795298"/>
            <a:ext cx="105812" cy="8879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45" name="Gerade Verbindung 62" descr=" 25621"/>
          <p:cNvCxnSpPr>
            <a:cxnSpLocks noChangeShapeType="1"/>
            <a:stCxn id="1377" idx="4"/>
            <a:endCxn id="1446" idx="0"/>
          </p:cNvCxnSpPr>
          <p:nvPr/>
        </p:nvCxnSpPr>
        <p:spPr bwMode="auto">
          <a:xfrm flipH="1">
            <a:off x="2269072" y="6717352"/>
            <a:ext cx="1163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6" name="Ellipse 90" descr=" 91"/>
          <p:cNvSpPr/>
          <p:nvPr/>
        </p:nvSpPr>
        <p:spPr bwMode="auto">
          <a:xfrm>
            <a:off x="2216166" y="6795298"/>
            <a:ext cx="105812" cy="8879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47" name="Gerade Verbindung 62" descr=" 25621"/>
          <p:cNvCxnSpPr>
            <a:cxnSpLocks noChangeShapeType="1"/>
            <a:stCxn id="1386" idx="4"/>
            <a:endCxn id="1448" idx="0"/>
          </p:cNvCxnSpPr>
          <p:nvPr/>
        </p:nvCxnSpPr>
        <p:spPr bwMode="auto">
          <a:xfrm>
            <a:off x="2878361" y="6717352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8" name="Ellipse 90" descr=" 91"/>
          <p:cNvSpPr/>
          <p:nvPr/>
        </p:nvSpPr>
        <p:spPr bwMode="auto">
          <a:xfrm>
            <a:off x="2826035" y="6795298"/>
            <a:ext cx="105812" cy="8879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49" name="Gerade Verbindung 62" descr=" 25621"/>
          <p:cNvCxnSpPr>
            <a:cxnSpLocks noChangeShapeType="1"/>
            <a:endCxn id="1450" idx="0"/>
          </p:cNvCxnSpPr>
          <p:nvPr/>
        </p:nvCxnSpPr>
        <p:spPr bwMode="auto">
          <a:xfrm>
            <a:off x="3880081" y="6716366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0" name="Ellipse 90" descr=" 91"/>
          <p:cNvSpPr/>
          <p:nvPr/>
        </p:nvSpPr>
        <p:spPr bwMode="auto">
          <a:xfrm>
            <a:off x="3827755" y="6794311"/>
            <a:ext cx="105812" cy="8879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51" name="Gerade Verbindung 62" descr=" 25621"/>
          <p:cNvCxnSpPr>
            <a:cxnSpLocks noChangeShapeType="1"/>
            <a:endCxn id="1452" idx="0"/>
          </p:cNvCxnSpPr>
          <p:nvPr/>
        </p:nvCxnSpPr>
        <p:spPr bwMode="auto">
          <a:xfrm>
            <a:off x="792945" y="6717351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2" name="Ellipse 90" descr=" 91"/>
          <p:cNvSpPr/>
          <p:nvPr/>
        </p:nvSpPr>
        <p:spPr bwMode="auto">
          <a:xfrm>
            <a:off x="740619" y="6795298"/>
            <a:ext cx="105812" cy="8879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53" name="Gerade Verbindung 62" descr=" 25621"/>
          <p:cNvCxnSpPr>
            <a:cxnSpLocks noChangeShapeType="1"/>
            <a:endCxn id="1454" idx="0"/>
          </p:cNvCxnSpPr>
          <p:nvPr/>
        </p:nvCxnSpPr>
        <p:spPr bwMode="auto">
          <a:xfrm>
            <a:off x="4595179" y="6718340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4" name="Ellipse 90" descr=" 91"/>
          <p:cNvSpPr/>
          <p:nvPr/>
        </p:nvSpPr>
        <p:spPr bwMode="auto">
          <a:xfrm>
            <a:off x="4542853" y="6796282"/>
            <a:ext cx="105812" cy="8879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55" name="Gerade Verbindung 62" descr=" 25698"/>
          <p:cNvCxnSpPr>
            <a:cxnSpLocks noChangeShapeType="1"/>
            <a:endCxn id="1456" idx="0"/>
          </p:cNvCxnSpPr>
          <p:nvPr/>
        </p:nvCxnSpPr>
        <p:spPr bwMode="auto">
          <a:xfrm>
            <a:off x="5701545" y="6715197"/>
            <a:ext cx="580" cy="77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6" name="Ellipse 114" descr=" 115"/>
          <p:cNvSpPr/>
          <p:nvPr/>
        </p:nvSpPr>
        <p:spPr bwMode="auto">
          <a:xfrm>
            <a:off x="5649206" y="6793143"/>
            <a:ext cx="105812" cy="8978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276" name="Rectangle 1275"/>
          <p:cNvSpPr/>
          <p:nvPr/>
        </p:nvSpPr>
        <p:spPr bwMode="auto">
          <a:xfrm>
            <a:off x="404663" y="5817096"/>
            <a:ext cx="6120679" cy="144016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36" name="Rechteck 1"/>
          <p:cNvSpPr/>
          <p:nvPr/>
        </p:nvSpPr>
        <p:spPr bwMode="auto">
          <a:xfrm>
            <a:off x="3109969" y="7654925"/>
            <a:ext cx="3227331" cy="933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7" name="Rechteck 13"/>
          <p:cNvSpPr/>
          <p:nvPr/>
        </p:nvSpPr>
        <p:spPr bwMode="auto">
          <a:xfrm>
            <a:off x="603251" y="7578725"/>
            <a:ext cx="3460750" cy="809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8" name="Rechteck 16"/>
          <p:cNvSpPr/>
          <p:nvPr/>
        </p:nvSpPr>
        <p:spPr bwMode="auto">
          <a:xfrm>
            <a:off x="920750" y="8229239"/>
            <a:ext cx="5028530" cy="7782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9" name="Rechteck 1"/>
          <p:cNvSpPr/>
          <p:nvPr/>
        </p:nvSpPr>
        <p:spPr bwMode="auto">
          <a:xfrm>
            <a:off x="2852936" y="7704633"/>
            <a:ext cx="3423405" cy="792088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Efficient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 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Rewriting</a:t>
            </a:r>
            <a:endParaRPr lang="de-DE" sz="1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40" name="Rechteck 13"/>
          <p:cNvSpPr/>
          <p:nvPr/>
        </p:nvSpPr>
        <p:spPr bwMode="auto">
          <a:xfrm>
            <a:off x="662159" y="7632624"/>
            <a:ext cx="3344618" cy="700225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Efficient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 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Analyses</a:t>
            </a:r>
            <a:endParaRPr lang="de-DE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41" name="Rechteck 16"/>
          <p:cNvSpPr/>
          <p:nvPr/>
        </p:nvSpPr>
        <p:spPr bwMode="auto">
          <a:xfrm>
            <a:off x="980728" y="8158090"/>
            <a:ext cx="3456385" cy="790547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Programmed</a:t>
            </a:r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 /</a:t>
            </a:r>
          </a:p>
          <a:p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RAG </a:t>
            </a:r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Controlled</a:t>
            </a:r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Rewriting</a:t>
            </a:r>
            <a:endParaRPr lang="de-DE" sz="1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42" name="Rectangle 1341"/>
          <p:cNvSpPr/>
          <p:nvPr/>
        </p:nvSpPr>
        <p:spPr bwMode="auto">
          <a:xfrm>
            <a:off x="404665" y="7329264"/>
            <a:ext cx="6122118" cy="14401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3" name="Rectangle 3" descr=" 5126"/>
          <p:cNvSpPr txBox="1">
            <a:spLocks noChangeArrowheads="1"/>
          </p:cNvSpPr>
          <p:nvPr/>
        </p:nvSpPr>
        <p:spPr bwMode="auto">
          <a:xfrm>
            <a:off x="4433846" y="8508949"/>
            <a:ext cx="1515434" cy="4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36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1344" name="Rectangle 1343"/>
          <p:cNvSpPr/>
          <p:nvPr/>
        </p:nvSpPr>
        <p:spPr bwMode="auto">
          <a:xfrm>
            <a:off x="980728" y="8049344"/>
            <a:ext cx="2232248" cy="288032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0000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5" name="Rectangle 1344"/>
          <p:cNvSpPr/>
          <p:nvPr/>
        </p:nvSpPr>
        <p:spPr bwMode="auto">
          <a:xfrm>
            <a:off x="3212976" y="7705725"/>
            <a:ext cx="792088" cy="34361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6" name="Rectangle 1345"/>
          <p:cNvSpPr/>
          <p:nvPr/>
        </p:nvSpPr>
        <p:spPr bwMode="auto">
          <a:xfrm>
            <a:off x="4005064" y="8049344"/>
            <a:ext cx="432048" cy="432048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7" name="Rectangle 1346"/>
          <p:cNvSpPr/>
          <p:nvPr/>
        </p:nvSpPr>
        <p:spPr bwMode="auto">
          <a:xfrm>
            <a:off x="3212976" y="8049345"/>
            <a:ext cx="792088" cy="288032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8" name="Rectangle 1347"/>
          <p:cNvSpPr/>
          <p:nvPr/>
        </p:nvSpPr>
        <p:spPr bwMode="auto">
          <a:xfrm>
            <a:off x="3212976" y="8337376"/>
            <a:ext cx="792088" cy="144016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79" name="Donut 1278"/>
          <p:cNvSpPr/>
          <p:nvPr/>
        </p:nvSpPr>
        <p:spPr bwMode="auto">
          <a:xfrm>
            <a:off x="5623174" y="2504728"/>
            <a:ext cx="830162" cy="831800"/>
          </a:xfrm>
          <a:prstGeom prst="donut">
            <a:avLst>
              <a:gd name="adj" fmla="val 6622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0" name="Octagon 1279"/>
          <p:cNvSpPr/>
          <p:nvPr/>
        </p:nvSpPr>
        <p:spPr bwMode="auto">
          <a:xfrm>
            <a:off x="5976988" y="25343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1" name="Octagon 1280"/>
          <p:cNvSpPr/>
          <p:nvPr/>
        </p:nvSpPr>
        <p:spPr bwMode="auto">
          <a:xfrm>
            <a:off x="6059538" y="253749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2" name="Octagon 1281"/>
          <p:cNvSpPr/>
          <p:nvPr/>
        </p:nvSpPr>
        <p:spPr bwMode="auto">
          <a:xfrm>
            <a:off x="6142088" y="25565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3" name="Octagon 1282"/>
          <p:cNvSpPr/>
          <p:nvPr/>
        </p:nvSpPr>
        <p:spPr bwMode="auto">
          <a:xfrm>
            <a:off x="6215113" y="25946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4" name="Octagon 1283"/>
          <p:cNvSpPr/>
          <p:nvPr/>
        </p:nvSpPr>
        <p:spPr bwMode="auto">
          <a:xfrm>
            <a:off x="6278613" y="26486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5" name="Octagon 1284"/>
          <p:cNvSpPr/>
          <p:nvPr/>
        </p:nvSpPr>
        <p:spPr bwMode="auto">
          <a:xfrm>
            <a:off x="6322145" y="271871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6" name="Octagon 1285"/>
          <p:cNvSpPr/>
          <p:nvPr/>
        </p:nvSpPr>
        <p:spPr bwMode="auto">
          <a:xfrm>
            <a:off x="6354019" y="296636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7" name="Octagon 1286"/>
          <p:cNvSpPr/>
          <p:nvPr/>
        </p:nvSpPr>
        <p:spPr bwMode="auto">
          <a:xfrm>
            <a:off x="6362403" y="287860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8" name="Octagon 1287"/>
          <p:cNvSpPr/>
          <p:nvPr/>
        </p:nvSpPr>
        <p:spPr bwMode="auto">
          <a:xfrm>
            <a:off x="6354912" y="2795041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9" name="Octagon 1288"/>
          <p:cNvSpPr/>
          <p:nvPr/>
        </p:nvSpPr>
        <p:spPr bwMode="auto">
          <a:xfrm>
            <a:off x="6323286" y="304484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0" name="Octagon 1289"/>
          <p:cNvSpPr/>
          <p:nvPr/>
        </p:nvSpPr>
        <p:spPr bwMode="auto">
          <a:xfrm>
            <a:off x="6215212" y="31698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1" name="Octagon 1290"/>
          <p:cNvSpPr/>
          <p:nvPr/>
        </p:nvSpPr>
        <p:spPr bwMode="auto">
          <a:xfrm>
            <a:off x="6275413" y="311164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2" name="Octagon 1291"/>
          <p:cNvSpPr/>
          <p:nvPr/>
        </p:nvSpPr>
        <p:spPr bwMode="auto">
          <a:xfrm>
            <a:off x="5901011" y="32307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3" name="Octagon 1292"/>
          <p:cNvSpPr/>
          <p:nvPr/>
        </p:nvSpPr>
        <p:spPr bwMode="auto">
          <a:xfrm>
            <a:off x="5824811" y="31958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4" name="Octagon 1293"/>
          <p:cNvSpPr/>
          <p:nvPr/>
        </p:nvSpPr>
        <p:spPr bwMode="auto">
          <a:xfrm>
            <a:off x="5758136" y="31514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5" name="Octagon 1294"/>
          <p:cNvSpPr/>
          <p:nvPr/>
        </p:nvSpPr>
        <p:spPr bwMode="auto">
          <a:xfrm>
            <a:off x="5704161" y="30879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6" name="Octagon 1295"/>
          <p:cNvSpPr/>
          <p:nvPr/>
        </p:nvSpPr>
        <p:spPr bwMode="auto">
          <a:xfrm>
            <a:off x="5666061" y="30117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7" name="Octagon 1296"/>
          <p:cNvSpPr/>
          <p:nvPr/>
        </p:nvSpPr>
        <p:spPr bwMode="auto">
          <a:xfrm>
            <a:off x="5647011" y="29291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8" name="Octagon 1297"/>
          <p:cNvSpPr/>
          <p:nvPr/>
        </p:nvSpPr>
        <p:spPr bwMode="auto">
          <a:xfrm>
            <a:off x="5640661" y="28466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9" name="Octagon 1298"/>
          <p:cNvSpPr/>
          <p:nvPr/>
        </p:nvSpPr>
        <p:spPr bwMode="auto">
          <a:xfrm>
            <a:off x="5659711" y="27640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0" name="Octagon 1299"/>
          <p:cNvSpPr/>
          <p:nvPr/>
        </p:nvSpPr>
        <p:spPr bwMode="auto">
          <a:xfrm>
            <a:off x="5818461" y="25703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1" name="Octagon 1300"/>
          <p:cNvSpPr/>
          <p:nvPr/>
        </p:nvSpPr>
        <p:spPr bwMode="auto">
          <a:xfrm>
            <a:off x="5897836" y="25449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2" name="Octagon 1301"/>
          <p:cNvSpPr/>
          <p:nvPr/>
        </p:nvSpPr>
        <p:spPr bwMode="auto">
          <a:xfrm>
            <a:off x="5694636" y="26942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3" name="Octagon 1302"/>
          <p:cNvSpPr/>
          <p:nvPr/>
        </p:nvSpPr>
        <p:spPr bwMode="auto">
          <a:xfrm>
            <a:off x="5751786" y="26180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4" name="Octagon 1303"/>
          <p:cNvSpPr/>
          <p:nvPr/>
        </p:nvSpPr>
        <p:spPr bwMode="auto">
          <a:xfrm>
            <a:off x="6149678" y="321210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5" name="Octagon 1304"/>
          <p:cNvSpPr/>
          <p:nvPr/>
        </p:nvSpPr>
        <p:spPr bwMode="auto">
          <a:xfrm>
            <a:off x="5975574" y="32460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6" name="Octagon 1305"/>
          <p:cNvSpPr/>
          <p:nvPr/>
        </p:nvSpPr>
        <p:spPr bwMode="auto">
          <a:xfrm>
            <a:off x="6069931" y="3248173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307" name="Group 1306"/>
          <p:cNvGrpSpPr/>
          <p:nvPr/>
        </p:nvGrpSpPr>
        <p:grpSpPr>
          <a:xfrm>
            <a:off x="5746998" y="2638027"/>
            <a:ext cx="542925" cy="622300"/>
            <a:chOff x="5445224" y="1518725"/>
            <a:chExt cx="575731" cy="704321"/>
          </a:xfrm>
        </p:grpSpPr>
        <p:grpSp>
          <p:nvGrpSpPr>
            <p:cNvPr id="1308" name="Group 1307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327" name="Rounded Rectangle 1326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8" name="Rounded Rectangle 1327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9" name="Rounded Rectangle 1328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0" name="Rounded Rectangle 1329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1" name="Rounded Rectangle 1330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2" name="Rounded Rectangle 1331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3" name="Oval 1332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4" name="Oval 1333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309" name="Group 1308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319" name="Rounded Rectangle 1318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0" name="Rounded Rectangle 1319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1" name="Rounded Rectangle 1320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2" name="Rounded Rectangle 1321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3" name="Rounded Rectangle 1322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4" name="Rounded Rectangle 1323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5" name="Oval 1324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6" name="Oval 1325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1311" name="Rounded Rectangle 1310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2" name="Rounded Rectangle 1311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3" name="Rounded Rectangle 1312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4" name="Rounded Rectangle 1313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5" name="Rounded Rectangle 1314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6" name="Rounded Rectangle 1315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8" name="Oval 1317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sp>
        <p:nvSpPr>
          <p:cNvPr id="1277" name="Rechteck 3"/>
          <p:cNvSpPr/>
          <p:nvPr/>
        </p:nvSpPr>
        <p:spPr bwMode="auto">
          <a:xfrm>
            <a:off x="404664" y="2432721"/>
            <a:ext cx="6120679" cy="676875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kumimoji="0" lang="de-DE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500" name="Group 1499"/>
          <p:cNvGrpSpPr/>
          <p:nvPr/>
        </p:nvGrpSpPr>
        <p:grpSpPr>
          <a:xfrm>
            <a:off x="549275" y="2498725"/>
            <a:ext cx="5776913" cy="3249168"/>
            <a:chOff x="1603375" y="1482725"/>
            <a:chExt cx="5776913" cy="3384550"/>
          </a:xfrm>
        </p:grpSpPr>
        <p:sp>
          <p:nvSpPr>
            <p:cNvPr id="1501" name="Rectangle 1500"/>
            <p:cNvSpPr/>
            <p:nvPr/>
          </p:nvSpPr>
          <p:spPr bwMode="auto">
            <a:xfrm>
              <a:off x="1870075" y="2782888"/>
              <a:ext cx="287338" cy="714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cxnSp>
          <p:nvCxnSpPr>
            <p:cNvPr id="1502" name="Gerade Verbindung 72" descr=" 700"/>
            <p:cNvCxnSpPr>
              <a:cxnSpLocks noChangeShapeType="1"/>
            </p:cNvCxnSpPr>
            <p:nvPr/>
          </p:nvCxnSpPr>
          <p:spPr bwMode="auto">
            <a:xfrm>
              <a:off x="1725613" y="2854325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3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725613" y="2781300"/>
              <a:ext cx="55562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4" name="Rectangle 1503"/>
            <p:cNvSpPr/>
            <p:nvPr/>
          </p:nvSpPr>
          <p:spPr bwMode="auto">
            <a:xfrm>
              <a:off x="2092325" y="4149725"/>
              <a:ext cx="287338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cxnSp>
          <p:nvCxnSpPr>
            <p:cNvPr id="1505" name="Gerade Verbindung 72" descr=" 700"/>
            <p:cNvCxnSpPr>
              <a:cxnSpLocks noChangeShapeType="1"/>
              <a:endCxn id="1504" idx="2"/>
            </p:cNvCxnSpPr>
            <p:nvPr/>
          </p:nvCxnSpPr>
          <p:spPr bwMode="auto">
            <a:xfrm flipV="1">
              <a:off x="2051050" y="4221163"/>
              <a:ext cx="185738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6" name="Rectangle 1505"/>
            <p:cNvSpPr/>
            <p:nvPr/>
          </p:nvSpPr>
          <p:spPr bwMode="auto">
            <a:xfrm>
              <a:off x="3498850" y="4149725"/>
              <a:ext cx="287338" cy="730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cxnSp>
          <p:nvCxnSpPr>
            <p:cNvPr id="1507" name="Gerade Verbindung 72" descr=" 700"/>
            <p:cNvCxnSpPr>
              <a:cxnSpLocks noChangeShapeType="1"/>
            </p:cNvCxnSpPr>
            <p:nvPr/>
          </p:nvCxnSpPr>
          <p:spPr bwMode="auto">
            <a:xfrm>
              <a:off x="3354388" y="4222750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8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3354388" y="4149725"/>
              <a:ext cx="55562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9" name="Rectangle 1508"/>
            <p:cNvSpPr/>
            <p:nvPr/>
          </p:nvSpPr>
          <p:spPr bwMode="auto">
            <a:xfrm>
              <a:off x="4913313" y="4149725"/>
              <a:ext cx="287337" cy="730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cxnSp>
          <p:nvCxnSpPr>
            <p:cNvPr id="1510" name="Gerade Verbindung 72" descr=" 700"/>
            <p:cNvCxnSpPr>
              <a:cxnSpLocks noChangeShapeType="1"/>
            </p:cNvCxnSpPr>
            <p:nvPr/>
          </p:nvCxnSpPr>
          <p:spPr bwMode="auto">
            <a:xfrm>
              <a:off x="4768850" y="4222750"/>
              <a:ext cx="144463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1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768850" y="4149725"/>
              <a:ext cx="55563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2" name="Rectangle 1511"/>
            <p:cNvSpPr/>
            <p:nvPr/>
          </p:nvSpPr>
          <p:spPr bwMode="auto">
            <a:xfrm>
              <a:off x="6405563" y="4152900"/>
              <a:ext cx="287337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cxnSp>
          <p:nvCxnSpPr>
            <p:cNvPr id="1513" name="Gerade Verbindung 72" descr=" 700"/>
            <p:cNvCxnSpPr>
              <a:cxnSpLocks noChangeShapeType="1"/>
            </p:cNvCxnSpPr>
            <p:nvPr/>
          </p:nvCxnSpPr>
          <p:spPr bwMode="auto">
            <a:xfrm>
              <a:off x="6261100" y="4224338"/>
              <a:ext cx="144463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4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261100" y="4151313"/>
              <a:ext cx="55563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5" name="Rectangle 1514"/>
            <p:cNvSpPr/>
            <p:nvPr/>
          </p:nvSpPr>
          <p:spPr bwMode="auto">
            <a:xfrm>
              <a:off x="6356350" y="2781300"/>
              <a:ext cx="287338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sp>
          <p:nvSpPr>
            <p:cNvPr id="1516" name="Rectangle 1515"/>
            <p:cNvSpPr/>
            <p:nvPr/>
          </p:nvSpPr>
          <p:spPr bwMode="auto">
            <a:xfrm>
              <a:off x="5019675" y="2781300"/>
              <a:ext cx="288925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sp>
          <p:nvSpPr>
            <p:cNvPr id="1517" name="Oval 1516"/>
            <p:cNvSpPr/>
            <p:nvPr/>
          </p:nvSpPr>
          <p:spPr bwMode="auto">
            <a:xfrm>
              <a:off x="4914900" y="1482725"/>
              <a:ext cx="504825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Prog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518" name="Oval 1517"/>
            <p:cNvSpPr/>
            <p:nvPr/>
          </p:nvSpPr>
          <p:spPr bwMode="auto">
            <a:xfrm>
              <a:off x="4340225" y="2058988"/>
              <a:ext cx="431800" cy="144462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Stmt</a:t>
              </a:r>
              <a:r>
                <a:rPr lang="de-DE" sz="10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*</a:t>
              </a:r>
            </a:p>
          </p:txBody>
        </p:sp>
        <p:cxnSp>
          <p:nvCxnSpPr>
            <p:cNvPr id="1519" name="Gerade Verbindung 72" descr=" 700"/>
            <p:cNvCxnSpPr>
              <a:cxnSpLocks noChangeShapeType="1"/>
              <a:stCxn id="1517" idx="4"/>
              <a:endCxn id="1518" idx="0"/>
            </p:cNvCxnSpPr>
            <p:nvPr/>
          </p:nvCxnSpPr>
          <p:spPr bwMode="auto">
            <a:xfrm flipH="1">
              <a:off x="4556125" y="1627188"/>
              <a:ext cx="611188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0" name="Gerade Verbindung 72" descr=" 700"/>
            <p:cNvCxnSpPr>
              <a:cxnSpLocks noChangeShapeType="1"/>
              <a:stCxn id="1517" idx="4"/>
            </p:cNvCxnSpPr>
            <p:nvPr/>
          </p:nvCxnSpPr>
          <p:spPr bwMode="auto">
            <a:xfrm>
              <a:off x="5167313" y="1627188"/>
              <a:ext cx="612775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1" name="Gerade Verbindung 72" descr=" 700"/>
            <p:cNvCxnSpPr>
              <a:cxnSpLocks noChangeShapeType="1"/>
              <a:stCxn id="1518" idx="4"/>
              <a:endCxn id="1563" idx="0"/>
            </p:cNvCxnSpPr>
            <p:nvPr/>
          </p:nvCxnSpPr>
          <p:spPr bwMode="auto">
            <a:xfrm flipH="1">
              <a:off x="2227263" y="2203450"/>
              <a:ext cx="2328862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2" name="Oval 1521"/>
            <p:cNvSpPr/>
            <p:nvPr/>
          </p:nvSpPr>
          <p:spPr bwMode="auto">
            <a:xfrm>
              <a:off x="3811588" y="2635250"/>
              <a:ext cx="503237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Block</a:t>
              </a:r>
            </a:p>
          </p:txBody>
        </p:sp>
        <p:cxnSp>
          <p:nvCxnSpPr>
            <p:cNvPr id="1523" name="Gerade Verbindung 72" descr=" 700"/>
            <p:cNvCxnSpPr>
              <a:cxnSpLocks noChangeShapeType="1"/>
              <a:stCxn id="1518" idx="4"/>
              <a:endCxn id="1522" idx="0"/>
            </p:cNvCxnSpPr>
            <p:nvPr/>
          </p:nvCxnSpPr>
          <p:spPr bwMode="auto">
            <a:xfrm flipH="1">
              <a:off x="4064000" y="2203450"/>
              <a:ext cx="492125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4" name="Gerade Verbindung 72" descr=" 700"/>
            <p:cNvCxnSpPr>
              <a:cxnSpLocks noChangeShapeType="1"/>
              <a:stCxn id="1536" idx="4"/>
              <a:endCxn id="1525" idx="3"/>
            </p:cNvCxnSpPr>
            <p:nvPr/>
          </p:nvCxnSpPr>
          <p:spPr bwMode="auto">
            <a:xfrm flipH="1">
              <a:off x="3816350" y="4146550"/>
              <a:ext cx="1588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5" name="Diagonal liegende Ecken des Rechtecks schneiden 452"/>
            <p:cNvSpPr/>
            <p:nvPr/>
          </p:nvSpPr>
          <p:spPr bwMode="auto">
            <a:xfrm>
              <a:off x="3744913" y="4435475"/>
              <a:ext cx="144462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cxnSp>
          <p:nvCxnSpPr>
            <p:cNvPr id="1526" name="Gerade Verbindung 72" descr=" 700"/>
            <p:cNvCxnSpPr>
              <a:cxnSpLocks noChangeShapeType="1"/>
              <a:stCxn id="1534" idx="4"/>
              <a:endCxn id="1536" idx="0"/>
            </p:cNvCxnSpPr>
            <p:nvPr/>
          </p:nvCxnSpPr>
          <p:spPr bwMode="auto">
            <a:xfrm flipH="1">
              <a:off x="3817938" y="3213100"/>
              <a:ext cx="249237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7" name="Oval 1526"/>
            <p:cNvSpPr/>
            <p:nvPr/>
          </p:nvSpPr>
          <p:spPr bwMode="auto">
            <a:xfrm>
              <a:off x="5049838" y="4003675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Decl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528" name="Diagonal liegende Ecken des Rechtecks schneiden 743"/>
            <p:cNvSpPr/>
            <p:nvPr/>
          </p:nvSpPr>
          <p:spPr bwMode="auto">
            <a:xfrm>
              <a:off x="5418138" y="4435475"/>
              <a:ext cx="144462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cxnSp>
          <p:nvCxnSpPr>
            <p:cNvPr id="1529" name="Gerade Verbindung 72" descr=" 700"/>
            <p:cNvCxnSpPr>
              <a:cxnSpLocks noChangeShapeType="1"/>
              <a:stCxn id="1527" idx="4"/>
            </p:cNvCxnSpPr>
            <p:nvPr/>
          </p:nvCxnSpPr>
          <p:spPr bwMode="auto">
            <a:xfrm flipH="1">
              <a:off x="5059363" y="4148138"/>
              <a:ext cx="20637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0" name="Gerade Verbindung 72" descr=" 700"/>
            <p:cNvCxnSpPr>
              <a:cxnSpLocks noChangeShapeType="1"/>
              <a:stCxn id="1534" idx="4"/>
              <a:endCxn id="1527" idx="0"/>
            </p:cNvCxnSpPr>
            <p:nvPr/>
          </p:nvCxnSpPr>
          <p:spPr bwMode="auto">
            <a:xfrm>
              <a:off x="4067175" y="3213100"/>
              <a:ext cx="1198563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1" name="Gerade Verbindung 72" descr=" 700"/>
            <p:cNvCxnSpPr>
              <a:cxnSpLocks noChangeShapeType="1"/>
              <a:stCxn id="1534" idx="4"/>
              <a:endCxn id="1541" idx="0"/>
            </p:cNvCxnSpPr>
            <p:nvPr/>
          </p:nvCxnSpPr>
          <p:spPr bwMode="auto">
            <a:xfrm>
              <a:off x="4067175" y="3213100"/>
              <a:ext cx="2663825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2" name="Gerade Verbindung 72" descr=" 700"/>
            <p:cNvCxnSpPr>
              <a:cxnSpLocks noChangeShapeType="1"/>
              <a:stCxn id="1518" idx="4"/>
              <a:endCxn id="1551" idx="0"/>
            </p:cNvCxnSpPr>
            <p:nvPr/>
          </p:nvCxnSpPr>
          <p:spPr bwMode="auto">
            <a:xfrm>
              <a:off x="4556125" y="2203450"/>
              <a:ext cx="793750" cy="430213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3" name="Gerade Verbindung 72" descr=" 700"/>
            <p:cNvCxnSpPr>
              <a:cxnSpLocks noChangeShapeType="1"/>
              <a:stCxn id="1518" idx="4"/>
              <a:endCxn id="1556" idx="0"/>
            </p:cNvCxnSpPr>
            <p:nvPr/>
          </p:nvCxnSpPr>
          <p:spPr bwMode="auto">
            <a:xfrm>
              <a:off x="4556125" y="2203450"/>
              <a:ext cx="2151063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4" name="Oval 1533"/>
            <p:cNvSpPr/>
            <p:nvPr/>
          </p:nvSpPr>
          <p:spPr bwMode="auto">
            <a:xfrm>
              <a:off x="3851275" y="3068638"/>
              <a:ext cx="431800" cy="144462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Stmt</a:t>
              </a:r>
              <a:r>
                <a:rPr lang="de-DE" sz="10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*</a:t>
              </a:r>
            </a:p>
          </p:txBody>
        </p:sp>
        <p:cxnSp>
          <p:nvCxnSpPr>
            <p:cNvPr id="1535" name="Gerade Verbindung 72" descr=" 700"/>
            <p:cNvCxnSpPr>
              <a:cxnSpLocks noChangeShapeType="1"/>
              <a:stCxn id="1522" idx="4"/>
              <a:endCxn id="1534" idx="0"/>
            </p:cNvCxnSpPr>
            <p:nvPr/>
          </p:nvCxnSpPr>
          <p:spPr bwMode="auto">
            <a:xfrm>
              <a:off x="4064000" y="2779713"/>
              <a:ext cx="3175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" name="Oval 1535"/>
            <p:cNvSpPr/>
            <p:nvPr/>
          </p:nvSpPr>
          <p:spPr bwMode="auto">
            <a:xfrm>
              <a:off x="3638550" y="4003675"/>
              <a:ext cx="360363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Use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37" name="Gerade Verbindung 72" descr=" 700"/>
            <p:cNvCxnSpPr>
              <a:cxnSpLocks noChangeShapeType="1"/>
              <a:stCxn id="1536" idx="6"/>
            </p:cNvCxnSpPr>
            <p:nvPr/>
          </p:nvCxnSpPr>
          <p:spPr bwMode="auto">
            <a:xfrm>
              <a:off x="3998913" y="4075113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" name="Gerade Verbindung 72" descr=" 700"/>
            <p:cNvCxnSpPr>
              <a:cxnSpLocks noChangeShapeType="1"/>
              <a:endCxn id="1536" idx="2"/>
            </p:cNvCxnSpPr>
            <p:nvPr/>
          </p:nvCxnSpPr>
          <p:spPr bwMode="auto">
            <a:xfrm>
              <a:off x="3619500" y="4075113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" name="Gerade Verbindung 72" descr=" 700"/>
            <p:cNvCxnSpPr>
              <a:cxnSpLocks noChangeShapeType="1"/>
              <a:stCxn id="1541" idx="4"/>
              <a:endCxn id="1540" idx="3"/>
            </p:cNvCxnSpPr>
            <p:nvPr/>
          </p:nvCxnSpPr>
          <p:spPr bwMode="auto">
            <a:xfrm flipH="1">
              <a:off x="6731000" y="4146550"/>
              <a:ext cx="0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" name="Diagonal liegende Ecken des Rechtecks schneiden 452"/>
            <p:cNvSpPr/>
            <p:nvPr/>
          </p:nvSpPr>
          <p:spPr bwMode="auto">
            <a:xfrm>
              <a:off x="6657975" y="4435475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41" name="Oval 1540"/>
            <p:cNvSpPr/>
            <p:nvPr/>
          </p:nvSpPr>
          <p:spPr bwMode="auto">
            <a:xfrm>
              <a:off x="6551613" y="4003675"/>
              <a:ext cx="360362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Use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42" name="Gerade Verbindung 72" descr=" 700"/>
            <p:cNvCxnSpPr>
              <a:cxnSpLocks noChangeShapeType="1"/>
              <a:stCxn id="1541" idx="6"/>
            </p:cNvCxnSpPr>
            <p:nvPr/>
          </p:nvCxnSpPr>
          <p:spPr bwMode="auto">
            <a:xfrm>
              <a:off x="6911975" y="4075113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" name="Gerade Verbindung 72" descr=" 700"/>
            <p:cNvCxnSpPr>
              <a:cxnSpLocks noChangeShapeType="1"/>
              <a:endCxn id="1541" idx="2"/>
            </p:cNvCxnSpPr>
            <p:nvPr/>
          </p:nvCxnSpPr>
          <p:spPr bwMode="auto">
            <a:xfrm>
              <a:off x="6532563" y="4075113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4" name="Rechteck 3"/>
            <p:cNvSpPr>
              <a:spLocks noChangeArrowheads="1"/>
            </p:cNvSpPr>
            <p:nvPr/>
          </p:nvSpPr>
          <p:spPr bwMode="auto">
            <a:xfrm>
              <a:off x="7080250" y="4005263"/>
              <a:ext cx="144463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sp>
          <p:nvSpPr>
            <p:cNvPr id="1545" name="Rechteck 3"/>
            <p:cNvSpPr>
              <a:spLocks noChangeArrowheads="1"/>
            </p:cNvSpPr>
            <p:nvPr/>
          </p:nvSpPr>
          <p:spPr bwMode="auto">
            <a:xfrm>
              <a:off x="7223125" y="4005263"/>
              <a:ext cx="144463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  <a:endParaRPr lang="de-DE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46" name="Gerade Verbindung 72" descr=" 700"/>
            <p:cNvCxnSpPr>
              <a:cxnSpLocks noChangeShapeType="1"/>
              <a:endCxn id="1527" idx="2"/>
            </p:cNvCxnSpPr>
            <p:nvPr/>
          </p:nvCxnSpPr>
          <p:spPr bwMode="auto">
            <a:xfrm flipV="1">
              <a:off x="5030788" y="4075113"/>
              <a:ext cx="19050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7" name="Gerade Verbindung 72" descr=" 700"/>
            <p:cNvCxnSpPr>
              <a:cxnSpLocks noChangeShapeType="1"/>
              <a:stCxn id="1527" idx="6"/>
            </p:cNvCxnSpPr>
            <p:nvPr/>
          </p:nvCxnSpPr>
          <p:spPr bwMode="auto">
            <a:xfrm>
              <a:off x="5481638" y="4075113"/>
              <a:ext cx="22225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8" name="Rechteck 3"/>
            <p:cNvSpPr>
              <a:spLocks noChangeArrowheads="1"/>
            </p:cNvSpPr>
            <p:nvPr/>
          </p:nvSpPr>
          <p:spPr bwMode="auto">
            <a:xfrm>
              <a:off x="5935663" y="4005263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  <a:endParaRPr lang="de-DE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49" name="Gerade Verbindung 72" descr=" 700"/>
            <p:cNvCxnSpPr>
              <a:cxnSpLocks noChangeShapeType="1"/>
              <a:stCxn id="1551" idx="4"/>
              <a:endCxn id="1550" idx="3"/>
            </p:cNvCxnSpPr>
            <p:nvPr/>
          </p:nvCxnSpPr>
          <p:spPr bwMode="auto">
            <a:xfrm flipH="1">
              <a:off x="5348288" y="2776538"/>
              <a:ext cx="1587" cy="29051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0" name="Diagonal liegende Ecken des Rechtecks schneiden 452"/>
            <p:cNvSpPr/>
            <p:nvPr/>
          </p:nvSpPr>
          <p:spPr bwMode="auto">
            <a:xfrm>
              <a:off x="5275263" y="3067050"/>
              <a:ext cx="144462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51" name="Oval 1550"/>
            <p:cNvSpPr/>
            <p:nvPr/>
          </p:nvSpPr>
          <p:spPr bwMode="auto">
            <a:xfrm>
              <a:off x="5168900" y="2633663"/>
              <a:ext cx="360363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Use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52" name="Gerade Verbindung 72" descr=" 700"/>
            <p:cNvCxnSpPr>
              <a:cxnSpLocks noChangeShapeType="1"/>
              <a:stCxn id="1551" idx="6"/>
            </p:cNvCxnSpPr>
            <p:nvPr/>
          </p:nvCxnSpPr>
          <p:spPr bwMode="auto">
            <a:xfrm>
              <a:off x="5529263" y="2705100"/>
              <a:ext cx="19050" cy="1588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3" name="Gerade Verbindung 72" descr=" 700"/>
            <p:cNvCxnSpPr>
              <a:cxnSpLocks noChangeShapeType="1"/>
              <a:endCxn id="1551" idx="2"/>
            </p:cNvCxnSpPr>
            <p:nvPr/>
          </p:nvCxnSpPr>
          <p:spPr bwMode="auto">
            <a:xfrm>
              <a:off x="5149850" y="2705100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4" name="Rechteck 3"/>
            <p:cNvSpPr>
              <a:spLocks noChangeArrowheads="1"/>
            </p:cNvSpPr>
            <p:nvPr/>
          </p:nvSpPr>
          <p:spPr bwMode="auto">
            <a:xfrm>
              <a:off x="5697538" y="2636838"/>
              <a:ext cx="144462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sp>
          <p:nvSpPr>
            <p:cNvPr id="1555" name="Rechteck 3"/>
            <p:cNvSpPr>
              <a:spLocks noChangeArrowheads="1"/>
            </p:cNvSpPr>
            <p:nvPr/>
          </p:nvSpPr>
          <p:spPr bwMode="auto">
            <a:xfrm>
              <a:off x="5840413" y="2636838"/>
              <a:ext cx="144462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</a:p>
          </p:txBody>
        </p:sp>
        <p:sp>
          <p:nvSpPr>
            <p:cNvPr id="1556" name="Oval 1555"/>
            <p:cNvSpPr/>
            <p:nvPr/>
          </p:nvSpPr>
          <p:spPr bwMode="auto">
            <a:xfrm>
              <a:off x="6491288" y="2635250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Decl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557" name="Diagonal liegende Ecken des Rechtecks schneiden 743"/>
            <p:cNvSpPr/>
            <p:nvPr/>
          </p:nvSpPr>
          <p:spPr bwMode="auto">
            <a:xfrm>
              <a:off x="6861175" y="3067050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cxnSp>
          <p:nvCxnSpPr>
            <p:cNvPr id="1558" name="Gerade Verbindung 72" descr=" 700"/>
            <p:cNvCxnSpPr>
              <a:cxnSpLocks noChangeShapeType="1"/>
              <a:stCxn id="1557" idx="3"/>
              <a:endCxn id="1556" idx="4"/>
            </p:cNvCxnSpPr>
            <p:nvPr/>
          </p:nvCxnSpPr>
          <p:spPr bwMode="auto">
            <a:xfrm flipH="1" flipV="1">
              <a:off x="6707188" y="2779713"/>
              <a:ext cx="227012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9" name="Gerade Verbindung 72" descr=" 700"/>
            <p:cNvCxnSpPr>
              <a:cxnSpLocks noChangeShapeType="1"/>
              <a:stCxn id="1556" idx="4"/>
            </p:cNvCxnSpPr>
            <p:nvPr/>
          </p:nvCxnSpPr>
          <p:spPr bwMode="auto">
            <a:xfrm flipH="1">
              <a:off x="6500813" y="2779713"/>
              <a:ext cx="20637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0" name="Gerade Verbindung 72" descr=" 700"/>
            <p:cNvCxnSpPr>
              <a:cxnSpLocks noChangeShapeType="1"/>
              <a:endCxn id="1556" idx="2"/>
            </p:cNvCxnSpPr>
            <p:nvPr/>
          </p:nvCxnSpPr>
          <p:spPr bwMode="auto">
            <a:xfrm flipV="1">
              <a:off x="6473825" y="2706688"/>
              <a:ext cx="17463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1" name="Gerade Verbindung 72" descr=" 700"/>
            <p:cNvCxnSpPr>
              <a:cxnSpLocks noChangeShapeType="1"/>
              <a:stCxn id="1556" idx="6"/>
            </p:cNvCxnSpPr>
            <p:nvPr/>
          </p:nvCxnSpPr>
          <p:spPr bwMode="auto">
            <a:xfrm>
              <a:off x="6923088" y="2706688"/>
              <a:ext cx="23812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2" name="Rechteck 3"/>
            <p:cNvSpPr>
              <a:spLocks noChangeArrowheads="1"/>
            </p:cNvSpPr>
            <p:nvPr/>
          </p:nvSpPr>
          <p:spPr bwMode="auto">
            <a:xfrm>
              <a:off x="7235825" y="2636838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</a:p>
          </p:txBody>
        </p:sp>
        <p:sp>
          <p:nvSpPr>
            <p:cNvPr id="1563" name="Oval 1562"/>
            <p:cNvSpPr/>
            <p:nvPr/>
          </p:nvSpPr>
          <p:spPr bwMode="auto">
            <a:xfrm>
              <a:off x="2011363" y="2635250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Decl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564" name="Diagonal liegende Ecken des Rechtecks schneiden 743"/>
            <p:cNvSpPr/>
            <p:nvPr/>
          </p:nvSpPr>
          <p:spPr bwMode="auto">
            <a:xfrm>
              <a:off x="2381250" y="3067050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cxnSp>
          <p:nvCxnSpPr>
            <p:cNvPr id="1565" name="Gerade Verbindung 72" descr=" 700"/>
            <p:cNvCxnSpPr>
              <a:cxnSpLocks noChangeShapeType="1"/>
              <a:stCxn id="1564" idx="3"/>
              <a:endCxn id="1563" idx="4"/>
            </p:cNvCxnSpPr>
            <p:nvPr/>
          </p:nvCxnSpPr>
          <p:spPr bwMode="auto">
            <a:xfrm flipH="1" flipV="1">
              <a:off x="2227263" y="2779713"/>
              <a:ext cx="22542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" name="Gerade Verbindung 72" descr=" 700"/>
            <p:cNvCxnSpPr>
              <a:cxnSpLocks noChangeShapeType="1"/>
              <a:stCxn id="1563" idx="4"/>
            </p:cNvCxnSpPr>
            <p:nvPr/>
          </p:nvCxnSpPr>
          <p:spPr bwMode="auto">
            <a:xfrm flipH="1">
              <a:off x="2020888" y="2779713"/>
              <a:ext cx="20637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" name="Gerade Verbindung 72" descr=" 700"/>
            <p:cNvCxnSpPr>
              <a:cxnSpLocks noChangeShapeType="1"/>
              <a:endCxn id="1563" idx="2"/>
            </p:cNvCxnSpPr>
            <p:nvPr/>
          </p:nvCxnSpPr>
          <p:spPr bwMode="auto">
            <a:xfrm flipV="1">
              <a:off x="1992313" y="2706688"/>
              <a:ext cx="19050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8" name="Gerade Verbindung 72" descr=" 700"/>
            <p:cNvCxnSpPr>
              <a:cxnSpLocks noChangeShapeType="1"/>
              <a:stCxn id="1563" idx="6"/>
            </p:cNvCxnSpPr>
            <p:nvPr/>
          </p:nvCxnSpPr>
          <p:spPr bwMode="auto">
            <a:xfrm>
              <a:off x="2443163" y="2706688"/>
              <a:ext cx="22225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9" name="Rechteck 3"/>
            <p:cNvSpPr>
              <a:spLocks noChangeArrowheads="1"/>
            </p:cNvSpPr>
            <p:nvPr/>
          </p:nvSpPr>
          <p:spPr bwMode="auto">
            <a:xfrm>
              <a:off x="2905125" y="2636838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  <a:endParaRPr lang="de-DE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70" name="Gerade Verbindung 72" descr=" 700"/>
            <p:cNvCxnSpPr>
              <a:cxnSpLocks noChangeShapeType="1"/>
              <a:endCxn id="1522" idx="2"/>
            </p:cNvCxnSpPr>
            <p:nvPr/>
          </p:nvCxnSpPr>
          <p:spPr bwMode="auto">
            <a:xfrm flipV="1">
              <a:off x="3789363" y="2706688"/>
              <a:ext cx="22225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1" name="Gerade Verbindung 72" descr=" 700"/>
            <p:cNvCxnSpPr>
              <a:cxnSpLocks noChangeShapeType="1"/>
              <a:stCxn id="1522" idx="6"/>
            </p:cNvCxnSpPr>
            <p:nvPr/>
          </p:nvCxnSpPr>
          <p:spPr bwMode="auto">
            <a:xfrm>
              <a:off x="4314825" y="2706688"/>
              <a:ext cx="23813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2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804988" y="2490788"/>
              <a:ext cx="46037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844675" y="2493963"/>
              <a:ext cx="1108075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4" name="Gerade Verbindung 72" descr=" 700"/>
            <p:cNvCxnSpPr>
              <a:cxnSpLocks noChangeShapeType="1"/>
              <a:stCxn id="1569" idx="0"/>
            </p:cNvCxnSpPr>
            <p:nvPr/>
          </p:nvCxnSpPr>
          <p:spPr bwMode="auto">
            <a:xfrm flipH="1" flipV="1">
              <a:off x="2951163" y="2493963"/>
              <a:ext cx="26987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5" name="Gerade Verbindung 72" descr=" 700"/>
            <p:cNvCxnSpPr>
              <a:cxnSpLocks noChangeShapeType="1"/>
              <a:endCxn id="1591" idx="0"/>
            </p:cNvCxnSpPr>
            <p:nvPr/>
          </p:nvCxnSpPr>
          <p:spPr bwMode="auto">
            <a:xfrm flipH="1">
              <a:off x="6257925" y="2490788"/>
              <a:ext cx="41275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6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6299200" y="2490788"/>
              <a:ext cx="936625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7" name="Gerade Verbindung 72" descr=" 700"/>
            <p:cNvCxnSpPr>
              <a:cxnSpLocks noChangeShapeType="1"/>
              <a:stCxn id="1562" idx="0"/>
            </p:cNvCxnSpPr>
            <p:nvPr/>
          </p:nvCxnSpPr>
          <p:spPr bwMode="auto">
            <a:xfrm flipH="1" flipV="1">
              <a:off x="7237413" y="2490788"/>
              <a:ext cx="71437" cy="1460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8" name="Rechteck 3"/>
            <p:cNvSpPr>
              <a:spLocks noChangeArrowheads="1"/>
            </p:cNvSpPr>
            <p:nvPr/>
          </p:nvSpPr>
          <p:spPr bwMode="auto">
            <a:xfrm>
              <a:off x="3497263" y="2706688"/>
              <a:ext cx="144462" cy="7302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7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b</a:t>
              </a:r>
            </a:p>
          </p:txBody>
        </p:sp>
        <p:sp>
          <p:nvSpPr>
            <p:cNvPr id="1579" name="Rechteck 3"/>
            <p:cNvSpPr>
              <a:spLocks noChangeArrowheads="1"/>
            </p:cNvSpPr>
            <p:nvPr/>
          </p:nvSpPr>
          <p:spPr bwMode="auto">
            <a:xfrm>
              <a:off x="3497263" y="2635250"/>
              <a:ext cx="144462" cy="714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7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80" name="Rechteck 3"/>
            <p:cNvSpPr>
              <a:spLocks noChangeArrowheads="1"/>
            </p:cNvSpPr>
            <p:nvPr/>
          </p:nvSpPr>
          <p:spPr bwMode="auto">
            <a:xfrm>
              <a:off x="3641725" y="2636838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</a:p>
          </p:txBody>
        </p:sp>
        <p:sp>
          <p:nvSpPr>
            <p:cNvPr id="1581" name="Rechteck 3"/>
            <p:cNvSpPr>
              <a:spLocks noChangeArrowheads="1"/>
            </p:cNvSpPr>
            <p:nvPr/>
          </p:nvSpPr>
          <p:spPr bwMode="auto">
            <a:xfrm>
              <a:off x="3497263" y="2635250"/>
              <a:ext cx="287337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82" name="Gerade Verbindung 72" descr=" 700"/>
            <p:cNvCxnSpPr>
              <a:cxnSpLocks noChangeShapeType="1"/>
            </p:cNvCxnSpPr>
            <p:nvPr/>
          </p:nvCxnSpPr>
          <p:spPr bwMode="auto">
            <a:xfrm>
              <a:off x="5429250" y="1914525"/>
              <a:ext cx="222250" cy="16510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259138" y="1914525"/>
              <a:ext cx="2170112" cy="31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4" name="Rechteck 3"/>
            <p:cNvSpPr>
              <a:spLocks noChangeArrowheads="1"/>
            </p:cNvSpPr>
            <p:nvPr/>
          </p:nvSpPr>
          <p:spPr bwMode="auto">
            <a:xfrm>
              <a:off x="2473325" y="2706688"/>
              <a:ext cx="144463" cy="7302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7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b</a:t>
              </a:r>
            </a:p>
          </p:txBody>
        </p:sp>
        <p:sp>
          <p:nvSpPr>
            <p:cNvPr id="1585" name="Rechteck 3"/>
            <p:cNvSpPr>
              <a:spLocks noChangeArrowheads="1"/>
            </p:cNvSpPr>
            <p:nvPr/>
          </p:nvSpPr>
          <p:spPr bwMode="auto">
            <a:xfrm>
              <a:off x="2473325" y="2635250"/>
              <a:ext cx="144463" cy="714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7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86" name="Rechteck 3"/>
            <p:cNvSpPr>
              <a:spLocks noChangeArrowheads="1"/>
            </p:cNvSpPr>
            <p:nvPr/>
          </p:nvSpPr>
          <p:spPr bwMode="auto">
            <a:xfrm>
              <a:off x="2617788" y="2636838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587" name="Rechteck 3"/>
            <p:cNvSpPr>
              <a:spLocks noChangeArrowheads="1"/>
            </p:cNvSpPr>
            <p:nvPr/>
          </p:nvSpPr>
          <p:spPr bwMode="auto">
            <a:xfrm>
              <a:off x="2473325" y="2635250"/>
              <a:ext cx="287338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588" name="Rechteck 3"/>
            <p:cNvSpPr>
              <a:spLocks noChangeArrowheads="1"/>
            </p:cNvSpPr>
            <p:nvPr/>
          </p:nvSpPr>
          <p:spPr bwMode="auto">
            <a:xfrm>
              <a:off x="4859338" y="2635250"/>
              <a:ext cx="144462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89" name="Rechteck 3"/>
            <p:cNvSpPr>
              <a:spLocks noChangeArrowheads="1"/>
            </p:cNvSpPr>
            <p:nvPr/>
          </p:nvSpPr>
          <p:spPr bwMode="auto">
            <a:xfrm>
              <a:off x="5003800" y="2636838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</a:p>
          </p:txBody>
        </p:sp>
        <p:sp>
          <p:nvSpPr>
            <p:cNvPr id="1590" name="Rechteck 3"/>
            <p:cNvSpPr>
              <a:spLocks noChangeArrowheads="1"/>
            </p:cNvSpPr>
            <p:nvPr/>
          </p:nvSpPr>
          <p:spPr bwMode="auto">
            <a:xfrm>
              <a:off x="4859338" y="2635250"/>
              <a:ext cx="287337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591" name="Rechteck 3"/>
            <p:cNvSpPr>
              <a:spLocks noChangeArrowheads="1"/>
            </p:cNvSpPr>
            <p:nvPr/>
          </p:nvSpPr>
          <p:spPr bwMode="auto">
            <a:xfrm>
              <a:off x="6184900" y="2635250"/>
              <a:ext cx="144463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92" name="Rechteck 3"/>
            <p:cNvSpPr>
              <a:spLocks noChangeArrowheads="1"/>
            </p:cNvSpPr>
            <p:nvPr/>
          </p:nvSpPr>
          <p:spPr bwMode="auto">
            <a:xfrm>
              <a:off x="6329363" y="2636838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</a:p>
          </p:txBody>
        </p:sp>
        <p:sp>
          <p:nvSpPr>
            <p:cNvPr id="1593" name="Rechteck 3"/>
            <p:cNvSpPr>
              <a:spLocks noChangeArrowheads="1"/>
            </p:cNvSpPr>
            <p:nvPr/>
          </p:nvSpPr>
          <p:spPr bwMode="auto">
            <a:xfrm>
              <a:off x="6184900" y="2635250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594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935538" y="2490788"/>
              <a:ext cx="39687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970463" y="2492375"/>
              <a:ext cx="763587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6" name="Gerade Verbindung 72" descr=" 700"/>
            <p:cNvCxnSpPr>
              <a:cxnSpLocks noChangeShapeType="1"/>
              <a:endCxn id="1554" idx="0"/>
            </p:cNvCxnSpPr>
            <p:nvPr/>
          </p:nvCxnSpPr>
          <p:spPr bwMode="auto">
            <a:xfrm>
              <a:off x="5737225" y="2490788"/>
              <a:ext cx="31750" cy="1460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544763" y="2779713"/>
              <a:ext cx="34925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8" name="Rechteck 3"/>
            <p:cNvSpPr>
              <a:spLocks noChangeArrowheads="1"/>
            </p:cNvSpPr>
            <p:nvPr/>
          </p:nvSpPr>
          <p:spPr bwMode="auto">
            <a:xfrm>
              <a:off x="1700213" y="2635250"/>
              <a:ext cx="144462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599" name="Rechteck 3"/>
            <p:cNvSpPr>
              <a:spLocks noChangeArrowheads="1"/>
            </p:cNvSpPr>
            <p:nvPr/>
          </p:nvSpPr>
          <p:spPr bwMode="auto">
            <a:xfrm>
              <a:off x="1844675" y="2636838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</a:p>
          </p:txBody>
        </p:sp>
        <p:sp>
          <p:nvSpPr>
            <p:cNvPr id="1600" name="Rechteck 3"/>
            <p:cNvSpPr>
              <a:spLocks noChangeArrowheads="1"/>
            </p:cNvSpPr>
            <p:nvPr/>
          </p:nvSpPr>
          <p:spPr bwMode="auto">
            <a:xfrm>
              <a:off x="1700213" y="2635250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601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899025" y="2346325"/>
              <a:ext cx="125730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2" name="Gerade Verbindung 72" descr=" 700"/>
            <p:cNvCxnSpPr>
              <a:cxnSpLocks noChangeShapeType="1"/>
            </p:cNvCxnSpPr>
            <p:nvPr/>
          </p:nvCxnSpPr>
          <p:spPr bwMode="auto">
            <a:xfrm>
              <a:off x="6156325" y="2347913"/>
              <a:ext cx="69850" cy="2873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3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733550" y="2347913"/>
              <a:ext cx="92075" cy="2857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4" name="Rechteck 3"/>
            <p:cNvSpPr>
              <a:spLocks noChangeArrowheads="1"/>
            </p:cNvSpPr>
            <p:nvPr/>
          </p:nvSpPr>
          <p:spPr bwMode="auto">
            <a:xfrm>
              <a:off x="6238875" y="4003675"/>
              <a:ext cx="144463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605" name="Rechteck 3"/>
            <p:cNvSpPr>
              <a:spLocks noChangeArrowheads="1"/>
            </p:cNvSpPr>
            <p:nvPr/>
          </p:nvSpPr>
          <p:spPr bwMode="auto">
            <a:xfrm>
              <a:off x="6383338" y="4005263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  <a:endParaRPr lang="de-DE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606" name="Rechteck 3"/>
            <p:cNvSpPr>
              <a:spLocks noChangeArrowheads="1"/>
            </p:cNvSpPr>
            <p:nvPr/>
          </p:nvSpPr>
          <p:spPr bwMode="auto">
            <a:xfrm>
              <a:off x="6238875" y="4003675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607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346825" y="3859213"/>
              <a:ext cx="39688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6383338" y="3856039"/>
              <a:ext cx="741362" cy="1586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9" name="Gerade Verbindung 72" descr=" 700"/>
            <p:cNvCxnSpPr>
              <a:cxnSpLocks noChangeShapeType="1"/>
            </p:cNvCxnSpPr>
            <p:nvPr/>
          </p:nvCxnSpPr>
          <p:spPr bwMode="auto">
            <a:xfrm>
              <a:off x="7124700" y="3859213"/>
              <a:ext cx="31750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0" name="Rechteck 3"/>
            <p:cNvSpPr>
              <a:spLocks noChangeArrowheads="1"/>
            </p:cNvSpPr>
            <p:nvPr/>
          </p:nvSpPr>
          <p:spPr bwMode="auto">
            <a:xfrm>
              <a:off x="5503863" y="4003675"/>
              <a:ext cx="144462" cy="14605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611" name="Rechteck 3"/>
            <p:cNvSpPr>
              <a:spLocks noChangeArrowheads="1"/>
            </p:cNvSpPr>
            <p:nvPr/>
          </p:nvSpPr>
          <p:spPr bwMode="auto">
            <a:xfrm>
              <a:off x="5648325" y="4005263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612" name="Rechteck 3"/>
            <p:cNvSpPr>
              <a:spLocks noChangeArrowheads="1"/>
            </p:cNvSpPr>
            <p:nvPr/>
          </p:nvSpPr>
          <p:spPr bwMode="auto">
            <a:xfrm>
              <a:off x="5503863" y="4003675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613" name="Rechteck 3"/>
            <p:cNvSpPr>
              <a:spLocks noChangeArrowheads="1"/>
            </p:cNvSpPr>
            <p:nvPr/>
          </p:nvSpPr>
          <p:spPr bwMode="auto">
            <a:xfrm>
              <a:off x="4741863" y="4003675"/>
              <a:ext cx="144462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614" name="Rechteck 3"/>
            <p:cNvSpPr>
              <a:spLocks noChangeArrowheads="1"/>
            </p:cNvSpPr>
            <p:nvPr/>
          </p:nvSpPr>
          <p:spPr bwMode="auto">
            <a:xfrm>
              <a:off x="4886325" y="4005263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</a:p>
          </p:txBody>
        </p:sp>
        <p:sp>
          <p:nvSpPr>
            <p:cNvPr id="1615" name="Rechteck 3"/>
            <p:cNvSpPr>
              <a:spLocks noChangeArrowheads="1"/>
            </p:cNvSpPr>
            <p:nvPr/>
          </p:nvSpPr>
          <p:spPr bwMode="auto">
            <a:xfrm>
              <a:off x="4741863" y="4003675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616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835525" y="3857625"/>
              <a:ext cx="41275" cy="1444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7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876800" y="3856038"/>
              <a:ext cx="1060450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935663" y="3857625"/>
              <a:ext cx="73025" cy="1460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9" name="Rechteck 3"/>
            <p:cNvSpPr>
              <a:spLocks noChangeArrowheads="1"/>
            </p:cNvSpPr>
            <p:nvPr/>
          </p:nvSpPr>
          <p:spPr bwMode="auto">
            <a:xfrm>
              <a:off x="4311650" y="4003675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sp>
          <p:nvSpPr>
            <p:cNvPr id="1620" name="Rechteck 3"/>
            <p:cNvSpPr>
              <a:spLocks noChangeArrowheads="1"/>
            </p:cNvSpPr>
            <p:nvPr/>
          </p:nvSpPr>
          <p:spPr bwMode="auto">
            <a:xfrm>
              <a:off x="4454525" y="4003675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</a:p>
          </p:txBody>
        </p:sp>
        <p:sp>
          <p:nvSpPr>
            <p:cNvPr id="1621" name="Rechteck 3"/>
            <p:cNvSpPr>
              <a:spLocks noChangeArrowheads="1"/>
            </p:cNvSpPr>
            <p:nvPr/>
          </p:nvSpPr>
          <p:spPr bwMode="auto">
            <a:xfrm>
              <a:off x="4022725" y="4003675"/>
              <a:ext cx="144463" cy="14605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622" name="Rechteck 3"/>
            <p:cNvSpPr>
              <a:spLocks noChangeArrowheads="1"/>
            </p:cNvSpPr>
            <p:nvPr/>
          </p:nvSpPr>
          <p:spPr bwMode="auto">
            <a:xfrm>
              <a:off x="4167188" y="4005263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623" name="Rechteck 3"/>
            <p:cNvSpPr>
              <a:spLocks noChangeArrowheads="1"/>
            </p:cNvSpPr>
            <p:nvPr/>
          </p:nvSpPr>
          <p:spPr bwMode="auto">
            <a:xfrm>
              <a:off x="4022725" y="4003675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624" name="Rechteck 3"/>
            <p:cNvSpPr>
              <a:spLocks noChangeArrowheads="1"/>
            </p:cNvSpPr>
            <p:nvPr/>
          </p:nvSpPr>
          <p:spPr bwMode="auto">
            <a:xfrm>
              <a:off x="3330575" y="4003675"/>
              <a:ext cx="144463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625" name="Rechteck 3"/>
            <p:cNvSpPr>
              <a:spLocks noChangeArrowheads="1"/>
            </p:cNvSpPr>
            <p:nvPr/>
          </p:nvSpPr>
          <p:spPr bwMode="auto">
            <a:xfrm>
              <a:off x="3475038" y="4005263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  <a:endParaRPr lang="de-DE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626" name="Rechteck 3"/>
            <p:cNvSpPr>
              <a:spLocks noChangeArrowheads="1"/>
            </p:cNvSpPr>
            <p:nvPr/>
          </p:nvSpPr>
          <p:spPr bwMode="auto">
            <a:xfrm>
              <a:off x="3330575" y="4003675"/>
              <a:ext cx="287338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627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3429000" y="3859213"/>
              <a:ext cx="39688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463925" y="3859213"/>
              <a:ext cx="884238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9" name="Gerade Verbindung 72" descr=" 700"/>
            <p:cNvCxnSpPr>
              <a:cxnSpLocks noChangeShapeType="1"/>
            </p:cNvCxnSpPr>
            <p:nvPr/>
          </p:nvCxnSpPr>
          <p:spPr bwMode="auto">
            <a:xfrm>
              <a:off x="4348163" y="3859213"/>
              <a:ext cx="31750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0" name="Gerade Verbindung 72" descr=" 700"/>
            <p:cNvCxnSpPr>
              <a:cxnSpLocks noChangeShapeType="1"/>
              <a:stCxn id="1632" idx="4"/>
              <a:endCxn id="1631" idx="3"/>
            </p:cNvCxnSpPr>
            <p:nvPr/>
          </p:nvCxnSpPr>
          <p:spPr bwMode="auto">
            <a:xfrm flipH="1">
              <a:off x="2405063" y="4146550"/>
              <a:ext cx="1587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1" name="Diagonal liegende Ecken des Rechtecks schneiden 452"/>
            <p:cNvSpPr/>
            <p:nvPr/>
          </p:nvSpPr>
          <p:spPr bwMode="auto">
            <a:xfrm>
              <a:off x="2333625" y="4435475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b</a:t>
              </a:r>
            </a:p>
          </p:txBody>
        </p:sp>
        <p:sp>
          <p:nvSpPr>
            <p:cNvPr id="1632" name="Oval 1631"/>
            <p:cNvSpPr/>
            <p:nvPr/>
          </p:nvSpPr>
          <p:spPr bwMode="auto">
            <a:xfrm>
              <a:off x="2227263" y="4003675"/>
              <a:ext cx="360362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Use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633" name="Gerade Verbindung 72" descr=" 700"/>
            <p:cNvCxnSpPr>
              <a:cxnSpLocks noChangeShapeType="1"/>
              <a:stCxn id="1632" idx="6"/>
            </p:cNvCxnSpPr>
            <p:nvPr/>
          </p:nvCxnSpPr>
          <p:spPr bwMode="auto">
            <a:xfrm>
              <a:off x="2587625" y="4075113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4" name="Gerade Verbindung 72" descr=" 700"/>
            <p:cNvCxnSpPr>
              <a:cxnSpLocks noChangeShapeType="1"/>
              <a:endCxn id="1632" idx="2"/>
            </p:cNvCxnSpPr>
            <p:nvPr/>
          </p:nvCxnSpPr>
          <p:spPr bwMode="auto">
            <a:xfrm>
              <a:off x="2208213" y="4075113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5" name="Rechteck 3"/>
            <p:cNvSpPr>
              <a:spLocks noChangeArrowheads="1"/>
            </p:cNvSpPr>
            <p:nvPr/>
          </p:nvSpPr>
          <p:spPr bwMode="auto">
            <a:xfrm>
              <a:off x="2900363" y="4003675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sp>
          <p:nvSpPr>
            <p:cNvPr id="1636" name="Rechteck 3"/>
            <p:cNvSpPr>
              <a:spLocks noChangeArrowheads="1"/>
            </p:cNvSpPr>
            <p:nvPr/>
          </p:nvSpPr>
          <p:spPr bwMode="auto">
            <a:xfrm>
              <a:off x="3043238" y="4003675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w</a:t>
              </a:r>
              <a:endParaRPr lang="de-DE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637" name="Rechteck 3"/>
            <p:cNvSpPr>
              <a:spLocks noChangeArrowheads="1"/>
            </p:cNvSpPr>
            <p:nvPr/>
          </p:nvSpPr>
          <p:spPr bwMode="auto">
            <a:xfrm>
              <a:off x="2611438" y="4075113"/>
              <a:ext cx="144462" cy="7302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7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b</a:t>
              </a:r>
            </a:p>
          </p:txBody>
        </p:sp>
        <p:sp>
          <p:nvSpPr>
            <p:cNvPr id="1638" name="Rechteck 3"/>
            <p:cNvSpPr>
              <a:spLocks noChangeArrowheads="1"/>
            </p:cNvSpPr>
            <p:nvPr/>
          </p:nvSpPr>
          <p:spPr bwMode="auto">
            <a:xfrm>
              <a:off x="2611438" y="4003675"/>
              <a:ext cx="144462" cy="714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7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a</a:t>
              </a:r>
            </a:p>
          </p:txBody>
        </p:sp>
        <p:sp>
          <p:nvSpPr>
            <p:cNvPr id="1639" name="Rechteck 3"/>
            <p:cNvSpPr>
              <a:spLocks noChangeArrowheads="1"/>
            </p:cNvSpPr>
            <p:nvPr/>
          </p:nvSpPr>
          <p:spPr bwMode="auto">
            <a:xfrm>
              <a:off x="2755900" y="4005263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640" name="Rechteck 3"/>
            <p:cNvSpPr>
              <a:spLocks noChangeArrowheads="1"/>
            </p:cNvSpPr>
            <p:nvPr/>
          </p:nvSpPr>
          <p:spPr bwMode="auto">
            <a:xfrm>
              <a:off x="2611438" y="4003675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1641" name="Rechteck 3"/>
            <p:cNvSpPr>
              <a:spLocks noChangeArrowheads="1"/>
            </p:cNvSpPr>
            <p:nvPr/>
          </p:nvSpPr>
          <p:spPr bwMode="auto">
            <a:xfrm>
              <a:off x="1919288" y="4003675"/>
              <a:ext cx="144462" cy="14446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b</a:t>
              </a:r>
            </a:p>
          </p:txBody>
        </p:sp>
        <p:sp>
          <p:nvSpPr>
            <p:cNvPr id="1642" name="Rechteck 3"/>
            <p:cNvSpPr>
              <a:spLocks noChangeArrowheads="1"/>
            </p:cNvSpPr>
            <p:nvPr/>
          </p:nvSpPr>
          <p:spPr bwMode="auto">
            <a:xfrm>
              <a:off x="2063750" y="4005263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g</a:t>
              </a:r>
            </a:p>
          </p:txBody>
        </p:sp>
        <p:sp>
          <p:nvSpPr>
            <p:cNvPr id="1643" name="Rechteck 3"/>
            <p:cNvSpPr>
              <a:spLocks noChangeArrowheads="1"/>
            </p:cNvSpPr>
            <p:nvPr/>
          </p:nvSpPr>
          <p:spPr bwMode="auto">
            <a:xfrm>
              <a:off x="1919288" y="4003675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644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039938" y="3859213"/>
              <a:ext cx="39687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079625" y="3859213"/>
              <a:ext cx="85725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" name="Gerade Verbindung 72" descr=" 700"/>
            <p:cNvCxnSpPr>
              <a:cxnSpLocks noChangeShapeType="1"/>
            </p:cNvCxnSpPr>
            <p:nvPr/>
          </p:nvCxnSpPr>
          <p:spPr bwMode="auto">
            <a:xfrm>
              <a:off x="2936875" y="3859213"/>
              <a:ext cx="31750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684463" y="4148138"/>
              <a:ext cx="0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000250" y="4148138"/>
              <a:ext cx="34925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727325" y="3716338"/>
              <a:ext cx="2852738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50" name="Group 643"/>
            <p:cNvGrpSpPr>
              <a:grpSpLocks/>
            </p:cNvGrpSpPr>
            <p:nvPr/>
          </p:nvGrpSpPr>
          <p:grpSpPr bwMode="auto">
            <a:xfrm rot="-5400000">
              <a:off x="4026694" y="3669507"/>
              <a:ext cx="136525" cy="300037"/>
              <a:chOff x="1454150" y="989112"/>
              <a:chExt cx="136525" cy="144016"/>
            </a:xfrm>
          </p:grpSpPr>
          <p:sp>
            <p:nvSpPr>
              <p:cNvPr id="1811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812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3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51" name="Group 643"/>
            <p:cNvGrpSpPr>
              <a:grpSpLocks/>
            </p:cNvGrpSpPr>
            <p:nvPr/>
          </p:nvGrpSpPr>
          <p:grpSpPr bwMode="auto">
            <a:xfrm rot="-5400000">
              <a:off x="5511006" y="3745707"/>
              <a:ext cx="136525" cy="144462"/>
              <a:chOff x="1454150" y="989112"/>
              <a:chExt cx="136525" cy="144016"/>
            </a:xfrm>
          </p:grpSpPr>
          <p:sp>
            <p:nvSpPr>
              <p:cNvPr id="1808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809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0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52" name="Gerade Verbindung 72" descr=" 700"/>
            <p:cNvCxnSpPr>
              <a:cxnSpLocks noChangeShapeType="1"/>
            </p:cNvCxnSpPr>
            <p:nvPr/>
          </p:nvCxnSpPr>
          <p:spPr bwMode="auto">
            <a:xfrm>
              <a:off x="6218238" y="3714750"/>
              <a:ext cx="69850" cy="28892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3" name="Gerade Verbindung 72" descr=" 700"/>
            <p:cNvCxnSpPr>
              <a:cxnSpLocks noChangeShapeType="1"/>
            </p:cNvCxnSpPr>
            <p:nvPr/>
          </p:nvCxnSpPr>
          <p:spPr bwMode="auto">
            <a:xfrm>
              <a:off x="5578475" y="3714750"/>
              <a:ext cx="0" cy="28892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4" name="Gerade Verbindung 72" descr=" 700"/>
            <p:cNvCxnSpPr>
              <a:cxnSpLocks noChangeShapeType="1"/>
            </p:cNvCxnSpPr>
            <p:nvPr/>
          </p:nvCxnSpPr>
          <p:spPr bwMode="auto">
            <a:xfrm>
              <a:off x="4787900" y="3714750"/>
              <a:ext cx="0" cy="2889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55" name="Group 643"/>
            <p:cNvGrpSpPr>
              <a:grpSpLocks/>
            </p:cNvGrpSpPr>
            <p:nvPr/>
          </p:nvGrpSpPr>
          <p:grpSpPr bwMode="auto">
            <a:xfrm rot="-5400000">
              <a:off x="3983831" y="3606007"/>
              <a:ext cx="136525" cy="144462"/>
              <a:chOff x="1454150" y="989112"/>
              <a:chExt cx="136525" cy="144016"/>
            </a:xfrm>
          </p:grpSpPr>
          <p:sp>
            <p:nvSpPr>
              <p:cNvPr id="1805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806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7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56" name="Gerade Verbindung 72" descr=" 700"/>
            <p:cNvCxnSpPr>
              <a:cxnSpLocks noChangeShapeType="1"/>
            </p:cNvCxnSpPr>
            <p:nvPr/>
          </p:nvCxnSpPr>
          <p:spPr bwMode="auto">
            <a:xfrm>
              <a:off x="4051300" y="3571875"/>
              <a:ext cx="3175" cy="43180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7" name="Gerade Verbindung 72" descr=" 700"/>
            <p:cNvCxnSpPr>
              <a:cxnSpLocks noChangeShapeType="1"/>
            </p:cNvCxnSpPr>
            <p:nvPr/>
          </p:nvCxnSpPr>
          <p:spPr bwMode="auto">
            <a:xfrm>
              <a:off x="4132263" y="3714750"/>
              <a:ext cx="0" cy="2889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651125" y="3570288"/>
              <a:ext cx="1400175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59" name="Group 643"/>
            <p:cNvGrpSpPr>
              <a:grpSpLocks/>
            </p:cNvGrpSpPr>
            <p:nvPr/>
          </p:nvGrpSpPr>
          <p:grpSpPr bwMode="auto">
            <a:xfrm rot="-5400000">
              <a:off x="3309144" y="3602831"/>
              <a:ext cx="136525" cy="144463"/>
              <a:chOff x="1454150" y="989112"/>
              <a:chExt cx="136525" cy="144016"/>
            </a:xfrm>
          </p:grpSpPr>
          <p:sp>
            <p:nvSpPr>
              <p:cNvPr id="1802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803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4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60" name="Gerade Verbindung 72" descr=" 700"/>
            <p:cNvCxnSpPr>
              <a:cxnSpLocks noChangeShapeType="1"/>
              <a:endCxn id="1579" idx="1"/>
            </p:cNvCxnSpPr>
            <p:nvPr/>
          </p:nvCxnSpPr>
          <p:spPr bwMode="auto">
            <a:xfrm flipV="1">
              <a:off x="3378200" y="2671763"/>
              <a:ext cx="119063" cy="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1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3378200" y="2671763"/>
              <a:ext cx="3175" cy="1331912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62" name="Group 643"/>
            <p:cNvGrpSpPr>
              <a:grpSpLocks/>
            </p:cNvGrpSpPr>
            <p:nvPr/>
          </p:nvGrpSpPr>
          <p:grpSpPr bwMode="auto">
            <a:xfrm rot="-5400000">
              <a:off x="2478881" y="2382045"/>
              <a:ext cx="136525" cy="144462"/>
              <a:chOff x="1454150" y="989112"/>
              <a:chExt cx="136525" cy="144016"/>
            </a:xfrm>
          </p:grpSpPr>
          <p:sp>
            <p:nvSpPr>
              <p:cNvPr id="1799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800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1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63" name="Gerade Verbindung 72" descr=" 700"/>
            <p:cNvCxnSpPr>
              <a:cxnSpLocks noChangeShapeType="1"/>
            </p:cNvCxnSpPr>
            <p:nvPr/>
          </p:nvCxnSpPr>
          <p:spPr bwMode="auto">
            <a:xfrm>
              <a:off x="2544763" y="2347913"/>
              <a:ext cx="0" cy="2873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4" name="Gerade Verbindung 72" descr=" 700"/>
            <p:cNvCxnSpPr>
              <a:cxnSpLocks noChangeShapeType="1"/>
            </p:cNvCxnSpPr>
            <p:nvPr/>
          </p:nvCxnSpPr>
          <p:spPr bwMode="auto">
            <a:xfrm>
              <a:off x="4897438" y="2347913"/>
              <a:ext cx="0" cy="2873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5" name="Gerade Verbindung 72" descr=" 700"/>
            <p:cNvCxnSpPr>
              <a:cxnSpLocks noChangeShapeType="1"/>
            </p:cNvCxnSpPr>
            <p:nvPr/>
          </p:nvCxnSpPr>
          <p:spPr bwMode="auto">
            <a:xfrm>
              <a:off x="3571875" y="2347913"/>
              <a:ext cx="0" cy="2873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6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902325" y="4724400"/>
              <a:ext cx="1250950" cy="31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7156450" y="4151313"/>
              <a:ext cx="0" cy="576262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7180263" y="4149725"/>
              <a:ext cx="34925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7300913" y="4149725"/>
              <a:ext cx="0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0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7213600" y="4219575"/>
              <a:ext cx="87313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1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743075" y="3425825"/>
              <a:ext cx="3175" cy="1296988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2" name="Gerade Verbindung 72" descr=" 700"/>
            <p:cNvCxnSpPr>
              <a:cxnSpLocks noChangeShapeType="1"/>
            </p:cNvCxnSpPr>
            <p:nvPr/>
          </p:nvCxnSpPr>
          <p:spPr bwMode="auto">
            <a:xfrm>
              <a:off x="1746250" y="4722813"/>
              <a:ext cx="2641600" cy="1587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411663" y="4148138"/>
              <a:ext cx="34925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4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532313" y="4148138"/>
              <a:ext cx="0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5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445000" y="4217988"/>
              <a:ext cx="87313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6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001963" y="4148138"/>
              <a:ext cx="34925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122613" y="4148138"/>
              <a:ext cx="1587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035300" y="4217988"/>
              <a:ext cx="88900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" name="Gerade Verbindung 72" descr=" 700"/>
            <p:cNvCxnSpPr>
              <a:cxnSpLocks noChangeShapeType="1"/>
            </p:cNvCxnSpPr>
            <p:nvPr/>
          </p:nvCxnSpPr>
          <p:spPr bwMode="auto">
            <a:xfrm>
              <a:off x="1603375" y="4867275"/>
              <a:ext cx="1368425" cy="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0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603375" y="1771650"/>
              <a:ext cx="0" cy="309562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1" name="Gerade Verbindung 72" descr=" 700"/>
            <p:cNvCxnSpPr>
              <a:cxnSpLocks noChangeShapeType="1"/>
            </p:cNvCxnSpPr>
            <p:nvPr/>
          </p:nvCxnSpPr>
          <p:spPr bwMode="auto">
            <a:xfrm>
              <a:off x="1603375" y="1771650"/>
              <a:ext cx="4108450" cy="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2" name="Gerade Verbindung 72" descr=" 700"/>
            <p:cNvCxnSpPr>
              <a:cxnSpLocks noChangeShapeType="1"/>
              <a:endCxn id="1688" idx="0"/>
            </p:cNvCxnSpPr>
            <p:nvPr/>
          </p:nvCxnSpPr>
          <p:spPr bwMode="auto">
            <a:xfrm>
              <a:off x="5705475" y="1771650"/>
              <a:ext cx="385763" cy="287338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83" name="Group 636"/>
            <p:cNvGrpSpPr>
              <a:grpSpLocks/>
            </p:cNvGrpSpPr>
            <p:nvPr/>
          </p:nvGrpSpPr>
          <p:grpSpPr bwMode="auto">
            <a:xfrm rot="-5400000">
              <a:off x="2899569" y="4612481"/>
              <a:ext cx="136525" cy="144463"/>
              <a:chOff x="1454150" y="989112"/>
              <a:chExt cx="136525" cy="144016"/>
            </a:xfrm>
          </p:grpSpPr>
          <p:sp>
            <p:nvSpPr>
              <p:cNvPr id="1796" name="Rectangle 637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97" name="Curved Connector 63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3366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8" name="Curved Connector 640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3366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84" name="Rechteck 3"/>
            <p:cNvSpPr>
              <a:spLocks noChangeArrowheads="1"/>
            </p:cNvSpPr>
            <p:nvPr/>
          </p:nvSpPr>
          <p:spPr bwMode="auto">
            <a:xfrm>
              <a:off x="2760663" y="2636838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sp>
          <p:nvSpPr>
            <p:cNvPr id="1685" name="Rechteck 3"/>
            <p:cNvSpPr>
              <a:spLocks noChangeArrowheads="1"/>
            </p:cNvSpPr>
            <p:nvPr/>
          </p:nvSpPr>
          <p:spPr bwMode="auto">
            <a:xfrm>
              <a:off x="5791200" y="4003675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sp>
          <p:nvSpPr>
            <p:cNvPr id="1686" name="Rechteck 3"/>
            <p:cNvSpPr>
              <a:spLocks noChangeArrowheads="1"/>
            </p:cNvSpPr>
            <p:nvPr/>
          </p:nvSpPr>
          <p:spPr bwMode="auto">
            <a:xfrm>
              <a:off x="7091363" y="2636838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cxnSp>
          <p:nvCxnSpPr>
            <p:cNvPr id="168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992813" y="2130425"/>
              <a:ext cx="25400" cy="1588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8" name="Rechteck 3"/>
            <p:cNvSpPr>
              <a:spLocks noChangeArrowheads="1"/>
            </p:cNvSpPr>
            <p:nvPr/>
          </p:nvSpPr>
          <p:spPr bwMode="auto">
            <a:xfrm>
              <a:off x="6018213" y="2058988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t</a:t>
              </a:r>
            </a:p>
          </p:txBody>
        </p:sp>
        <p:grpSp>
          <p:nvGrpSpPr>
            <p:cNvPr id="1689" name="Group 643"/>
            <p:cNvGrpSpPr>
              <a:grpSpLocks/>
            </p:cNvGrpSpPr>
            <p:nvPr/>
          </p:nvGrpSpPr>
          <p:grpSpPr bwMode="auto">
            <a:xfrm rot="10800000">
              <a:off x="3271838" y="2698750"/>
              <a:ext cx="136525" cy="855663"/>
              <a:chOff x="1454150" y="989112"/>
              <a:chExt cx="136525" cy="144016"/>
            </a:xfrm>
          </p:grpSpPr>
          <p:sp>
            <p:nvSpPr>
              <p:cNvPr id="1793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94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5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90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3519488" y="2781300"/>
              <a:ext cx="0" cy="360363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1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079625" y="3143250"/>
              <a:ext cx="1441450" cy="41275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92" name="Group 643"/>
            <p:cNvGrpSpPr>
              <a:grpSpLocks/>
            </p:cNvGrpSpPr>
            <p:nvPr/>
          </p:nvGrpSpPr>
          <p:grpSpPr bwMode="auto">
            <a:xfrm rot="-6469307">
              <a:off x="2561431" y="2753520"/>
              <a:ext cx="136525" cy="1255712"/>
              <a:chOff x="1454150" y="989112"/>
              <a:chExt cx="136525" cy="144016"/>
            </a:xfrm>
          </p:grpSpPr>
          <p:sp>
            <p:nvSpPr>
              <p:cNvPr id="1790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91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2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93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746250" y="3425825"/>
              <a:ext cx="4025900" cy="31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94" name="Group 643"/>
            <p:cNvGrpSpPr>
              <a:grpSpLocks/>
            </p:cNvGrpSpPr>
            <p:nvPr/>
          </p:nvGrpSpPr>
          <p:grpSpPr bwMode="auto">
            <a:xfrm rot="10800000">
              <a:off x="3413125" y="2851150"/>
              <a:ext cx="136525" cy="144463"/>
              <a:chOff x="1454150" y="989112"/>
              <a:chExt cx="136525" cy="144016"/>
            </a:xfrm>
          </p:grpSpPr>
          <p:sp>
            <p:nvSpPr>
              <p:cNvPr id="1787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88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9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9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3568700" y="2927350"/>
              <a:ext cx="787400" cy="63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96" name="Group 643"/>
            <p:cNvGrpSpPr>
              <a:grpSpLocks/>
            </p:cNvGrpSpPr>
            <p:nvPr/>
          </p:nvGrpSpPr>
          <p:grpSpPr bwMode="auto">
            <a:xfrm rot="-5400000">
              <a:off x="2622550" y="3671888"/>
              <a:ext cx="136525" cy="298450"/>
              <a:chOff x="1454150" y="989112"/>
              <a:chExt cx="136525" cy="144016"/>
            </a:xfrm>
          </p:grpSpPr>
          <p:sp>
            <p:nvSpPr>
              <p:cNvPr id="1784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85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6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97" name="Gerade Verbindung 72" descr=" 700"/>
            <p:cNvCxnSpPr>
              <a:cxnSpLocks noChangeShapeType="1"/>
            </p:cNvCxnSpPr>
            <p:nvPr/>
          </p:nvCxnSpPr>
          <p:spPr bwMode="auto">
            <a:xfrm>
              <a:off x="2651125" y="3571875"/>
              <a:ext cx="0" cy="43180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8" name="Gerade Verbindung 72" descr=" 700"/>
            <p:cNvCxnSpPr>
              <a:cxnSpLocks noChangeShapeType="1"/>
            </p:cNvCxnSpPr>
            <p:nvPr/>
          </p:nvCxnSpPr>
          <p:spPr bwMode="auto">
            <a:xfrm>
              <a:off x="2730500" y="3714750"/>
              <a:ext cx="0" cy="2889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9" name="Gerade Verbindung 72" descr=" 700"/>
            <p:cNvCxnSpPr>
              <a:cxnSpLocks noChangeShapeType="1"/>
              <a:stCxn id="1534" idx="4"/>
              <a:endCxn id="1632" idx="0"/>
            </p:cNvCxnSpPr>
            <p:nvPr/>
          </p:nvCxnSpPr>
          <p:spPr bwMode="auto">
            <a:xfrm flipH="1">
              <a:off x="2406650" y="3213100"/>
              <a:ext cx="1660525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0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794375" y="2781300"/>
              <a:ext cx="34925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1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915025" y="2781300"/>
              <a:ext cx="1588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827713" y="2851150"/>
              <a:ext cx="88900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03" name="Diagonal liegende Ecken des Rechtecks schneiden 743"/>
            <p:cNvSpPr/>
            <p:nvPr/>
          </p:nvSpPr>
          <p:spPr bwMode="auto">
            <a:xfrm>
              <a:off x="1812925" y="3068638"/>
              <a:ext cx="455613" cy="144462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Integer</a:t>
              </a:r>
            </a:p>
          </p:txBody>
        </p:sp>
        <p:sp>
          <p:nvSpPr>
            <p:cNvPr id="1704" name="Diagonal liegende Ecken des Rechtecks schneiden 452"/>
            <p:cNvSpPr/>
            <p:nvPr/>
          </p:nvSpPr>
          <p:spPr bwMode="auto">
            <a:xfrm>
              <a:off x="6326188" y="3068638"/>
              <a:ext cx="360362" cy="144462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Real</a:t>
              </a:r>
            </a:p>
          </p:txBody>
        </p:sp>
        <p:sp>
          <p:nvSpPr>
            <p:cNvPr id="1705" name="Diagonal liegende Ecken des Rechtecks schneiden 452"/>
            <p:cNvSpPr/>
            <p:nvPr/>
          </p:nvSpPr>
          <p:spPr bwMode="auto">
            <a:xfrm>
              <a:off x="4881563" y="4437063"/>
              <a:ext cx="361950" cy="144462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/>
                  <a:cs typeface="Microsoft Sans Serif"/>
                </a:rPr>
                <a:t>Real</a:t>
              </a:r>
            </a:p>
          </p:txBody>
        </p:sp>
        <p:cxnSp>
          <p:nvCxnSpPr>
            <p:cNvPr id="1706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257550" y="2927350"/>
              <a:ext cx="311150" cy="635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584450" y="2924175"/>
              <a:ext cx="67310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8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543175" y="2346325"/>
              <a:ext cx="2355850" cy="31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09" name="Group 643"/>
            <p:cNvGrpSpPr>
              <a:grpSpLocks/>
            </p:cNvGrpSpPr>
            <p:nvPr/>
          </p:nvGrpSpPr>
          <p:grpSpPr bwMode="auto">
            <a:xfrm rot="-5400000">
              <a:off x="3191669" y="2237581"/>
              <a:ext cx="136525" cy="144463"/>
              <a:chOff x="1454150" y="989112"/>
              <a:chExt cx="136525" cy="144016"/>
            </a:xfrm>
          </p:grpSpPr>
          <p:sp>
            <p:nvSpPr>
              <p:cNvPr id="1781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82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3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10" name="Gerade Verbindung 72" descr=" 700"/>
            <p:cNvCxnSpPr>
              <a:cxnSpLocks noChangeShapeType="1"/>
            </p:cNvCxnSpPr>
            <p:nvPr/>
          </p:nvCxnSpPr>
          <p:spPr bwMode="auto">
            <a:xfrm>
              <a:off x="3259138" y="1914525"/>
              <a:ext cx="0" cy="1008063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1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822450" y="2349500"/>
              <a:ext cx="71755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580063" y="3714750"/>
              <a:ext cx="633412" cy="31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3" name="Gerade Verbindung 72" descr=" 700"/>
            <p:cNvCxnSpPr>
              <a:cxnSpLocks noChangeShapeType="1"/>
              <a:endCxn id="1563" idx="7"/>
            </p:cNvCxnSpPr>
            <p:nvPr/>
          </p:nvCxnSpPr>
          <p:spPr bwMode="auto">
            <a:xfrm flipH="1">
              <a:off x="2379663" y="2565400"/>
              <a:ext cx="31750" cy="90488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4" name="Gerade Verbindung 72" descr=" 700"/>
            <p:cNvCxnSpPr>
              <a:cxnSpLocks noChangeShapeType="1"/>
            </p:cNvCxnSpPr>
            <p:nvPr/>
          </p:nvCxnSpPr>
          <p:spPr bwMode="auto">
            <a:xfrm>
              <a:off x="2411413" y="2565400"/>
              <a:ext cx="73025" cy="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5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479675" y="2565400"/>
              <a:ext cx="30163" cy="6985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6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5405438" y="3925888"/>
              <a:ext cx="31750" cy="920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7" name="Gerade Verbindung 72" descr=" 700"/>
            <p:cNvCxnSpPr>
              <a:cxnSpLocks noChangeShapeType="1"/>
            </p:cNvCxnSpPr>
            <p:nvPr/>
          </p:nvCxnSpPr>
          <p:spPr bwMode="auto">
            <a:xfrm>
              <a:off x="5437188" y="3925888"/>
              <a:ext cx="71437" cy="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505450" y="3925888"/>
              <a:ext cx="28575" cy="714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570288" y="2781300"/>
              <a:ext cx="1587" cy="15240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0" name="Gerade Verbindung 72" descr=" 700"/>
            <p:cNvCxnSpPr>
              <a:cxnSpLocks noChangeShapeType="1"/>
              <a:endCxn id="1564" idx="0"/>
            </p:cNvCxnSpPr>
            <p:nvPr/>
          </p:nvCxnSpPr>
          <p:spPr bwMode="auto">
            <a:xfrm flipH="1" flipV="1">
              <a:off x="2525713" y="3140075"/>
              <a:ext cx="4492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1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7004050" y="3140075"/>
              <a:ext cx="304800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2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7308850" y="2781300"/>
              <a:ext cx="4763" cy="3619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561013" y="4508500"/>
              <a:ext cx="449262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24" name="Group 643"/>
            <p:cNvGrpSpPr>
              <a:grpSpLocks/>
            </p:cNvGrpSpPr>
            <p:nvPr/>
          </p:nvGrpSpPr>
          <p:grpSpPr bwMode="auto">
            <a:xfrm rot="5400000">
              <a:off x="5800725" y="4437063"/>
              <a:ext cx="136525" cy="219075"/>
              <a:chOff x="1454150" y="989112"/>
              <a:chExt cx="136525" cy="144016"/>
            </a:xfrm>
          </p:grpSpPr>
          <p:sp>
            <p:nvSpPr>
              <p:cNvPr id="1778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79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0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25" name="Gerade Verbindung 72" descr=" 700"/>
            <p:cNvCxnSpPr>
              <a:cxnSpLocks noChangeShapeType="1"/>
              <a:endCxn id="1705" idx="1"/>
            </p:cNvCxnSpPr>
            <p:nvPr/>
          </p:nvCxnSpPr>
          <p:spPr bwMode="auto">
            <a:xfrm flipV="1">
              <a:off x="5057775" y="4581525"/>
              <a:ext cx="4763" cy="1428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6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060950" y="4721225"/>
              <a:ext cx="768350" cy="635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028825" y="3211513"/>
              <a:ext cx="4763" cy="1428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8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032000" y="3351213"/>
              <a:ext cx="768350" cy="635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29" name="Group 643"/>
            <p:cNvGrpSpPr>
              <a:grpSpLocks/>
            </p:cNvGrpSpPr>
            <p:nvPr/>
          </p:nvGrpSpPr>
          <p:grpSpPr bwMode="auto">
            <a:xfrm rot="5400000">
              <a:off x="2767013" y="3068638"/>
              <a:ext cx="136525" cy="219075"/>
              <a:chOff x="1454150" y="989112"/>
              <a:chExt cx="136525" cy="144016"/>
            </a:xfrm>
          </p:grpSpPr>
          <p:sp>
            <p:nvSpPr>
              <p:cNvPr id="1775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76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7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30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939925" y="3611563"/>
              <a:ext cx="111125" cy="39370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31" name="Group 643"/>
            <p:cNvGrpSpPr>
              <a:grpSpLocks/>
            </p:cNvGrpSpPr>
            <p:nvPr/>
          </p:nvGrpSpPr>
          <p:grpSpPr bwMode="auto">
            <a:xfrm rot="5400000">
              <a:off x="2820988" y="2725738"/>
              <a:ext cx="136525" cy="473075"/>
              <a:chOff x="1454150" y="989112"/>
              <a:chExt cx="136525" cy="144016"/>
            </a:xfrm>
          </p:grpSpPr>
          <p:sp>
            <p:nvSpPr>
              <p:cNvPr id="1772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000">
                  <a:latin typeface="Microsoft Sans Serif"/>
                  <a:cs typeface="Microsoft Sans Serif"/>
                </a:endParaRPr>
              </a:p>
            </p:txBody>
          </p:sp>
          <p:cxnSp>
            <p:nvCxnSpPr>
              <p:cNvPr id="1773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4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32" name="Gerade Verbindung 72" descr=" 700"/>
            <p:cNvCxnSpPr>
              <a:cxnSpLocks noChangeShapeType="1"/>
              <a:stCxn id="1569" idx="2"/>
            </p:cNvCxnSpPr>
            <p:nvPr/>
          </p:nvCxnSpPr>
          <p:spPr bwMode="auto">
            <a:xfrm flipH="1">
              <a:off x="2971800" y="2779713"/>
              <a:ext cx="6350" cy="36671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3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870200" y="2779713"/>
              <a:ext cx="1588" cy="646112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4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805113" y="2778125"/>
              <a:ext cx="0" cy="576263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5" name="Gerade Verbindung 72" descr=" 700"/>
            <p:cNvCxnSpPr>
              <a:cxnSpLocks noChangeShapeType="1"/>
              <a:endCxn id="1631" idx="0"/>
            </p:cNvCxnSpPr>
            <p:nvPr/>
          </p:nvCxnSpPr>
          <p:spPr bwMode="auto">
            <a:xfrm flipH="1" flipV="1">
              <a:off x="2478088" y="4508500"/>
              <a:ext cx="458787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6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5424488" y="3136900"/>
              <a:ext cx="312737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772150" y="2781300"/>
              <a:ext cx="0" cy="64770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8" name="Gerade Verbindung 72" descr=" 700"/>
            <p:cNvCxnSpPr>
              <a:cxnSpLocks noChangeShapeType="1"/>
            </p:cNvCxnSpPr>
            <p:nvPr/>
          </p:nvCxnSpPr>
          <p:spPr bwMode="auto">
            <a:xfrm>
              <a:off x="5737225" y="2781300"/>
              <a:ext cx="0" cy="3603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897313" y="4508500"/>
              <a:ext cx="458787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0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804025" y="4508500"/>
              <a:ext cx="314325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" name="Gerade Verbindung 72" descr=" 700"/>
            <p:cNvCxnSpPr>
              <a:cxnSpLocks noChangeShapeType="1"/>
            </p:cNvCxnSpPr>
            <p:nvPr/>
          </p:nvCxnSpPr>
          <p:spPr bwMode="auto">
            <a:xfrm>
              <a:off x="7119938" y="4149725"/>
              <a:ext cx="0" cy="3587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" name="Oval 1741"/>
            <p:cNvSpPr/>
            <p:nvPr/>
          </p:nvSpPr>
          <p:spPr bwMode="auto">
            <a:xfrm>
              <a:off x="5559425" y="2060575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sz="1000" dirty="0" err="1">
                  <a:solidFill>
                    <a:srgbClr val="7F7F7F"/>
                  </a:solidFill>
                  <a:latin typeface="Microsoft Sans Serif"/>
                  <a:cs typeface="Microsoft Sans Serif"/>
                </a:rPr>
                <a:t>DErr</a:t>
              </a:r>
              <a:endParaRPr lang="de-DE" sz="1000" dirty="0">
                <a:solidFill>
                  <a:srgbClr val="7F7F7F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743" name="Gerade Verbindung 72" descr=" 700"/>
            <p:cNvCxnSpPr>
              <a:cxnSpLocks noChangeShapeType="1"/>
            </p:cNvCxnSpPr>
            <p:nvPr/>
          </p:nvCxnSpPr>
          <p:spPr bwMode="auto">
            <a:xfrm>
              <a:off x="2401888" y="2705100"/>
              <a:ext cx="0" cy="3603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401888" y="2667000"/>
              <a:ext cx="66675" cy="3810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401888" y="2740025"/>
              <a:ext cx="66675" cy="3651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6" name="Gerade Verbindung 72" descr=" 700"/>
            <p:cNvCxnSpPr>
              <a:cxnSpLocks noChangeShapeType="1"/>
              <a:stCxn id="1528" idx="3"/>
              <a:endCxn id="1527" idx="4"/>
            </p:cNvCxnSpPr>
            <p:nvPr/>
          </p:nvCxnSpPr>
          <p:spPr bwMode="auto">
            <a:xfrm flipH="1" flipV="1">
              <a:off x="5265738" y="4148138"/>
              <a:ext cx="22542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902325" y="4148138"/>
              <a:ext cx="0" cy="5746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834063" y="4149725"/>
              <a:ext cx="0" cy="5746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007100" y="4149725"/>
              <a:ext cx="4763" cy="36671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0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4389438" y="4148138"/>
              <a:ext cx="0" cy="576262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032000" y="4289425"/>
              <a:ext cx="650875" cy="63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971800" y="4148138"/>
              <a:ext cx="0" cy="719137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" name="Gerade Verbindung 72" descr=" 700"/>
            <p:cNvCxnSpPr>
              <a:cxnSpLocks noChangeShapeType="1"/>
            </p:cNvCxnSpPr>
            <p:nvPr/>
          </p:nvCxnSpPr>
          <p:spPr bwMode="auto">
            <a:xfrm>
              <a:off x="2935288" y="4149725"/>
              <a:ext cx="0" cy="3587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" name="Gerade Verbindung 72" descr=" 700"/>
            <p:cNvCxnSpPr>
              <a:cxnSpLocks noChangeShapeType="1"/>
            </p:cNvCxnSpPr>
            <p:nvPr/>
          </p:nvCxnSpPr>
          <p:spPr bwMode="auto">
            <a:xfrm>
              <a:off x="4875213" y="2852738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" name="Gerade Verbindung 72" descr=" 700"/>
            <p:cNvCxnSpPr>
              <a:cxnSpLocks noChangeShapeType="1"/>
              <a:stCxn id="1588" idx="2"/>
            </p:cNvCxnSpPr>
            <p:nvPr/>
          </p:nvCxnSpPr>
          <p:spPr bwMode="auto">
            <a:xfrm flipH="1">
              <a:off x="4875213" y="2779713"/>
              <a:ext cx="57150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6" name="Gerade Verbindung 72" descr=" 700"/>
            <p:cNvCxnSpPr>
              <a:cxnSpLocks noChangeShapeType="1"/>
            </p:cNvCxnSpPr>
            <p:nvPr/>
          </p:nvCxnSpPr>
          <p:spPr bwMode="auto">
            <a:xfrm>
              <a:off x="6211888" y="2852738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7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208713" y="2781300"/>
              <a:ext cx="55562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8" name="Rectangle 1757"/>
            <p:cNvSpPr/>
            <p:nvPr/>
          </p:nvSpPr>
          <p:spPr bwMode="auto">
            <a:xfrm>
              <a:off x="3708400" y="2782888"/>
              <a:ext cx="287338" cy="714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700" dirty="0">
                  <a:solidFill>
                    <a:srgbClr val="7F7F7F"/>
                  </a:solidFill>
                  <a:latin typeface="Microsoft Sans Serif"/>
                  <a:cs typeface="Microsoft Sans Serif"/>
                </a:rPr>
                <a:t>index</a:t>
              </a:r>
            </a:p>
          </p:txBody>
        </p:sp>
        <p:cxnSp>
          <p:nvCxnSpPr>
            <p:cNvPr id="1759" name="Gerade Verbindung 72" descr=" 700"/>
            <p:cNvCxnSpPr>
              <a:cxnSpLocks noChangeShapeType="1"/>
              <a:endCxn id="1758" idx="0"/>
            </p:cNvCxnSpPr>
            <p:nvPr/>
          </p:nvCxnSpPr>
          <p:spPr bwMode="auto">
            <a:xfrm>
              <a:off x="3851275" y="2565400"/>
              <a:ext cx="0" cy="2174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0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3621088" y="2562225"/>
              <a:ext cx="17462" cy="682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1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3635375" y="2565400"/>
              <a:ext cx="215900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2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3665538" y="2859088"/>
              <a:ext cx="185737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3" name="Gerade Verbindung 72" descr=" 700"/>
            <p:cNvCxnSpPr>
              <a:cxnSpLocks noChangeShapeType="1"/>
            </p:cNvCxnSpPr>
            <p:nvPr/>
          </p:nvCxnSpPr>
          <p:spPr bwMode="auto">
            <a:xfrm>
              <a:off x="4354513" y="4149725"/>
              <a:ext cx="0" cy="3587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4" name="Gerade Verbindung 72" descr=" 700"/>
            <p:cNvCxnSpPr>
              <a:cxnSpLocks noChangeShapeType="1"/>
              <a:stCxn id="1610" idx="2"/>
              <a:endCxn id="1528" idx="3"/>
            </p:cNvCxnSpPr>
            <p:nvPr/>
          </p:nvCxnSpPr>
          <p:spPr bwMode="auto">
            <a:xfrm flipH="1">
              <a:off x="5491163" y="4149725"/>
              <a:ext cx="85725" cy="2857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5" name="Rechteck 3"/>
            <p:cNvSpPr>
              <a:spLocks noChangeArrowheads="1"/>
            </p:cNvSpPr>
            <p:nvPr/>
          </p:nvSpPr>
          <p:spPr bwMode="auto">
            <a:xfrm>
              <a:off x="6935788" y="4006850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766" name="Rechteck 3"/>
            <p:cNvSpPr>
              <a:spLocks noChangeArrowheads="1"/>
            </p:cNvSpPr>
            <p:nvPr/>
          </p:nvSpPr>
          <p:spPr bwMode="auto">
            <a:xfrm>
              <a:off x="6948488" y="2636838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767" name="Rechteck 3"/>
            <p:cNvSpPr>
              <a:spLocks noChangeArrowheads="1"/>
            </p:cNvSpPr>
            <p:nvPr/>
          </p:nvSpPr>
          <p:spPr bwMode="auto">
            <a:xfrm>
              <a:off x="5553075" y="2636838"/>
              <a:ext cx="144463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768" name="Rechteck 3"/>
            <p:cNvSpPr>
              <a:spLocks noChangeArrowheads="1"/>
            </p:cNvSpPr>
            <p:nvPr/>
          </p:nvSpPr>
          <p:spPr bwMode="auto">
            <a:xfrm>
              <a:off x="4340225" y="2636838"/>
              <a:ext cx="144463" cy="1460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  <a:latin typeface="Microsoft Sans Serif"/>
                  <a:cs typeface="Microsoft Sans Serif"/>
                </a:rPr>
                <a:t>b</a:t>
              </a:r>
            </a:p>
          </p:txBody>
        </p:sp>
        <p:sp>
          <p:nvSpPr>
            <p:cNvPr id="1769" name="Rechteck 3"/>
            <p:cNvSpPr>
              <a:spLocks noChangeArrowheads="1"/>
            </p:cNvSpPr>
            <p:nvPr/>
          </p:nvSpPr>
          <p:spPr bwMode="auto">
            <a:xfrm>
              <a:off x="4484688" y="2638425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  <a:latin typeface="Microsoft Sans Serif"/>
                  <a:cs typeface="Microsoft Sans Serif"/>
                </a:rPr>
                <a:t>l</a:t>
              </a:r>
            </a:p>
          </p:txBody>
        </p:sp>
        <p:sp>
          <p:nvSpPr>
            <p:cNvPr id="1770" name="Rechteck 3"/>
            <p:cNvSpPr>
              <a:spLocks noChangeArrowheads="1"/>
            </p:cNvSpPr>
            <p:nvPr/>
          </p:nvSpPr>
          <p:spPr bwMode="auto">
            <a:xfrm>
              <a:off x="4340225" y="2636838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 sz="100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771" name="Gerade Verbindung 72" descr=" 700"/>
            <p:cNvCxnSpPr>
              <a:cxnSpLocks noChangeShapeType="1"/>
              <a:endCxn id="1768" idx="2"/>
            </p:cNvCxnSpPr>
            <p:nvPr/>
          </p:nvCxnSpPr>
          <p:spPr bwMode="auto">
            <a:xfrm flipV="1">
              <a:off x="4356100" y="2782888"/>
              <a:ext cx="55563" cy="1412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1783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116</Words>
  <Application>Microsoft Macintosh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7</cp:revision>
  <dcterms:created xsi:type="dcterms:W3CDTF">2015-11-27T08:37:18Z</dcterms:created>
  <dcterms:modified xsi:type="dcterms:W3CDTF">2015-11-27T09:28:44Z</dcterms:modified>
</cp:coreProperties>
</file>