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480" y="-100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1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5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38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73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11/12/15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3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11/12/15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5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11/12/15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11/12/15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3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11/12/15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6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A614-CB86-F746-BBDB-B09DC1C1C820}" type="datetimeFigureOut">
              <a:rPr lang="en-US" smtClean="0"/>
              <a:t>11/12/15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A614-CB86-F746-BBDB-B09DC1C1C820}" type="datetimeFigureOut">
              <a:rPr lang="en-US" smtClean="0"/>
              <a:t>11/12/15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2C6-BD8D-434F-BA35-F36A404A3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87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Rectangle 1275"/>
          <p:cNvSpPr/>
          <p:nvPr/>
        </p:nvSpPr>
        <p:spPr bwMode="auto">
          <a:xfrm rot="5400000">
            <a:off x="612494" y="4811954"/>
            <a:ext cx="4889033" cy="144016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25676" y="2802557"/>
            <a:ext cx="3091453" cy="4233845"/>
            <a:chOff x="757957" y="2669975"/>
            <a:chExt cx="3488675" cy="3890215"/>
          </a:xfrm>
        </p:grpSpPr>
        <p:cxnSp>
          <p:nvCxnSpPr>
            <p:cNvPr id="500" name="Straight Connector 499"/>
            <p:cNvCxnSpPr/>
            <p:nvPr/>
          </p:nvCxnSpPr>
          <p:spPr>
            <a:xfrm>
              <a:off x="757959" y="2669975"/>
              <a:ext cx="3488673" cy="1132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flipV="1">
              <a:off x="757957" y="2671108"/>
              <a:ext cx="2" cy="3889082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>
              <a:off x="757959" y="6560189"/>
              <a:ext cx="3488673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4246632" y="6108244"/>
              <a:ext cx="0" cy="451946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930572" y="6108244"/>
              <a:ext cx="3316059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flipV="1">
              <a:off x="930572" y="4123234"/>
              <a:ext cx="0" cy="198500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H="1">
              <a:off x="930572" y="4123234"/>
              <a:ext cx="3316059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V="1">
              <a:off x="4246631" y="2669975"/>
              <a:ext cx="1" cy="145325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1069894" y="5973704"/>
              <a:ext cx="3176737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>
              <a:off x="4246631" y="4284401"/>
              <a:ext cx="1" cy="1689304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1069895" y="4284401"/>
              <a:ext cx="0" cy="1689304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1069894" y="4284401"/>
              <a:ext cx="3176737" cy="36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Rectangle 511"/>
            <p:cNvSpPr/>
            <p:nvPr/>
          </p:nvSpPr>
          <p:spPr>
            <a:xfrm>
              <a:off x="1069895" y="4284401"/>
              <a:ext cx="3176737" cy="1689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>
                <a:cs typeface="Arial"/>
              </a:endParaRPr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757958" y="2669975"/>
              <a:ext cx="3488674" cy="1453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>
                <a:cs typeface="Arial"/>
              </a:endParaRP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757957" y="6108244"/>
              <a:ext cx="3488674" cy="4519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>
                <a:cs typeface="Arial"/>
              </a:endParaRP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757959" y="4123234"/>
              <a:ext cx="172613" cy="1985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>
                <a:cs typeface="Arial"/>
              </a:endParaRPr>
            </a:p>
          </p:txBody>
        </p:sp>
        <p:cxnSp>
          <p:nvCxnSpPr>
            <p:cNvPr id="516" name="Line 2"/>
            <p:cNvCxnSpPr>
              <a:stCxn id="571" idx="2"/>
            </p:cNvCxnSpPr>
            <p:nvPr/>
          </p:nvCxnSpPr>
          <p:spPr>
            <a:xfrm flipH="1">
              <a:off x="3984413" y="5716480"/>
              <a:ext cx="128887" cy="551718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17" name="Line 3"/>
            <p:cNvCxnSpPr>
              <a:stCxn id="570" idx="2"/>
            </p:cNvCxnSpPr>
            <p:nvPr/>
          </p:nvCxnSpPr>
          <p:spPr>
            <a:xfrm flipH="1">
              <a:off x="3543773" y="5716480"/>
              <a:ext cx="128887" cy="551718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18" name="Line 4"/>
            <p:cNvCxnSpPr>
              <a:stCxn id="570" idx="2"/>
            </p:cNvCxnSpPr>
            <p:nvPr/>
          </p:nvCxnSpPr>
          <p:spPr>
            <a:xfrm flipH="1">
              <a:off x="2712433" y="5716480"/>
              <a:ext cx="960228" cy="568426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19" name="Line 5"/>
            <p:cNvCxnSpPr>
              <a:stCxn id="588" idx="2"/>
            </p:cNvCxnSpPr>
            <p:nvPr/>
          </p:nvCxnSpPr>
          <p:spPr>
            <a:xfrm flipH="1">
              <a:off x="2460717" y="4504720"/>
              <a:ext cx="75827" cy="734584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cxnSp>
          <p:nvCxnSpPr>
            <p:cNvPr id="520" name="Line 6"/>
            <p:cNvCxnSpPr>
              <a:stCxn id="588" idx="2"/>
            </p:cNvCxnSpPr>
            <p:nvPr/>
          </p:nvCxnSpPr>
          <p:spPr>
            <a:xfrm flipH="1">
              <a:off x="2222037" y="4504720"/>
              <a:ext cx="314507" cy="1762744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cxnSp>
          <p:nvCxnSpPr>
            <p:cNvPr id="521" name="Line 7"/>
            <p:cNvCxnSpPr>
              <a:stCxn id="558" idx="0"/>
              <a:endCxn id="551" idx="2"/>
            </p:cNvCxnSpPr>
            <p:nvPr/>
          </p:nvCxnSpPr>
          <p:spPr>
            <a:xfrm rot="16200000" flipV="1">
              <a:off x="2057164" y="4908640"/>
              <a:ext cx="220136" cy="440824"/>
            </a:xfrm>
            <a:prstGeom prst="bentConnector3">
              <a:avLst>
                <a:gd name="adj1" fmla="val 50000"/>
              </a:avLst>
            </a:prstGeom>
            <a:ln w="19080">
              <a:solidFill>
                <a:srgbClr val="4C4C4C"/>
              </a:solidFill>
              <a:round/>
            </a:ln>
          </p:spPr>
        </p:cxnSp>
        <p:cxnSp>
          <p:nvCxnSpPr>
            <p:cNvPr id="522" name="Line 8"/>
            <p:cNvCxnSpPr>
              <a:stCxn id="591" idx="2"/>
              <a:endCxn id="566" idx="0"/>
            </p:cNvCxnSpPr>
            <p:nvPr/>
          </p:nvCxnSpPr>
          <p:spPr>
            <a:xfrm>
              <a:off x="2905213" y="4504720"/>
              <a:ext cx="658022" cy="330480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23" name="Line 9"/>
            <p:cNvCxnSpPr>
              <a:stCxn id="590" idx="0"/>
              <a:endCxn id="588" idx="2"/>
            </p:cNvCxnSpPr>
            <p:nvPr/>
          </p:nvCxnSpPr>
          <p:spPr>
            <a:xfrm flipH="1" flipV="1">
              <a:off x="2536544" y="4504720"/>
              <a:ext cx="658757" cy="330480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cxnSp>
          <p:nvCxnSpPr>
            <p:cNvPr id="524" name="Line 10"/>
            <p:cNvCxnSpPr>
              <a:stCxn id="588" idx="2"/>
            </p:cNvCxnSpPr>
            <p:nvPr/>
          </p:nvCxnSpPr>
          <p:spPr>
            <a:xfrm flipH="1">
              <a:off x="1653060" y="4504720"/>
              <a:ext cx="883483" cy="734767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cxnSp>
          <p:nvCxnSpPr>
            <p:cNvPr id="525" name="Line 11"/>
            <p:cNvCxnSpPr>
              <a:stCxn id="567" idx="0"/>
              <a:endCxn id="589" idx="2"/>
            </p:cNvCxnSpPr>
            <p:nvPr/>
          </p:nvCxnSpPr>
          <p:spPr>
            <a:xfrm flipV="1">
              <a:off x="3305461" y="5312560"/>
              <a:ext cx="220320" cy="330480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cxnSp>
          <p:nvCxnSpPr>
            <p:cNvPr id="526" name="Line 13"/>
            <p:cNvCxnSpPr>
              <a:stCxn id="589" idx="0"/>
              <a:endCxn id="590" idx="2"/>
            </p:cNvCxnSpPr>
            <p:nvPr/>
          </p:nvCxnSpPr>
          <p:spPr>
            <a:xfrm flipH="1" flipV="1">
              <a:off x="3195301" y="4908640"/>
              <a:ext cx="330480" cy="330480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cxnSp>
          <p:nvCxnSpPr>
            <p:cNvPr id="527" name="Line 14"/>
            <p:cNvCxnSpPr>
              <a:stCxn id="569" idx="2"/>
              <a:endCxn id="571" idx="0"/>
            </p:cNvCxnSpPr>
            <p:nvPr/>
          </p:nvCxnSpPr>
          <p:spPr>
            <a:xfrm>
              <a:off x="3892981" y="5312560"/>
              <a:ext cx="220320" cy="330480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28" name="Line 15"/>
            <p:cNvCxnSpPr>
              <a:stCxn id="569" idx="2"/>
              <a:endCxn id="570" idx="0"/>
            </p:cNvCxnSpPr>
            <p:nvPr/>
          </p:nvCxnSpPr>
          <p:spPr>
            <a:xfrm flipH="1">
              <a:off x="3672661" y="5312560"/>
              <a:ext cx="220320" cy="330480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29" name="Line 16"/>
            <p:cNvCxnSpPr>
              <a:stCxn id="566" idx="2"/>
              <a:endCxn id="569" idx="0"/>
            </p:cNvCxnSpPr>
            <p:nvPr/>
          </p:nvCxnSpPr>
          <p:spPr>
            <a:xfrm>
              <a:off x="3563235" y="4908640"/>
              <a:ext cx="329746" cy="330480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30" name="Line 17"/>
            <p:cNvCxnSpPr>
              <a:stCxn id="566" idx="2"/>
              <a:endCxn id="568" idx="0"/>
            </p:cNvCxnSpPr>
            <p:nvPr/>
          </p:nvCxnSpPr>
          <p:spPr>
            <a:xfrm flipH="1">
              <a:off x="3232021" y="4908640"/>
              <a:ext cx="331214" cy="330480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31" name="Line 18"/>
            <p:cNvCxnSpPr>
              <a:stCxn id="542" idx="0"/>
              <a:endCxn id="577" idx="2"/>
            </p:cNvCxnSpPr>
            <p:nvPr/>
          </p:nvCxnSpPr>
          <p:spPr>
            <a:xfrm flipH="1" flipV="1">
              <a:off x="3709350" y="3660528"/>
              <a:ext cx="31" cy="1578226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32" name="Line 19"/>
            <p:cNvCxnSpPr>
              <a:stCxn id="543" idx="0"/>
              <a:endCxn id="575" idx="2"/>
            </p:cNvCxnSpPr>
            <p:nvPr/>
          </p:nvCxnSpPr>
          <p:spPr>
            <a:xfrm flipV="1">
              <a:off x="3489061" y="3991008"/>
              <a:ext cx="0" cy="1651849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33" name="Line 20"/>
            <p:cNvCxnSpPr>
              <a:stCxn id="545" idx="0"/>
              <a:endCxn id="578" idx="2"/>
            </p:cNvCxnSpPr>
            <p:nvPr/>
          </p:nvCxnSpPr>
          <p:spPr>
            <a:xfrm flipV="1">
              <a:off x="3929701" y="3991008"/>
              <a:ext cx="1" cy="1651666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34" name="Line 21"/>
            <p:cNvCxnSpPr>
              <a:stCxn id="539" idx="0"/>
              <a:endCxn id="579" idx="2"/>
            </p:cNvCxnSpPr>
            <p:nvPr/>
          </p:nvCxnSpPr>
          <p:spPr>
            <a:xfrm flipV="1">
              <a:off x="3379543" y="3330048"/>
              <a:ext cx="92" cy="1504786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35" name="Line 22"/>
            <p:cNvCxnSpPr>
              <a:stCxn id="552" idx="0"/>
              <a:endCxn id="551" idx="2"/>
            </p:cNvCxnSpPr>
            <p:nvPr/>
          </p:nvCxnSpPr>
          <p:spPr>
            <a:xfrm rot="5400000" flipH="1" flipV="1">
              <a:off x="1616432" y="4908732"/>
              <a:ext cx="220136" cy="440640"/>
            </a:xfrm>
            <a:prstGeom prst="bentConnector3">
              <a:avLst>
                <a:gd name="adj1" fmla="val 50000"/>
              </a:avLst>
            </a:prstGeom>
            <a:ln w="19080">
              <a:solidFill>
                <a:srgbClr val="4C4C4C"/>
              </a:solidFill>
              <a:round/>
            </a:ln>
          </p:spPr>
        </p:cxnSp>
        <p:cxnSp>
          <p:nvCxnSpPr>
            <p:cNvPr id="536" name="Line 23"/>
            <p:cNvCxnSpPr>
              <a:endCxn id="552" idx="2"/>
            </p:cNvCxnSpPr>
            <p:nvPr/>
          </p:nvCxnSpPr>
          <p:spPr>
            <a:xfrm rot="5400000" flipH="1" flipV="1">
              <a:off x="973649" y="5734932"/>
              <a:ext cx="844560" cy="220504"/>
            </a:xfrm>
            <a:prstGeom prst="bentConnector3">
              <a:avLst>
                <a:gd name="adj1" fmla="val 74925"/>
              </a:avLst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cxnSp>
          <p:nvCxnSpPr>
            <p:cNvPr id="537" name="Line 24"/>
            <p:cNvCxnSpPr>
              <a:stCxn id="543" idx="0"/>
            </p:cNvCxnSpPr>
            <p:nvPr/>
          </p:nvCxnSpPr>
          <p:spPr>
            <a:xfrm rot="5400000" flipH="1" flipV="1">
              <a:off x="3452524" y="5459440"/>
              <a:ext cx="219953" cy="146880"/>
            </a:xfrm>
            <a:prstGeom prst="bentConnector3">
              <a:avLst/>
            </a:prstGeom>
            <a:ln w="19080">
              <a:solidFill>
                <a:srgbClr val="4C4C4C"/>
              </a:solidFill>
              <a:round/>
            </a:ln>
          </p:spPr>
        </p:cxnSp>
        <p:cxnSp>
          <p:nvCxnSpPr>
            <p:cNvPr id="538" name="Line 25"/>
            <p:cNvCxnSpPr/>
            <p:nvPr/>
          </p:nvCxnSpPr>
          <p:spPr>
            <a:xfrm flipV="1">
              <a:off x="3489061" y="5826640"/>
              <a:ext cx="184" cy="441558"/>
            </a:xfrm>
            <a:prstGeom prst="straightConnector1">
              <a:avLst/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sp>
          <p:nvSpPr>
            <p:cNvPr id="539" name="CustomShape 26"/>
            <p:cNvSpPr/>
            <p:nvPr/>
          </p:nvSpPr>
          <p:spPr>
            <a:xfrm>
              <a:off x="3232388" y="4834833"/>
              <a:ext cx="294311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s5:node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AddExp</a:t>
              </a:r>
              <a:endParaRPr sz="600">
                <a:cs typeface="Arial"/>
              </a:endParaRPr>
            </a:p>
          </p:txBody>
        </p:sp>
        <p:cxnSp>
          <p:nvCxnSpPr>
            <p:cNvPr id="540" name="Line 27"/>
            <p:cNvCxnSpPr>
              <a:stCxn id="539" idx="2"/>
              <a:endCxn id="547" idx="0"/>
            </p:cNvCxnSpPr>
            <p:nvPr/>
          </p:nvCxnSpPr>
          <p:spPr>
            <a:xfrm rot="5400000">
              <a:off x="3103914" y="4963123"/>
              <a:ext cx="220136" cy="331123"/>
            </a:xfrm>
            <a:prstGeom prst="bentConnector3">
              <a:avLst>
                <a:gd name="adj1" fmla="val 50000"/>
              </a:avLst>
            </a:prstGeom>
            <a:ln w="19080">
              <a:solidFill>
                <a:srgbClr val="4C4C4C"/>
              </a:solidFill>
              <a:round/>
            </a:ln>
          </p:spPr>
        </p:cxnSp>
        <p:cxnSp>
          <p:nvCxnSpPr>
            <p:cNvPr id="541" name="Line 28"/>
            <p:cNvCxnSpPr>
              <a:stCxn id="542" idx="0"/>
              <a:endCxn id="539" idx="2"/>
            </p:cNvCxnSpPr>
            <p:nvPr/>
          </p:nvCxnSpPr>
          <p:spPr>
            <a:xfrm rot="16200000" flipV="1">
              <a:off x="3434394" y="4963766"/>
              <a:ext cx="220136" cy="329837"/>
            </a:xfrm>
            <a:prstGeom prst="bentConnector3">
              <a:avLst>
                <a:gd name="adj1" fmla="val 50000"/>
              </a:avLst>
            </a:prstGeom>
            <a:ln w="19080">
              <a:solidFill>
                <a:srgbClr val="4C4C4C"/>
              </a:solidFill>
              <a:round/>
            </a:ln>
          </p:spPr>
        </p:cxnSp>
        <p:sp>
          <p:nvSpPr>
            <p:cNvPr id="542" name="CustomShape 29"/>
            <p:cNvSpPr/>
            <p:nvPr/>
          </p:nvSpPr>
          <p:spPr>
            <a:xfrm>
              <a:off x="3562317" y="5238753"/>
              <a:ext cx="294127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s7:node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MulExp</a:t>
              </a:r>
              <a:endParaRPr sz="600">
                <a:cs typeface="Arial"/>
              </a:endParaRPr>
            </a:p>
          </p:txBody>
        </p:sp>
        <p:sp>
          <p:nvSpPr>
            <p:cNvPr id="543" name="CustomShape 30"/>
            <p:cNvSpPr/>
            <p:nvPr/>
          </p:nvSpPr>
          <p:spPr>
            <a:xfrm>
              <a:off x="3341997" y="5642857"/>
              <a:ext cx="294127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s8:node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Const</a:t>
              </a:r>
              <a:endParaRPr sz="600">
                <a:cs typeface="Arial"/>
              </a:endParaRPr>
            </a:p>
          </p:txBody>
        </p:sp>
        <p:cxnSp>
          <p:nvCxnSpPr>
            <p:cNvPr id="544" name="Line 31"/>
            <p:cNvCxnSpPr/>
            <p:nvPr/>
          </p:nvCxnSpPr>
          <p:spPr>
            <a:xfrm flipV="1">
              <a:off x="3929701" y="5826457"/>
              <a:ext cx="184" cy="441742"/>
            </a:xfrm>
            <a:prstGeom prst="straightConnector1">
              <a:avLst/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sp>
          <p:nvSpPr>
            <p:cNvPr id="545" name="CustomShape 32"/>
            <p:cNvSpPr/>
            <p:nvPr/>
          </p:nvSpPr>
          <p:spPr>
            <a:xfrm>
              <a:off x="3782453" y="5642673"/>
              <a:ext cx="294494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s9:node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Number</a:t>
              </a:r>
              <a:endParaRPr sz="600">
                <a:cs typeface="Arial"/>
              </a:endParaRPr>
            </a:p>
          </p:txBody>
        </p:sp>
        <p:cxnSp>
          <p:nvCxnSpPr>
            <p:cNvPr id="546" name="Line 33"/>
            <p:cNvCxnSpPr/>
            <p:nvPr/>
          </p:nvCxnSpPr>
          <p:spPr>
            <a:xfrm flipV="1">
              <a:off x="3048421" y="5422537"/>
              <a:ext cx="184" cy="845478"/>
            </a:xfrm>
            <a:prstGeom prst="straightConnector1">
              <a:avLst/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sp>
          <p:nvSpPr>
            <p:cNvPr id="547" name="CustomShape 34"/>
            <p:cNvSpPr/>
            <p:nvPr/>
          </p:nvSpPr>
          <p:spPr>
            <a:xfrm>
              <a:off x="2901541" y="5238753"/>
              <a:ext cx="29376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s6:node</a:t>
              </a:r>
              <a:endParaRPr sz="600" dirty="0">
                <a:cs typeface="Arial"/>
              </a:endParaRPr>
            </a:p>
            <a:p>
              <a:pPr algn="ctr"/>
              <a:r>
                <a:rPr lang="en-IE" sz="600" i="1" spc="-1" dirty="0">
                  <a:cs typeface="Arial"/>
                </a:rPr>
                <a:t>Number</a:t>
              </a:r>
              <a:endParaRPr sz="600" dirty="0">
                <a:cs typeface="Arial"/>
              </a:endParaRPr>
            </a:p>
          </p:txBody>
        </p:sp>
        <p:cxnSp>
          <p:nvCxnSpPr>
            <p:cNvPr id="548" name="Line 35"/>
            <p:cNvCxnSpPr>
              <a:stCxn id="545" idx="0"/>
            </p:cNvCxnSpPr>
            <p:nvPr/>
          </p:nvCxnSpPr>
          <p:spPr>
            <a:xfrm rot="16200000" flipV="1">
              <a:off x="3746101" y="5459073"/>
              <a:ext cx="219953" cy="147247"/>
            </a:xfrm>
            <a:prstGeom prst="bentConnector3">
              <a:avLst/>
            </a:prstGeom>
            <a:ln w="19080">
              <a:solidFill>
                <a:srgbClr val="4C4C4C"/>
              </a:solidFill>
              <a:round/>
            </a:ln>
          </p:spPr>
        </p:cxnSp>
        <p:sp>
          <p:nvSpPr>
            <p:cNvPr id="549" name="CustomShape 36"/>
            <p:cNvSpPr/>
            <p:nvPr/>
          </p:nvSpPr>
          <p:spPr>
            <a:xfrm>
              <a:off x="2573998" y="4431280"/>
              <a:ext cx="29376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s1:node</a:t>
              </a:r>
              <a:endParaRPr sz="600" dirty="0">
                <a:cs typeface="Arial"/>
              </a:endParaRPr>
            </a:p>
            <a:p>
              <a:pPr algn="ctr"/>
              <a:r>
                <a:rPr lang="en-IE" sz="600" i="1" spc="-1" dirty="0">
                  <a:cs typeface="Arial"/>
                </a:rPr>
                <a:t>Root</a:t>
              </a:r>
              <a:endParaRPr sz="600" dirty="0">
                <a:cs typeface="Arial"/>
              </a:endParaRPr>
            </a:p>
          </p:txBody>
        </p:sp>
        <p:cxnSp>
          <p:nvCxnSpPr>
            <p:cNvPr id="550" name="Line 37"/>
            <p:cNvCxnSpPr>
              <a:stCxn id="549" idx="2"/>
              <a:endCxn id="539" idx="0"/>
            </p:cNvCxnSpPr>
            <p:nvPr/>
          </p:nvCxnSpPr>
          <p:spPr>
            <a:xfrm rot="16200000" flipH="1">
              <a:off x="2940326" y="4395616"/>
              <a:ext cx="219769" cy="658665"/>
            </a:xfrm>
            <a:prstGeom prst="bentConnector3">
              <a:avLst/>
            </a:prstGeom>
            <a:ln w="19080">
              <a:solidFill>
                <a:srgbClr val="4C4C4C"/>
              </a:solidFill>
              <a:round/>
            </a:ln>
          </p:spPr>
        </p:cxnSp>
        <p:sp>
          <p:nvSpPr>
            <p:cNvPr id="551" name="CustomShape 38"/>
            <p:cNvSpPr/>
            <p:nvPr/>
          </p:nvSpPr>
          <p:spPr>
            <a:xfrm>
              <a:off x="1799940" y="4835200"/>
              <a:ext cx="29376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s2:node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Def*</a:t>
              </a:r>
              <a:endParaRPr sz="600">
                <a:cs typeface="Arial"/>
              </a:endParaRPr>
            </a:p>
          </p:txBody>
        </p:sp>
        <p:sp>
          <p:nvSpPr>
            <p:cNvPr id="552" name="CustomShape 39"/>
            <p:cNvSpPr/>
            <p:nvPr/>
          </p:nvSpPr>
          <p:spPr>
            <a:xfrm>
              <a:off x="1359300" y="5239120"/>
              <a:ext cx="29376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s3:node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Def</a:t>
              </a:r>
              <a:endParaRPr sz="600">
                <a:cs typeface="Arial"/>
              </a:endParaRPr>
            </a:p>
          </p:txBody>
        </p:sp>
        <p:sp>
          <p:nvSpPr>
            <p:cNvPr id="553" name="CustomShape 40"/>
            <p:cNvSpPr/>
            <p:nvPr/>
          </p:nvSpPr>
          <p:spPr>
            <a:xfrm>
              <a:off x="1175517" y="6267280"/>
              <a:ext cx="220320" cy="147064"/>
            </a:xfrm>
            <a:custGeom>
              <a:avLst/>
              <a:gdLst/>
              <a:ahLst/>
              <a:cxnLst/>
              <a:rect l="0" t="0" r="r" b="b"/>
              <a:pathLst>
                <a:path w="1202" h="803">
                  <a:moveTo>
                    <a:pt x="217" y="0"/>
                  </a:moveTo>
                  <a:cubicBezTo>
                    <a:pt x="108" y="0"/>
                    <a:pt x="0" y="108"/>
                    <a:pt x="0" y="217"/>
                  </a:cubicBezTo>
                  <a:lnTo>
                    <a:pt x="0" y="584"/>
                  </a:lnTo>
                  <a:cubicBezTo>
                    <a:pt x="0" y="693"/>
                    <a:pt x="108" y="802"/>
                    <a:pt x="217" y="802"/>
                  </a:cubicBezTo>
                  <a:lnTo>
                    <a:pt x="983" y="802"/>
                  </a:lnTo>
                  <a:cubicBezTo>
                    <a:pt x="1092" y="802"/>
                    <a:pt x="1201" y="693"/>
                    <a:pt x="1201" y="584"/>
                  </a:cubicBezTo>
                  <a:lnTo>
                    <a:pt x="1201" y="217"/>
                  </a:lnTo>
                  <a:cubicBezTo>
                    <a:pt x="1201" y="108"/>
                    <a:pt x="1092" y="0"/>
                    <a:pt x="983" y="0"/>
                  </a:cubicBezTo>
                  <a:lnTo>
                    <a:pt x="217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"e"</a:t>
              </a:r>
              <a:endParaRPr sz="600" dirty="0">
                <a:cs typeface="Arial"/>
              </a:endParaRPr>
            </a:p>
          </p:txBody>
        </p:sp>
        <p:sp>
          <p:nvSpPr>
            <p:cNvPr id="554" name="CustomShape 41"/>
            <p:cNvSpPr/>
            <p:nvPr/>
          </p:nvSpPr>
          <p:spPr>
            <a:xfrm>
              <a:off x="1616157" y="6267647"/>
              <a:ext cx="220320" cy="146513"/>
            </a:xfrm>
            <a:custGeom>
              <a:avLst/>
              <a:gdLst/>
              <a:ahLst/>
              <a:cxnLst/>
              <a:rect l="0" t="0" r="r" b="b"/>
              <a:pathLst>
                <a:path w="1202" h="800">
                  <a:moveTo>
                    <a:pt x="217" y="0"/>
                  </a:moveTo>
                  <a:cubicBezTo>
                    <a:pt x="108" y="0"/>
                    <a:pt x="0" y="108"/>
                    <a:pt x="0" y="217"/>
                  </a:cubicBezTo>
                  <a:lnTo>
                    <a:pt x="0" y="581"/>
                  </a:lnTo>
                  <a:cubicBezTo>
                    <a:pt x="0" y="690"/>
                    <a:pt x="108" y="799"/>
                    <a:pt x="217" y="799"/>
                  </a:cubicBezTo>
                  <a:lnTo>
                    <a:pt x="983" y="799"/>
                  </a:lnTo>
                  <a:cubicBezTo>
                    <a:pt x="1092" y="799"/>
                    <a:pt x="1201" y="690"/>
                    <a:pt x="1201" y="581"/>
                  </a:cubicBezTo>
                  <a:lnTo>
                    <a:pt x="1201" y="217"/>
                  </a:lnTo>
                  <a:cubicBezTo>
                    <a:pt x="1201" y="108"/>
                    <a:pt x="1092" y="0"/>
                    <a:pt x="983" y="0"/>
                  </a:cubicBezTo>
                  <a:lnTo>
                    <a:pt x="217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2.714</a:t>
              </a:r>
              <a:endParaRPr sz="600">
                <a:cs typeface="Arial"/>
              </a:endParaRPr>
            </a:p>
          </p:txBody>
        </p:sp>
        <p:cxnSp>
          <p:nvCxnSpPr>
            <p:cNvPr id="555" name="Line 42"/>
            <p:cNvCxnSpPr>
              <a:endCxn id="552" idx="2"/>
            </p:cNvCxnSpPr>
            <p:nvPr/>
          </p:nvCxnSpPr>
          <p:spPr>
            <a:xfrm rot="16200000" flipV="1">
              <a:off x="1202965" y="5726119"/>
              <a:ext cx="845111" cy="238680"/>
            </a:xfrm>
            <a:prstGeom prst="bentConnector3">
              <a:avLst>
                <a:gd name="adj1" fmla="val 74908"/>
              </a:avLst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cxnSp>
          <p:nvCxnSpPr>
            <p:cNvPr id="556" name="Line 43"/>
            <p:cNvCxnSpPr>
              <a:endCxn id="558" idx="2"/>
            </p:cNvCxnSpPr>
            <p:nvPr/>
          </p:nvCxnSpPr>
          <p:spPr>
            <a:xfrm rot="5400000" flipH="1" flipV="1">
              <a:off x="1855021" y="5734840"/>
              <a:ext cx="844744" cy="220504"/>
            </a:xfrm>
            <a:prstGeom prst="bentConnector3">
              <a:avLst>
                <a:gd name="adj1" fmla="val 74919"/>
              </a:avLst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cxnSp>
          <p:nvCxnSpPr>
            <p:cNvPr id="557" name="Line 44"/>
            <p:cNvCxnSpPr>
              <a:stCxn id="588" idx="2"/>
            </p:cNvCxnSpPr>
            <p:nvPr/>
          </p:nvCxnSpPr>
          <p:spPr>
            <a:xfrm flipH="1">
              <a:off x="1384454" y="4504720"/>
              <a:ext cx="1152090" cy="1775045"/>
            </a:xfrm>
            <a:prstGeom prst="straightConnector1">
              <a:avLst/>
            </a:prstGeom>
            <a:ln w="12600">
              <a:solidFill>
                <a:srgbClr val="FF0000"/>
              </a:solidFill>
              <a:round/>
              <a:tailEnd type="triangle" w="med" len="med"/>
            </a:ln>
          </p:spPr>
        </p:cxnSp>
        <p:sp>
          <p:nvSpPr>
            <p:cNvPr id="558" name="CustomShape 45"/>
            <p:cNvSpPr/>
            <p:nvPr/>
          </p:nvSpPr>
          <p:spPr>
            <a:xfrm>
              <a:off x="2240764" y="5239120"/>
              <a:ext cx="293760" cy="183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s4:node</a:t>
              </a:r>
              <a:endParaRPr sz="600">
                <a:cs typeface="Arial"/>
              </a:endParaRPr>
            </a:p>
            <a:p>
              <a:pPr algn="ctr"/>
              <a:r>
                <a:rPr lang="en-IE" sz="600" i="1" spc="-1">
                  <a:cs typeface="Arial"/>
                </a:rPr>
                <a:t>Def</a:t>
              </a:r>
              <a:endParaRPr sz="600">
                <a:cs typeface="Arial"/>
              </a:endParaRPr>
            </a:p>
          </p:txBody>
        </p:sp>
        <p:sp>
          <p:nvSpPr>
            <p:cNvPr id="559" name="CustomShape 46"/>
            <p:cNvSpPr/>
            <p:nvPr/>
          </p:nvSpPr>
          <p:spPr>
            <a:xfrm>
              <a:off x="2056980" y="6267280"/>
              <a:ext cx="220320" cy="147064"/>
            </a:xfrm>
            <a:custGeom>
              <a:avLst/>
              <a:gdLst/>
              <a:ahLst/>
              <a:cxnLst/>
              <a:rect l="0" t="0" r="r" b="b"/>
              <a:pathLst>
                <a:path w="1202" h="803">
                  <a:moveTo>
                    <a:pt x="217" y="0"/>
                  </a:moveTo>
                  <a:cubicBezTo>
                    <a:pt x="108" y="0"/>
                    <a:pt x="0" y="108"/>
                    <a:pt x="0" y="217"/>
                  </a:cubicBezTo>
                  <a:lnTo>
                    <a:pt x="0" y="584"/>
                  </a:lnTo>
                  <a:cubicBezTo>
                    <a:pt x="0" y="693"/>
                    <a:pt x="108" y="802"/>
                    <a:pt x="217" y="802"/>
                  </a:cubicBezTo>
                  <a:lnTo>
                    <a:pt x="983" y="802"/>
                  </a:lnTo>
                  <a:cubicBezTo>
                    <a:pt x="1092" y="802"/>
                    <a:pt x="1201" y="693"/>
                    <a:pt x="1201" y="584"/>
                  </a:cubicBezTo>
                  <a:lnTo>
                    <a:pt x="1201" y="217"/>
                  </a:lnTo>
                  <a:cubicBezTo>
                    <a:pt x="1201" y="108"/>
                    <a:pt x="1092" y="0"/>
                    <a:pt x="983" y="0"/>
                  </a:cubicBezTo>
                  <a:lnTo>
                    <a:pt x="217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"pi"</a:t>
              </a:r>
              <a:endParaRPr sz="600">
                <a:cs typeface="Arial"/>
              </a:endParaRPr>
            </a:p>
          </p:txBody>
        </p:sp>
        <p:sp>
          <p:nvSpPr>
            <p:cNvPr id="560" name="CustomShape 47"/>
            <p:cNvSpPr/>
            <p:nvPr/>
          </p:nvSpPr>
          <p:spPr>
            <a:xfrm>
              <a:off x="2497620" y="6267647"/>
              <a:ext cx="220320" cy="146513"/>
            </a:xfrm>
            <a:custGeom>
              <a:avLst/>
              <a:gdLst/>
              <a:ahLst/>
              <a:cxnLst/>
              <a:rect l="0" t="0" r="r" b="b"/>
              <a:pathLst>
                <a:path w="1202" h="800">
                  <a:moveTo>
                    <a:pt x="217" y="0"/>
                  </a:moveTo>
                  <a:cubicBezTo>
                    <a:pt x="108" y="0"/>
                    <a:pt x="0" y="108"/>
                    <a:pt x="0" y="217"/>
                  </a:cubicBezTo>
                  <a:lnTo>
                    <a:pt x="0" y="581"/>
                  </a:lnTo>
                  <a:cubicBezTo>
                    <a:pt x="0" y="690"/>
                    <a:pt x="108" y="799"/>
                    <a:pt x="217" y="799"/>
                  </a:cubicBezTo>
                  <a:lnTo>
                    <a:pt x="983" y="799"/>
                  </a:lnTo>
                  <a:cubicBezTo>
                    <a:pt x="1092" y="799"/>
                    <a:pt x="1201" y="690"/>
                    <a:pt x="1201" y="581"/>
                  </a:cubicBezTo>
                  <a:lnTo>
                    <a:pt x="1201" y="217"/>
                  </a:lnTo>
                  <a:cubicBezTo>
                    <a:pt x="1201" y="108"/>
                    <a:pt x="1092" y="0"/>
                    <a:pt x="983" y="0"/>
                  </a:cubicBezTo>
                  <a:lnTo>
                    <a:pt x="217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3.142</a:t>
              </a:r>
              <a:endParaRPr sz="600">
                <a:cs typeface="Arial"/>
              </a:endParaRPr>
            </a:p>
          </p:txBody>
        </p:sp>
        <p:cxnSp>
          <p:nvCxnSpPr>
            <p:cNvPr id="561" name="Line 48"/>
            <p:cNvCxnSpPr>
              <a:endCxn id="558" idx="2"/>
            </p:cNvCxnSpPr>
            <p:nvPr/>
          </p:nvCxnSpPr>
          <p:spPr>
            <a:xfrm rot="16200000" flipV="1">
              <a:off x="2069282" y="5741083"/>
              <a:ext cx="857045" cy="220320"/>
            </a:xfrm>
            <a:prstGeom prst="bentConnector3">
              <a:avLst>
                <a:gd name="adj1" fmla="val 75317"/>
              </a:avLst>
            </a:prstGeom>
            <a:ln w="19080">
              <a:solidFill>
                <a:srgbClr val="4C4C4C"/>
              </a:solidFill>
              <a:round/>
              <a:headEnd type="triangle" w="med" len="med"/>
            </a:ln>
          </p:spPr>
        </p:cxnSp>
        <p:sp>
          <p:nvSpPr>
            <p:cNvPr id="562" name="CustomShape 49"/>
            <p:cNvSpPr/>
            <p:nvPr/>
          </p:nvSpPr>
          <p:spPr>
            <a:xfrm>
              <a:off x="2938261" y="6267831"/>
              <a:ext cx="220320" cy="146329"/>
            </a:xfrm>
            <a:custGeom>
              <a:avLst/>
              <a:gdLst/>
              <a:ahLst/>
              <a:cxnLst/>
              <a:rect l="0" t="0" r="r" b="b"/>
              <a:pathLst>
                <a:path w="1202" h="799">
                  <a:moveTo>
                    <a:pt x="216" y="0"/>
                  </a:moveTo>
                  <a:cubicBezTo>
                    <a:pt x="108" y="0"/>
                    <a:pt x="0" y="108"/>
                    <a:pt x="0" y="216"/>
                  </a:cubicBezTo>
                  <a:lnTo>
                    <a:pt x="0" y="581"/>
                  </a:lnTo>
                  <a:cubicBezTo>
                    <a:pt x="0" y="689"/>
                    <a:pt x="108" y="798"/>
                    <a:pt x="216" y="798"/>
                  </a:cubicBezTo>
                  <a:lnTo>
                    <a:pt x="984" y="798"/>
                  </a:lnTo>
                  <a:cubicBezTo>
                    <a:pt x="1092" y="798"/>
                    <a:pt x="1201" y="689"/>
                    <a:pt x="1201" y="581"/>
                  </a:cubicBezTo>
                  <a:lnTo>
                    <a:pt x="1201" y="216"/>
                  </a:lnTo>
                  <a:cubicBezTo>
                    <a:pt x="1201" y="108"/>
                    <a:pt x="1092" y="0"/>
                    <a:pt x="984" y="0"/>
                  </a:cubicBezTo>
                  <a:lnTo>
                    <a:pt x="216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5</a:t>
              </a:r>
              <a:endParaRPr sz="600" dirty="0">
                <a:cs typeface="Arial"/>
              </a:endParaRPr>
            </a:p>
          </p:txBody>
        </p:sp>
        <p:sp>
          <p:nvSpPr>
            <p:cNvPr id="563" name="CustomShape 50"/>
            <p:cNvSpPr/>
            <p:nvPr/>
          </p:nvSpPr>
          <p:spPr>
            <a:xfrm>
              <a:off x="3378901" y="6268015"/>
              <a:ext cx="220320" cy="146146"/>
            </a:xfrm>
            <a:custGeom>
              <a:avLst/>
              <a:gdLst/>
              <a:ahLst/>
              <a:cxnLst/>
              <a:rect l="0" t="0" r="r" b="b"/>
              <a:pathLst>
                <a:path w="1202" h="797">
                  <a:moveTo>
                    <a:pt x="216" y="0"/>
                  </a:moveTo>
                  <a:cubicBezTo>
                    <a:pt x="108" y="0"/>
                    <a:pt x="0" y="108"/>
                    <a:pt x="0" y="216"/>
                  </a:cubicBezTo>
                  <a:lnTo>
                    <a:pt x="0" y="580"/>
                  </a:lnTo>
                  <a:cubicBezTo>
                    <a:pt x="0" y="688"/>
                    <a:pt x="108" y="796"/>
                    <a:pt x="216" y="796"/>
                  </a:cubicBezTo>
                  <a:lnTo>
                    <a:pt x="984" y="796"/>
                  </a:lnTo>
                  <a:cubicBezTo>
                    <a:pt x="1092" y="796"/>
                    <a:pt x="1201" y="688"/>
                    <a:pt x="1201" y="580"/>
                  </a:cubicBezTo>
                  <a:lnTo>
                    <a:pt x="1201" y="216"/>
                  </a:lnTo>
                  <a:cubicBezTo>
                    <a:pt x="1201" y="108"/>
                    <a:pt x="1092" y="0"/>
                    <a:pt x="984" y="0"/>
                  </a:cubicBezTo>
                  <a:lnTo>
                    <a:pt x="216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"pi"</a:t>
              </a:r>
              <a:endParaRPr sz="600" dirty="0">
                <a:cs typeface="Arial"/>
              </a:endParaRPr>
            </a:p>
          </p:txBody>
        </p:sp>
        <p:sp>
          <p:nvSpPr>
            <p:cNvPr id="564" name="CustomShape 51"/>
            <p:cNvSpPr/>
            <p:nvPr/>
          </p:nvSpPr>
          <p:spPr>
            <a:xfrm>
              <a:off x="3819541" y="6268015"/>
              <a:ext cx="220320" cy="146146"/>
            </a:xfrm>
            <a:custGeom>
              <a:avLst/>
              <a:gdLst/>
              <a:ahLst/>
              <a:cxnLst/>
              <a:rect l="0" t="0" r="r" b="b"/>
              <a:pathLst>
                <a:path w="1202" h="797">
                  <a:moveTo>
                    <a:pt x="216" y="0"/>
                  </a:moveTo>
                  <a:cubicBezTo>
                    <a:pt x="108" y="0"/>
                    <a:pt x="0" y="108"/>
                    <a:pt x="0" y="216"/>
                  </a:cubicBezTo>
                  <a:lnTo>
                    <a:pt x="0" y="580"/>
                  </a:lnTo>
                  <a:cubicBezTo>
                    <a:pt x="0" y="688"/>
                    <a:pt x="108" y="796"/>
                    <a:pt x="216" y="796"/>
                  </a:cubicBezTo>
                  <a:lnTo>
                    <a:pt x="984" y="796"/>
                  </a:lnTo>
                  <a:cubicBezTo>
                    <a:pt x="1092" y="796"/>
                    <a:pt x="1201" y="688"/>
                    <a:pt x="1201" y="580"/>
                  </a:cubicBezTo>
                  <a:lnTo>
                    <a:pt x="1201" y="216"/>
                  </a:lnTo>
                  <a:cubicBezTo>
                    <a:pt x="1201" y="108"/>
                    <a:pt x="1092" y="0"/>
                    <a:pt x="984" y="0"/>
                  </a:cubicBezTo>
                  <a:lnTo>
                    <a:pt x="216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2</a:t>
              </a:r>
              <a:endParaRPr sz="600">
                <a:cs typeface="Arial"/>
              </a:endParaRPr>
            </a:p>
          </p:txBody>
        </p:sp>
        <p:cxnSp>
          <p:nvCxnSpPr>
            <p:cNvPr id="565" name="Line 52"/>
            <p:cNvCxnSpPr>
              <a:stCxn id="551" idx="0"/>
              <a:endCxn id="549" idx="2"/>
            </p:cNvCxnSpPr>
            <p:nvPr/>
          </p:nvCxnSpPr>
          <p:spPr>
            <a:xfrm rot="5400000" flipH="1" flipV="1">
              <a:off x="2223781" y="4338103"/>
              <a:ext cx="220136" cy="774058"/>
            </a:xfrm>
            <a:prstGeom prst="bentConnector3">
              <a:avLst>
                <a:gd name="adj1" fmla="val 50000"/>
              </a:avLst>
            </a:prstGeom>
            <a:ln w="19080">
              <a:solidFill>
                <a:srgbClr val="4C4C4C"/>
              </a:solidFill>
              <a:round/>
            </a:ln>
          </p:spPr>
        </p:cxnSp>
        <p:sp>
          <p:nvSpPr>
            <p:cNvPr id="566" name="CustomShape 53"/>
            <p:cNvSpPr/>
            <p:nvPr/>
          </p:nvSpPr>
          <p:spPr>
            <a:xfrm>
              <a:off x="3526515" y="4835200"/>
              <a:ext cx="73440" cy="73440"/>
            </a:xfrm>
            <a:prstGeom prst="rect">
              <a:avLst/>
            </a:prstGeom>
            <a:solidFill>
              <a:srgbClr val="99CC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E</a:t>
              </a:r>
              <a:endParaRPr sz="600">
                <a:cs typeface="Arial"/>
              </a:endParaRPr>
            </a:p>
          </p:txBody>
        </p:sp>
        <p:sp>
          <p:nvSpPr>
            <p:cNvPr id="567" name="CustomShape 54"/>
            <p:cNvSpPr/>
            <p:nvPr/>
          </p:nvSpPr>
          <p:spPr>
            <a:xfrm>
              <a:off x="3268741" y="5643040"/>
              <a:ext cx="73440" cy="73440"/>
            </a:xfrm>
            <a:prstGeom prst="rect">
              <a:avLst/>
            </a:prstGeom>
            <a:solidFill>
              <a:srgbClr val="FFCC99"/>
            </a:solidFill>
            <a:ln w="12600">
              <a:solidFill>
                <a:srgbClr val="000000"/>
              </a:solidFill>
              <a:custDash>
                <a:ds d="100000" sp="100000"/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L</a:t>
              </a:r>
              <a:endParaRPr sz="600">
                <a:cs typeface="Arial"/>
              </a:endParaRPr>
            </a:p>
          </p:txBody>
        </p:sp>
        <p:sp>
          <p:nvSpPr>
            <p:cNvPr id="568" name="CustomShape 55"/>
            <p:cNvSpPr/>
            <p:nvPr/>
          </p:nvSpPr>
          <p:spPr>
            <a:xfrm>
              <a:off x="3195301" y="5239120"/>
              <a:ext cx="73440" cy="73440"/>
            </a:xfrm>
            <a:prstGeom prst="rect">
              <a:avLst/>
            </a:prstGeom>
            <a:solidFill>
              <a:srgbClr val="99CC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E</a:t>
              </a:r>
              <a:endParaRPr sz="600">
                <a:cs typeface="Arial"/>
              </a:endParaRPr>
            </a:p>
          </p:txBody>
        </p:sp>
        <p:sp>
          <p:nvSpPr>
            <p:cNvPr id="569" name="CustomShape 56"/>
            <p:cNvSpPr/>
            <p:nvPr/>
          </p:nvSpPr>
          <p:spPr>
            <a:xfrm>
              <a:off x="3856261" y="5239120"/>
              <a:ext cx="73440" cy="73440"/>
            </a:xfrm>
            <a:prstGeom prst="rect">
              <a:avLst/>
            </a:prstGeom>
            <a:solidFill>
              <a:srgbClr val="99CC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E</a:t>
              </a:r>
              <a:endParaRPr sz="600">
                <a:cs typeface="Arial"/>
              </a:endParaRPr>
            </a:p>
          </p:txBody>
        </p:sp>
        <p:sp>
          <p:nvSpPr>
            <p:cNvPr id="570" name="CustomShape 57"/>
            <p:cNvSpPr/>
            <p:nvPr/>
          </p:nvSpPr>
          <p:spPr>
            <a:xfrm>
              <a:off x="3635941" y="5643040"/>
              <a:ext cx="73440" cy="73440"/>
            </a:xfrm>
            <a:prstGeom prst="rect">
              <a:avLst/>
            </a:prstGeom>
            <a:solidFill>
              <a:srgbClr val="99CC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E</a:t>
              </a:r>
              <a:endParaRPr sz="600">
                <a:cs typeface="Arial"/>
              </a:endParaRPr>
            </a:p>
          </p:txBody>
        </p:sp>
        <p:sp>
          <p:nvSpPr>
            <p:cNvPr id="571" name="CustomShape 58"/>
            <p:cNvSpPr/>
            <p:nvPr/>
          </p:nvSpPr>
          <p:spPr>
            <a:xfrm>
              <a:off x="4076581" y="5643040"/>
              <a:ext cx="73440" cy="73440"/>
            </a:xfrm>
            <a:prstGeom prst="rect">
              <a:avLst/>
            </a:prstGeom>
            <a:solidFill>
              <a:srgbClr val="99CC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E</a:t>
              </a:r>
              <a:endParaRPr sz="600">
                <a:cs typeface="Arial"/>
              </a:endParaRPr>
            </a:p>
          </p:txBody>
        </p:sp>
        <p:sp>
          <p:nvSpPr>
            <p:cNvPr id="572" name="CustomShape 59"/>
            <p:cNvSpPr/>
            <p:nvPr/>
          </p:nvSpPr>
          <p:spPr>
            <a:xfrm>
              <a:off x="1744860" y="314626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c2:AstNode</a:t>
              </a:r>
              <a:endParaRPr sz="600" dirty="0">
                <a:cs typeface="Arial"/>
              </a:endParaRPr>
            </a:p>
          </p:txBody>
        </p:sp>
        <p:sp>
          <p:nvSpPr>
            <p:cNvPr id="573" name="CustomShape 60"/>
            <p:cNvSpPr/>
            <p:nvPr/>
          </p:nvSpPr>
          <p:spPr>
            <a:xfrm>
              <a:off x="1304220" y="347674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c3:AstNode</a:t>
              </a:r>
              <a:endParaRPr sz="600">
                <a:cs typeface="Arial"/>
              </a:endParaRPr>
            </a:p>
          </p:txBody>
        </p:sp>
        <p:sp>
          <p:nvSpPr>
            <p:cNvPr id="574" name="CustomShape 61"/>
            <p:cNvSpPr/>
            <p:nvPr/>
          </p:nvSpPr>
          <p:spPr>
            <a:xfrm>
              <a:off x="2185500" y="347674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c4:AstNode</a:t>
              </a:r>
              <a:endParaRPr sz="600">
                <a:cs typeface="Arial"/>
              </a:endParaRPr>
            </a:p>
          </p:txBody>
        </p:sp>
        <p:sp>
          <p:nvSpPr>
            <p:cNvPr id="575" name="CustomShape 62"/>
            <p:cNvSpPr/>
            <p:nvPr/>
          </p:nvSpPr>
          <p:spPr>
            <a:xfrm>
              <a:off x="3287101" y="380722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c8:AstNode</a:t>
              </a:r>
              <a:endParaRPr sz="600">
                <a:cs typeface="Arial"/>
              </a:endParaRPr>
            </a:p>
          </p:txBody>
        </p:sp>
        <p:sp>
          <p:nvSpPr>
            <p:cNvPr id="576" name="CustomShape 63"/>
            <p:cNvSpPr/>
            <p:nvPr/>
          </p:nvSpPr>
          <p:spPr>
            <a:xfrm>
              <a:off x="2846461" y="347674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c6:AstNode</a:t>
              </a:r>
              <a:endParaRPr sz="600">
                <a:cs typeface="Arial"/>
              </a:endParaRPr>
            </a:p>
          </p:txBody>
        </p:sp>
        <p:sp>
          <p:nvSpPr>
            <p:cNvPr id="577" name="CustomShape 64"/>
            <p:cNvSpPr/>
            <p:nvPr/>
          </p:nvSpPr>
          <p:spPr>
            <a:xfrm>
              <a:off x="3507390" y="347674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c7:AstNode</a:t>
              </a:r>
              <a:endParaRPr sz="600" dirty="0">
                <a:cs typeface="Arial"/>
              </a:endParaRPr>
            </a:p>
          </p:txBody>
        </p:sp>
        <p:sp>
          <p:nvSpPr>
            <p:cNvPr id="578" name="CustomShape 65"/>
            <p:cNvSpPr/>
            <p:nvPr/>
          </p:nvSpPr>
          <p:spPr>
            <a:xfrm>
              <a:off x="3727741" y="380722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c9:AstNode</a:t>
              </a:r>
              <a:endParaRPr sz="600" dirty="0">
                <a:cs typeface="Arial"/>
              </a:endParaRPr>
            </a:p>
          </p:txBody>
        </p:sp>
        <p:sp>
          <p:nvSpPr>
            <p:cNvPr id="579" name="CustomShape 66"/>
            <p:cNvSpPr/>
            <p:nvPr/>
          </p:nvSpPr>
          <p:spPr>
            <a:xfrm>
              <a:off x="3177675" y="314626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c5:AstNode</a:t>
              </a:r>
              <a:endParaRPr sz="600">
                <a:cs typeface="Arial"/>
              </a:endParaRPr>
            </a:p>
          </p:txBody>
        </p:sp>
        <p:sp>
          <p:nvSpPr>
            <p:cNvPr id="580" name="CustomShape 67"/>
            <p:cNvSpPr/>
            <p:nvPr/>
          </p:nvSpPr>
          <p:spPr>
            <a:xfrm>
              <a:off x="2519285" y="2815784"/>
              <a:ext cx="403920" cy="1837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 dirty="0">
                  <a:cs typeface="Arial"/>
                </a:rPr>
                <a:t>c1:AstNode</a:t>
              </a:r>
              <a:endParaRPr sz="600" dirty="0">
                <a:cs typeface="Arial"/>
              </a:endParaRPr>
            </a:p>
          </p:txBody>
        </p:sp>
        <p:cxnSp>
          <p:nvCxnSpPr>
            <p:cNvPr id="581" name="Line 68"/>
            <p:cNvCxnSpPr>
              <a:stCxn id="552" idx="0"/>
              <a:endCxn id="573" idx="2"/>
            </p:cNvCxnSpPr>
            <p:nvPr/>
          </p:nvCxnSpPr>
          <p:spPr>
            <a:xfrm flipV="1">
              <a:off x="1506180" y="3660528"/>
              <a:ext cx="0" cy="1578593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82" name="Line 69"/>
            <p:cNvCxnSpPr>
              <a:stCxn id="551" idx="0"/>
              <a:endCxn id="572" idx="2"/>
            </p:cNvCxnSpPr>
            <p:nvPr/>
          </p:nvCxnSpPr>
          <p:spPr>
            <a:xfrm flipV="1">
              <a:off x="1946820" y="3330048"/>
              <a:ext cx="0" cy="1505153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83" name="Line 70"/>
            <p:cNvCxnSpPr>
              <a:stCxn id="549" idx="0"/>
              <a:endCxn id="580" idx="2"/>
            </p:cNvCxnSpPr>
            <p:nvPr/>
          </p:nvCxnSpPr>
          <p:spPr>
            <a:xfrm flipV="1">
              <a:off x="2720878" y="2999568"/>
              <a:ext cx="367" cy="1431713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84" name="Line 71"/>
            <p:cNvCxnSpPr>
              <a:stCxn id="558" idx="0"/>
              <a:endCxn id="574" idx="2"/>
            </p:cNvCxnSpPr>
            <p:nvPr/>
          </p:nvCxnSpPr>
          <p:spPr>
            <a:xfrm flipH="1" flipV="1">
              <a:off x="2387460" y="3660528"/>
              <a:ext cx="184" cy="1578593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cxnSp>
          <p:nvCxnSpPr>
            <p:cNvPr id="585" name="Line 72"/>
            <p:cNvCxnSpPr>
              <a:stCxn id="547" idx="0"/>
              <a:endCxn id="576" idx="2"/>
            </p:cNvCxnSpPr>
            <p:nvPr/>
          </p:nvCxnSpPr>
          <p:spPr>
            <a:xfrm flipV="1">
              <a:off x="3048421" y="3660528"/>
              <a:ext cx="0" cy="1578226"/>
            </a:xfrm>
            <a:prstGeom prst="straightConnector1">
              <a:avLst/>
            </a:prstGeom>
            <a:ln w="19080">
              <a:solidFill>
                <a:srgbClr val="4C4C4C"/>
              </a:solidFill>
              <a:custDash>
                <a:ds d="300000" sp="200000"/>
              </a:custDash>
              <a:round/>
            </a:ln>
          </p:spPr>
        </p:cxnSp>
        <p:sp>
          <p:nvSpPr>
            <p:cNvPr id="586" name="TextShape 73"/>
            <p:cNvSpPr txBox="1"/>
            <p:nvPr/>
          </p:nvSpPr>
          <p:spPr>
            <a:xfrm>
              <a:off x="1082594" y="4303818"/>
              <a:ext cx="844560" cy="16817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r>
                <a:rPr lang="en-IE" sz="1000" b="1" spc="-1" dirty="0">
                  <a:cs typeface="Arial"/>
                </a:rPr>
                <a:t>Scheme</a:t>
              </a:r>
              <a:endParaRPr sz="1000" b="1" dirty="0">
                <a:cs typeface="Arial"/>
              </a:endParaRPr>
            </a:p>
          </p:txBody>
        </p:sp>
        <p:sp>
          <p:nvSpPr>
            <p:cNvPr id="587" name="TextShape 74"/>
            <p:cNvSpPr txBox="1"/>
            <p:nvPr/>
          </p:nvSpPr>
          <p:spPr>
            <a:xfrm>
              <a:off x="788650" y="2690157"/>
              <a:ext cx="844560" cy="16817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r>
                <a:rPr lang="en-IE" sz="1000" b="1" spc="-1" dirty="0">
                  <a:cs typeface="Arial"/>
                </a:rPr>
                <a:t>C#</a:t>
              </a:r>
              <a:endParaRPr sz="1000" b="1" dirty="0">
                <a:cs typeface="Arial"/>
              </a:endParaRPr>
            </a:p>
          </p:txBody>
        </p:sp>
        <p:sp>
          <p:nvSpPr>
            <p:cNvPr id="588" name="CustomShape 75"/>
            <p:cNvSpPr/>
            <p:nvPr/>
          </p:nvSpPr>
          <p:spPr>
            <a:xfrm>
              <a:off x="2499824" y="4431280"/>
              <a:ext cx="73440" cy="73440"/>
            </a:xfrm>
            <a:prstGeom prst="rect">
              <a:avLst/>
            </a:prstGeom>
            <a:solidFill>
              <a:srgbClr val="FF9966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L</a:t>
              </a:r>
              <a:endParaRPr sz="600">
                <a:cs typeface="Arial"/>
              </a:endParaRPr>
            </a:p>
          </p:txBody>
        </p:sp>
        <p:sp>
          <p:nvSpPr>
            <p:cNvPr id="589" name="CustomShape 76"/>
            <p:cNvSpPr/>
            <p:nvPr/>
          </p:nvSpPr>
          <p:spPr>
            <a:xfrm>
              <a:off x="3489061" y="5239120"/>
              <a:ext cx="73440" cy="73440"/>
            </a:xfrm>
            <a:prstGeom prst="rect">
              <a:avLst/>
            </a:prstGeom>
            <a:solidFill>
              <a:srgbClr val="FFCC99"/>
            </a:solidFill>
            <a:ln w="12600">
              <a:solidFill>
                <a:srgbClr val="000000"/>
              </a:solidFill>
              <a:custDash>
                <a:ds d="100000" sp="100000"/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L</a:t>
              </a:r>
              <a:endParaRPr sz="600">
                <a:cs typeface="Arial"/>
              </a:endParaRPr>
            </a:p>
          </p:txBody>
        </p:sp>
        <p:sp>
          <p:nvSpPr>
            <p:cNvPr id="590" name="CustomShape 77"/>
            <p:cNvSpPr/>
            <p:nvPr/>
          </p:nvSpPr>
          <p:spPr>
            <a:xfrm>
              <a:off x="3158581" y="4835200"/>
              <a:ext cx="73440" cy="73440"/>
            </a:xfrm>
            <a:prstGeom prst="rect">
              <a:avLst/>
            </a:prstGeom>
            <a:solidFill>
              <a:srgbClr val="FFCC99"/>
            </a:solidFill>
            <a:ln w="12600">
              <a:solidFill>
                <a:srgbClr val="000000"/>
              </a:solidFill>
              <a:custDash>
                <a:ds d="100000" sp="100000"/>
                <a:ds d="1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L</a:t>
              </a:r>
              <a:endParaRPr sz="600">
                <a:cs typeface="Arial"/>
              </a:endParaRPr>
            </a:p>
          </p:txBody>
        </p:sp>
        <p:sp>
          <p:nvSpPr>
            <p:cNvPr id="591" name="CustomShape 78"/>
            <p:cNvSpPr/>
            <p:nvPr/>
          </p:nvSpPr>
          <p:spPr>
            <a:xfrm>
              <a:off x="2868493" y="4431280"/>
              <a:ext cx="73440" cy="73440"/>
            </a:xfrm>
            <a:prstGeom prst="rect">
              <a:avLst/>
            </a:prstGeom>
            <a:solidFill>
              <a:srgbClr val="99CC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6120" tIns="51120" rIns="96120" bIns="51120" anchor="ctr"/>
            <a:lstStyle/>
            <a:p>
              <a:pPr algn="ctr"/>
              <a:r>
                <a:rPr lang="en-IE" sz="600" spc="-1">
                  <a:cs typeface="Arial"/>
                </a:rPr>
                <a:t>E</a:t>
              </a:r>
              <a:endParaRPr sz="600">
                <a:cs typeface="Arial"/>
              </a:endParaRPr>
            </a:p>
          </p:txBody>
        </p:sp>
        <p:cxnSp>
          <p:nvCxnSpPr>
            <p:cNvPr id="592" name="Line 79"/>
            <p:cNvCxnSpPr>
              <a:stCxn id="568" idx="2"/>
              <a:endCxn id="562" idx="0"/>
            </p:cNvCxnSpPr>
            <p:nvPr/>
          </p:nvCxnSpPr>
          <p:spPr>
            <a:xfrm flipH="1">
              <a:off x="3103317" y="5312560"/>
              <a:ext cx="128887" cy="955454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93" name="Line 17"/>
            <p:cNvCxnSpPr>
              <a:endCxn id="567" idx="0"/>
            </p:cNvCxnSpPr>
            <p:nvPr/>
          </p:nvCxnSpPr>
          <p:spPr>
            <a:xfrm flipH="1">
              <a:off x="3305461" y="5584625"/>
              <a:ext cx="112384" cy="58415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triangle" w="med" len="med"/>
            </a:ln>
          </p:spPr>
        </p:cxnSp>
        <p:cxnSp>
          <p:nvCxnSpPr>
            <p:cNvPr id="594" name="Line 17"/>
            <p:cNvCxnSpPr/>
            <p:nvPr/>
          </p:nvCxnSpPr>
          <p:spPr>
            <a:xfrm flipH="1">
              <a:off x="3417844" y="5584625"/>
              <a:ext cx="163751" cy="0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none" w="med" len="med"/>
            </a:ln>
          </p:spPr>
        </p:cxnSp>
        <p:cxnSp>
          <p:nvCxnSpPr>
            <p:cNvPr id="595" name="Line 17"/>
            <p:cNvCxnSpPr>
              <a:stCxn id="570" idx="0"/>
            </p:cNvCxnSpPr>
            <p:nvPr/>
          </p:nvCxnSpPr>
          <p:spPr>
            <a:xfrm flipH="1" flipV="1">
              <a:off x="3581595" y="5584625"/>
              <a:ext cx="91066" cy="58415"/>
            </a:xfrm>
            <a:prstGeom prst="straightConnector1">
              <a:avLst/>
            </a:prstGeom>
            <a:ln w="12600">
              <a:solidFill>
                <a:srgbClr val="0000FF"/>
              </a:solidFill>
              <a:round/>
              <a:tailEnd type="none" w="med" len="med"/>
            </a:ln>
          </p:spPr>
        </p:cxnSp>
      </p:grpSp>
      <p:sp>
        <p:nvSpPr>
          <p:cNvPr id="1335" name="Rectangle 1334"/>
          <p:cNvSpPr/>
          <p:nvPr/>
        </p:nvSpPr>
        <p:spPr bwMode="auto">
          <a:xfrm>
            <a:off x="403225" y="7362825"/>
            <a:ext cx="6122119" cy="18386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02" name="Oval 1001"/>
          <p:cNvSpPr/>
          <p:nvPr/>
        </p:nvSpPr>
        <p:spPr bwMode="auto">
          <a:xfrm>
            <a:off x="5651873" y="2534319"/>
            <a:ext cx="771029" cy="77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003" name="Rectangle 1002"/>
          <p:cNvSpPr/>
          <p:nvPr/>
        </p:nvSpPr>
        <p:spPr bwMode="auto">
          <a:xfrm rot="5400000">
            <a:off x="-749684" y="3594581"/>
            <a:ext cx="4889034" cy="2580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36" name="Rechteck 1"/>
          <p:cNvSpPr/>
          <p:nvPr/>
        </p:nvSpPr>
        <p:spPr bwMode="auto">
          <a:xfrm>
            <a:off x="3109969" y="7654925"/>
            <a:ext cx="3227331" cy="9334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endParaRPr lang="de-DE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1337" name="Rechteck 13"/>
          <p:cNvSpPr/>
          <p:nvPr/>
        </p:nvSpPr>
        <p:spPr bwMode="auto">
          <a:xfrm>
            <a:off x="603251" y="7578725"/>
            <a:ext cx="3460750" cy="8096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de-DE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338" name="Rechteck 16"/>
          <p:cNvSpPr/>
          <p:nvPr/>
        </p:nvSpPr>
        <p:spPr bwMode="auto">
          <a:xfrm>
            <a:off x="920750" y="8229239"/>
            <a:ext cx="5028530" cy="7782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endParaRPr lang="de-DE" dirty="0" smtClean="0">
              <a:solidFill>
                <a:schemeClr val="tx1"/>
              </a:solidFill>
              <a:cs typeface="Arial"/>
            </a:endParaRPr>
          </a:p>
        </p:txBody>
      </p:sp>
      <p:sp>
        <p:nvSpPr>
          <p:cNvPr id="1339" name="Rechteck 1"/>
          <p:cNvSpPr/>
          <p:nvPr/>
        </p:nvSpPr>
        <p:spPr bwMode="auto">
          <a:xfrm>
            <a:off x="2852936" y="7704633"/>
            <a:ext cx="3423405" cy="792088"/>
          </a:xfrm>
          <a:prstGeom prst="rect">
            <a:avLst/>
          </a:prstGeom>
          <a:solidFill>
            <a:srgbClr val="6600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defTabSz="914323"/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Efficient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 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cs typeface="Arial"/>
              </a:rPr>
              <a:t>Rewriting</a:t>
            </a:r>
            <a:endParaRPr lang="de-DE" sz="1400" b="1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1340" name="Rechteck 13"/>
          <p:cNvSpPr/>
          <p:nvPr/>
        </p:nvSpPr>
        <p:spPr bwMode="auto">
          <a:xfrm>
            <a:off x="662159" y="7632624"/>
            <a:ext cx="3344618" cy="700225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Efficient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 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cs typeface="Arial"/>
              </a:rPr>
              <a:t>Analyses</a:t>
            </a:r>
            <a:endParaRPr lang="de-DE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341" name="Rechteck 16"/>
          <p:cNvSpPr/>
          <p:nvPr/>
        </p:nvSpPr>
        <p:spPr bwMode="auto">
          <a:xfrm>
            <a:off x="980728" y="8158090"/>
            <a:ext cx="3456385" cy="790547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r>
              <a:rPr lang="de-DE" sz="1400" b="1" dirty="0" err="1" smtClean="0">
                <a:solidFill>
                  <a:srgbClr val="FFFFFF"/>
                </a:solidFill>
                <a:cs typeface="Arial"/>
              </a:rPr>
              <a:t>Programmed</a:t>
            </a:r>
            <a:r>
              <a:rPr lang="de-DE" sz="1400" b="1" dirty="0" smtClean="0">
                <a:solidFill>
                  <a:srgbClr val="FFFFFF"/>
                </a:solidFill>
                <a:cs typeface="Arial"/>
              </a:rPr>
              <a:t> /</a:t>
            </a:r>
          </a:p>
          <a:p>
            <a:r>
              <a:rPr lang="de-DE" sz="1400" b="1" dirty="0" smtClean="0">
                <a:solidFill>
                  <a:srgbClr val="FFFFFF"/>
                </a:solidFill>
                <a:cs typeface="Arial"/>
              </a:rPr>
              <a:t>RAG </a:t>
            </a:r>
            <a:r>
              <a:rPr lang="de-DE" sz="1400" b="1" dirty="0" err="1" smtClean="0">
                <a:solidFill>
                  <a:srgbClr val="FFFFFF"/>
                </a:solidFill>
                <a:cs typeface="Arial"/>
              </a:rPr>
              <a:t>Controlled</a:t>
            </a:r>
            <a:r>
              <a:rPr lang="de-DE" sz="1400" b="1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de-DE" sz="1400" b="1" dirty="0" err="1" smtClean="0">
                <a:solidFill>
                  <a:srgbClr val="FFFFFF"/>
                </a:solidFill>
                <a:cs typeface="Arial"/>
              </a:rPr>
              <a:t>Rewriting</a:t>
            </a:r>
            <a:endParaRPr lang="de-DE" sz="1400" b="1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1342" name="Rectangle 1341"/>
          <p:cNvSpPr/>
          <p:nvPr/>
        </p:nvSpPr>
        <p:spPr bwMode="auto">
          <a:xfrm>
            <a:off x="404665" y="7329264"/>
            <a:ext cx="6122118" cy="144016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3" name="Rectangle 3" descr=" 5126"/>
          <p:cNvSpPr txBox="1">
            <a:spLocks noChangeArrowheads="1"/>
          </p:cNvSpPr>
          <p:nvPr/>
        </p:nvSpPr>
        <p:spPr bwMode="auto">
          <a:xfrm>
            <a:off x="4433846" y="8508949"/>
            <a:ext cx="1515434" cy="4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400">
                <a:solidFill>
                  <a:srgbClr val="001D4B"/>
                </a:solidFill>
                <a:latin typeface="+mn-lt"/>
              </a:defRPr>
            </a:lvl9pPr>
          </a:lstStyle>
          <a:p>
            <a:pPr algn="ctr" eaLnBrk="1" hangingPunct="1">
              <a:defRPr/>
            </a:pPr>
            <a:r>
              <a:rPr lang="en-US" sz="3600" b="1" i="1" dirty="0" smtClean="0">
                <a:solidFill>
                  <a:schemeClr val="tx1"/>
                </a:solidFill>
                <a:ea typeface="+mn-ea"/>
                <a:cs typeface="+mn-cs"/>
              </a:rPr>
              <a:t>RACR</a:t>
            </a:r>
          </a:p>
        </p:txBody>
      </p:sp>
      <p:sp>
        <p:nvSpPr>
          <p:cNvPr id="1344" name="Rectangle 1343"/>
          <p:cNvSpPr/>
          <p:nvPr/>
        </p:nvSpPr>
        <p:spPr bwMode="auto">
          <a:xfrm>
            <a:off x="980728" y="8049344"/>
            <a:ext cx="2232248" cy="288032"/>
          </a:xfrm>
          <a:prstGeom prst="rect">
            <a:avLst/>
          </a:prstGeom>
          <a:pattFill prst="dkVert">
            <a:fgClr>
              <a:srgbClr val="008000"/>
            </a:fgClr>
            <a:bgClr>
              <a:srgbClr val="0000FF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5" name="Rectangle 1344"/>
          <p:cNvSpPr/>
          <p:nvPr/>
        </p:nvSpPr>
        <p:spPr bwMode="auto">
          <a:xfrm>
            <a:off x="3212976" y="7705725"/>
            <a:ext cx="792088" cy="343619"/>
          </a:xfrm>
          <a:prstGeom prst="rect">
            <a:avLst/>
          </a:prstGeom>
          <a:pattFill prst="dkHorz">
            <a:fgClr>
              <a:srgbClr val="008000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6" name="Rectangle 1345"/>
          <p:cNvSpPr/>
          <p:nvPr/>
        </p:nvSpPr>
        <p:spPr bwMode="auto">
          <a:xfrm>
            <a:off x="4005064" y="8049344"/>
            <a:ext cx="432048" cy="432048"/>
          </a:xfrm>
          <a:prstGeom prst="rect">
            <a:avLst/>
          </a:prstGeom>
          <a:pattFill prst="wdUpDiag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7" name="Rectangle 1346"/>
          <p:cNvSpPr/>
          <p:nvPr/>
        </p:nvSpPr>
        <p:spPr bwMode="auto">
          <a:xfrm>
            <a:off x="3212976" y="8049345"/>
            <a:ext cx="792088" cy="288032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48" name="Rectangle 1347"/>
          <p:cNvSpPr/>
          <p:nvPr/>
        </p:nvSpPr>
        <p:spPr bwMode="auto">
          <a:xfrm>
            <a:off x="3212976" y="8337376"/>
            <a:ext cx="792088" cy="144016"/>
          </a:xfrm>
          <a:prstGeom prst="rect">
            <a:avLst/>
          </a:prstGeom>
          <a:pattFill prst="wdUpDiag">
            <a:fgClr>
              <a:srgbClr val="0000FF"/>
            </a:fgClr>
            <a:bgClr>
              <a:srgbClr val="660066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79" name="Donut 1278"/>
          <p:cNvSpPr/>
          <p:nvPr/>
        </p:nvSpPr>
        <p:spPr bwMode="auto">
          <a:xfrm>
            <a:off x="5623174" y="2504728"/>
            <a:ext cx="830162" cy="831800"/>
          </a:xfrm>
          <a:prstGeom prst="donut">
            <a:avLst>
              <a:gd name="adj" fmla="val 6622"/>
            </a:avLst>
          </a:prstGeom>
          <a:solidFill>
            <a:srgbClr val="BFB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0" name="Octagon 1279"/>
          <p:cNvSpPr/>
          <p:nvPr/>
        </p:nvSpPr>
        <p:spPr bwMode="auto">
          <a:xfrm>
            <a:off x="5976988" y="253431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1" name="Octagon 1280"/>
          <p:cNvSpPr/>
          <p:nvPr/>
        </p:nvSpPr>
        <p:spPr bwMode="auto">
          <a:xfrm>
            <a:off x="6059538" y="253749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2" name="Octagon 1281"/>
          <p:cNvSpPr/>
          <p:nvPr/>
        </p:nvSpPr>
        <p:spPr bwMode="auto">
          <a:xfrm>
            <a:off x="6142088" y="255654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3" name="Octagon 1282"/>
          <p:cNvSpPr/>
          <p:nvPr/>
        </p:nvSpPr>
        <p:spPr bwMode="auto">
          <a:xfrm>
            <a:off x="6215113" y="2594644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4" name="Octagon 1283"/>
          <p:cNvSpPr/>
          <p:nvPr/>
        </p:nvSpPr>
        <p:spPr bwMode="auto">
          <a:xfrm>
            <a:off x="6278613" y="264861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5" name="Octagon 1284"/>
          <p:cNvSpPr/>
          <p:nvPr/>
        </p:nvSpPr>
        <p:spPr bwMode="auto">
          <a:xfrm>
            <a:off x="6322145" y="271871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6" name="Octagon 1285"/>
          <p:cNvSpPr/>
          <p:nvPr/>
        </p:nvSpPr>
        <p:spPr bwMode="auto">
          <a:xfrm>
            <a:off x="6354019" y="296636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7" name="Octagon 1286"/>
          <p:cNvSpPr/>
          <p:nvPr/>
        </p:nvSpPr>
        <p:spPr bwMode="auto">
          <a:xfrm>
            <a:off x="6362403" y="2878608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8" name="Octagon 1287"/>
          <p:cNvSpPr/>
          <p:nvPr/>
        </p:nvSpPr>
        <p:spPr bwMode="auto">
          <a:xfrm>
            <a:off x="6354912" y="2795041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89" name="Octagon 1288"/>
          <p:cNvSpPr/>
          <p:nvPr/>
        </p:nvSpPr>
        <p:spPr bwMode="auto">
          <a:xfrm>
            <a:off x="6323286" y="3044849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0" name="Octagon 1289"/>
          <p:cNvSpPr/>
          <p:nvPr/>
        </p:nvSpPr>
        <p:spPr bwMode="auto">
          <a:xfrm>
            <a:off x="6215212" y="316981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1" name="Octagon 1290"/>
          <p:cNvSpPr/>
          <p:nvPr/>
        </p:nvSpPr>
        <p:spPr bwMode="auto">
          <a:xfrm>
            <a:off x="6275413" y="3111648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2" name="Octagon 1291"/>
          <p:cNvSpPr/>
          <p:nvPr/>
        </p:nvSpPr>
        <p:spPr bwMode="auto">
          <a:xfrm>
            <a:off x="5901011" y="32307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3" name="Octagon 1292"/>
          <p:cNvSpPr/>
          <p:nvPr/>
        </p:nvSpPr>
        <p:spPr bwMode="auto">
          <a:xfrm>
            <a:off x="5824811" y="31958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4" name="Octagon 1293"/>
          <p:cNvSpPr/>
          <p:nvPr/>
        </p:nvSpPr>
        <p:spPr bwMode="auto">
          <a:xfrm>
            <a:off x="5758136" y="31514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5" name="Octagon 1294"/>
          <p:cNvSpPr/>
          <p:nvPr/>
        </p:nvSpPr>
        <p:spPr bwMode="auto">
          <a:xfrm>
            <a:off x="5704161" y="30879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6" name="Octagon 1295"/>
          <p:cNvSpPr/>
          <p:nvPr/>
        </p:nvSpPr>
        <p:spPr bwMode="auto">
          <a:xfrm>
            <a:off x="5666061" y="30117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7" name="Octagon 1296"/>
          <p:cNvSpPr/>
          <p:nvPr/>
        </p:nvSpPr>
        <p:spPr bwMode="auto">
          <a:xfrm>
            <a:off x="5647011" y="29291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8" name="Octagon 1297"/>
          <p:cNvSpPr/>
          <p:nvPr/>
        </p:nvSpPr>
        <p:spPr bwMode="auto">
          <a:xfrm>
            <a:off x="5640661" y="28466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299" name="Octagon 1298"/>
          <p:cNvSpPr/>
          <p:nvPr/>
        </p:nvSpPr>
        <p:spPr bwMode="auto">
          <a:xfrm>
            <a:off x="5659711" y="276406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0" name="Octagon 1299"/>
          <p:cNvSpPr/>
          <p:nvPr/>
        </p:nvSpPr>
        <p:spPr bwMode="auto">
          <a:xfrm>
            <a:off x="5818461" y="25703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1" name="Octagon 1300"/>
          <p:cNvSpPr/>
          <p:nvPr/>
        </p:nvSpPr>
        <p:spPr bwMode="auto">
          <a:xfrm>
            <a:off x="5897836" y="254498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2" name="Octagon 1301"/>
          <p:cNvSpPr/>
          <p:nvPr/>
        </p:nvSpPr>
        <p:spPr bwMode="auto">
          <a:xfrm>
            <a:off x="5694636" y="26942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3" name="Octagon 1302"/>
          <p:cNvSpPr/>
          <p:nvPr/>
        </p:nvSpPr>
        <p:spPr bwMode="auto">
          <a:xfrm>
            <a:off x="5751786" y="2618010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4" name="Octagon 1303"/>
          <p:cNvSpPr/>
          <p:nvPr/>
        </p:nvSpPr>
        <p:spPr bwMode="auto">
          <a:xfrm>
            <a:off x="6149678" y="3212107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5" name="Octagon 1304"/>
          <p:cNvSpPr/>
          <p:nvPr/>
        </p:nvSpPr>
        <p:spPr bwMode="auto">
          <a:xfrm>
            <a:off x="5975574" y="3246015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306" name="Octagon 1305"/>
          <p:cNvSpPr/>
          <p:nvPr/>
        </p:nvSpPr>
        <p:spPr bwMode="auto">
          <a:xfrm>
            <a:off x="6069931" y="3248173"/>
            <a:ext cx="72008" cy="72008"/>
          </a:xfrm>
          <a:prstGeom prst="octagon">
            <a:avLst>
              <a:gd name="adj" fmla="val 30759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1307" name="Group 1306"/>
          <p:cNvGrpSpPr/>
          <p:nvPr/>
        </p:nvGrpSpPr>
        <p:grpSpPr>
          <a:xfrm>
            <a:off x="5746998" y="2638027"/>
            <a:ext cx="542925" cy="622300"/>
            <a:chOff x="5445224" y="1518725"/>
            <a:chExt cx="575731" cy="704321"/>
          </a:xfrm>
        </p:grpSpPr>
        <p:grpSp>
          <p:nvGrpSpPr>
            <p:cNvPr id="1308" name="Group 1307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1327" name="Rounded Rectangle 1326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8" name="Rounded Rectangle 1327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9" name="Rounded Rectangle 1328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0" name="Rounded Rectangle 1329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1" name="Rounded Rectangle 1330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2" name="Rounded Rectangle 1331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3" name="Oval 1332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34" name="Oval 1333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grpSp>
          <p:nvGrpSpPr>
            <p:cNvPr id="1309" name="Group 1308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1319" name="Rounded Rectangle 1318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0" name="Rounded Rectangle 1319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1" name="Rounded Rectangle 1320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2" name="Rounded Rectangle 1321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3" name="Rounded Rectangle 1322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4" name="Rounded Rectangle 1323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5" name="Oval 1324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26" name="Oval 1325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grpSp>
          <p:nvGrpSpPr>
            <p:cNvPr id="1310" name="Group 1309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1311" name="Rounded Rectangle 1310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2" name="Rounded Rectangle 1311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3" name="Rounded Rectangle 1312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4" name="Rounded Rectangle 1313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5" name="Rounded Rectangle 1314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6" name="Rounded Rectangle 1315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7" name="Oval 1316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18" name="Oval 1317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</p:grpSp>
      <p:sp>
        <p:nvSpPr>
          <p:cNvPr id="1277" name="Rechteck 3"/>
          <p:cNvSpPr/>
          <p:nvPr/>
        </p:nvSpPr>
        <p:spPr bwMode="auto">
          <a:xfrm>
            <a:off x="404664" y="2432721"/>
            <a:ext cx="6120679" cy="676875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kumimoji="0" lang="de-DE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1016" name="Group 1015"/>
          <p:cNvGrpSpPr/>
          <p:nvPr/>
        </p:nvGrpSpPr>
        <p:grpSpPr>
          <a:xfrm>
            <a:off x="572467" y="2604293"/>
            <a:ext cx="2304257" cy="4432109"/>
            <a:chOff x="-5371642" y="2510461"/>
            <a:chExt cx="2304257" cy="4432109"/>
          </a:xfrm>
        </p:grpSpPr>
        <p:sp>
          <p:nvSpPr>
            <p:cNvPr id="598" name="Rectangle 597"/>
            <p:cNvSpPr/>
            <p:nvPr/>
          </p:nvSpPr>
          <p:spPr>
            <a:xfrm>
              <a:off x="-3681105" y="2714151"/>
              <a:ext cx="613720" cy="42046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-value ‘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s1)</a:t>
              </a:r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-5371642" y="2664348"/>
              <a:ext cx="613722" cy="4278222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c1.AttValue("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-3756368" y="2866800"/>
              <a:ext cx="652996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‘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Exp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s1)</a:t>
              </a:r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-3756368" y="3010062"/>
              <a:ext cx="652996" cy="37642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-value ‘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s5)</a:t>
              </a:r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</p:txBody>
        </p:sp>
        <p:sp>
          <p:nvSpPr>
            <p:cNvPr id="602" name="TextBox 601"/>
            <p:cNvSpPr txBox="1"/>
            <p:nvPr/>
          </p:nvSpPr>
          <p:spPr>
            <a:xfrm>
              <a:off x="-5371641" y="2510461"/>
              <a:ext cx="613720" cy="135935"/>
            </a:xfrm>
            <a:prstGeom prst="rect">
              <a:avLst/>
            </a:prstGeom>
            <a:noFill/>
          </p:spPr>
          <p:txBody>
            <a:bodyPr wrap="square" lIns="12700" tIns="12700" rIns="12700" bIns="0" rtlCol="0">
              <a:spAutoFit/>
            </a:bodyPr>
            <a:lstStyle/>
            <a:p>
              <a:pPr algn="ctr"/>
              <a:r>
                <a:rPr lang="en-GB" sz="800" b="1" dirty="0" smtClean="0"/>
                <a:t>C#</a:t>
              </a:r>
              <a:endParaRPr lang="en-GB" sz="800" b="1" dirty="0"/>
            </a:p>
          </p:txBody>
        </p:sp>
        <p:sp>
          <p:nvSpPr>
            <p:cNvPr id="603" name="TextBox 602"/>
            <p:cNvSpPr txBox="1"/>
            <p:nvPr/>
          </p:nvSpPr>
          <p:spPr>
            <a:xfrm>
              <a:off x="-3684741" y="2510461"/>
              <a:ext cx="613720" cy="135935"/>
            </a:xfrm>
            <a:prstGeom prst="rect">
              <a:avLst/>
            </a:prstGeom>
            <a:noFill/>
          </p:spPr>
          <p:txBody>
            <a:bodyPr wrap="square" lIns="12700" tIns="12700" rIns="12700" bIns="0" rtlCol="0">
              <a:spAutoFit/>
            </a:bodyPr>
            <a:lstStyle/>
            <a:p>
              <a:pPr algn="ctr"/>
              <a:r>
                <a:rPr lang="en-GB" sz="800" b="1" dirty="0" smtClean="0"/>
                <a:t>Scheme</a:t>
              </a:r>
              <a:endParaRPr lang="en-GB" sz="800" b="1" dirty="0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-5338305" y="2791376"/>
              <a:ext cx="645783" cy="4051183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c1.Child("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Exp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”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)</a:t>
              </a:r>
            </a:p>
            <a:p>
              <a:pPr algn="r">
                <a:lnSpc>
                  <a:spcPct val="80000"/>
                </a:lnSpc>
              </a:pPr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c5.AttValue("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”)</a:t>
              </a:r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-3821320" y="3161140"/>
              <a:ext cx="682916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'A s5)</a:t>
              </a: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-3824938" y="3302990"/>
              <a:ext cx="686534" cy="4106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-value '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s6)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-3883025" y="3443231"/>
              <a:ext cx="707919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'value s6)</a:t>
              </a: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-5304966" y="3081637"/>
              <a:ext cx="679978" cy="3618047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c5.Child("A”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)</a:t>
              </a:r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80000"/>
                </a:lnSpc>
              </a:pPr>
              <a:endParaRPr lang="en-GB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c6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.AttValue("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”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)</a:t>
              </a:r>
              <a:endParaRPr lang="en-GB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en-GB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150000"/>
                </a:lnSpc>
              </a:pPr>
              <a:endParaRPr lang="en-GB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150000"/>
                </a:lnSpc>
              </a:pPr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c5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.Child("B”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)</a:t>
              </a:r>
            </a:p>
            <a:p>
              <a:pPr algn="r">
                <a:lnSpc>
                  <a:spcPct val="80000"/>
                </a:lnSpc>
              </a:pPr>
              <a:endParaRPr lang="en-GB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c7.AttValue("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”)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-5271629" y="3367208"/>
              <a:ext cx="719174" cy="262252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c6.Child&lt;double&gt;("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value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”)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-5271629" y="3946100"/>
              <a:ext cx="719174" cy="260436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c7.Child("A”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)</a:t>
              </a:r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c8.AttValue("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150000"/>
                </a:lnSpc>
              </a:pPr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c7.Child("B”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)</a:t>
              </a:r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80000"/>
                </a:lnSpc>
              </a:pPr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c9.AttValue("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  <a:p>
              <a:pPr algn="r"/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-5236291" y="4240228"/>
              <a:ext cx="740490" cy="1578394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c8.Child&lt;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string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&gt;("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name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”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)</a:t>
              </a:r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80000"/>
                </a:lnSpc>
              </a:pPr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de-DE" sz="500" dirty="0" smtClean="0">
                  <a:solidFill>
                    <a:schemeClr val="tx1"/>
                  </a:solidFill>
                  <a:cs typeface="Microsoft Sans Serif"/>
                </a:rPr>
                <a:t>c8.AttValue("Lookup“, "</a:t>
              </a:r>
              <a:r>
                <a:rPr lang="de-DE" sz="500" dirty="0" err="1" smtClean="0">
                  <a:solidFill>
                    <a:schemeClr val="tx1"/>
                  </a:solidFill>
                  <a:cs typeface="Microsoft Sans Serif"/>
                </a:rPr>
                <a:t>pi</a:t>
              </a:r>
              <a:r>
                <a:rPr lang="de-DE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endParaRPr lang="de-DE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50000"/>
                </a:lnSpc>
              </a:pPr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de-DE" sz="500" dirty="0" smtClean="0">
                  <a:solidFill>
                    <a:schemeClr val="tx1"/>
                  </a:solidFill>
                  <a:cs typeface="Microsoft Sans Serif"/>
                </a:rPr>
                <a:t>c4.Child&lt;double&gt;("</a:t>
              </a:r>
              <a:r>
                <a:rPr lang="de-DE" sz="500" dirty="0" err="1" smtClean="0">
                  <a:solidFill>
                    <a:schemeClr val="tx1"/>
                  </a:solidFill>
                  <a:cs typeface="Microsoft Sans Serif"/>
                </a:rPr>
                <a:t>value</a:t>
              </a:r>
              <a:r>
                <a:rPr lang="de-DE" sz="500" dirty="0" smtClean="0">
                  <a:solidFill>
                    <a:schemeClr val="tx1"/>
                  </a:solidFill>
                  <a:cs typeface="Microsoft Sans Serif"/>
                </a:rPr>
                <a:t>“)</a:t>
              </a:r>
              <a:endParaRPr lang="de-DE" sz="500" dirty="0" smtClean="0">
                <a:solidFill>
                  <a:schemeClr val="tx1"/>
                </a:solidFill>
                <a:cs typeface="Microsoft Sans Serif"/>
              </a:endParaRP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-5200192" y="4530593"/>
              <a:ext cx="755192" cy="99434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c1.Child("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Defs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”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)</a:t>
              </a:r>
              <a:endParaRPr lang="it-IT" sz="500" dirty="0">
                <a:solidFill>
                  <a:schemeClr val="tx1"/>
                </a:solidFill>
                <a:cs typeface="Microsoft Sans Serif"/>
              </a:endParaRPr>
            </a:p>
            <a:p>
              <a:pPr algn="r">
                <a:lnSpc>
                  <a:spcPct val="90000"/>
                </a:lnSpc>
              </a:pPr>
              <a:endParaRPr lang="it-IT" sz="500" dirty="0" smtClean="0">
                <a:solidFill>
                  <a:schemeClr val="tx1"/>
                </a:solidFill>
                <a:cs typeface="Microsoft Sans Serif"/>
              </a:endParaRPr>
            </a:p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c2.FindChild(...)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-5165582" y="4821963"/>
              <a:ext cx="796782" cy="266408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c3.Child&lt;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string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&gt;("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name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-5165582" y="5113740"/>
              <a:ext cx="796782" cy="271492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c4.Child&lt;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string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&gt;("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name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-5236291" y="6136781"/>
              <a:ext cx="740489" cy="270801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pPr algn="r"/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c9.Child&lt;double&gt;("</a:t>
              </a:r>
              <a:r>
                <a:rPr lang="it-IT" sz="500" dirty="0" err="1" smtClean="0">
                  <a:solidFill>
                    <a:schemeClr val="tx1"/>
                  </a:solidFill>
                  <a:cs typeface="Microsoft Sans Serif"/>
                </a:rPr>
                <a:t>value</a:t>
              </a:r>
              <a:r>
                <a:rPr lang="it-IT" sz="500" dirty="0" smtClean="0">
                  <a:solidFill>
                    <a:schemeClr val="tx1"/>
                  </a:solidFill>
                  <a:cs typeface="Microsoft Sans Serif"/>
                </a:rPr>
                <a:t>")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-3821320" y="3734273"/>
              <a:ext cx="679510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'B s5)</a:t>
              </a:r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-3824938" y="3885045"/>
              <a:ext cx="684255" cy="27447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-value '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s7)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-3883025" y="4025620"/>
              <a:ext cx="707877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'A s7)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-3883025" y="4178190"/>
              <a:ext cx="707919" cy="17198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-value '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s8)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-3952875" y="4318600"/>
              <a:ext cx="744609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'name s8)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-3952875" y="4464369"/>
              <a:ext cx="744390" cy="11272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US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US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US" sz="500" dirty="0" smtClean="0">
                  <a:solidFill>
                    <a:schemeClr val="tx1"/>
                  </a:solidFill>
                  <a:cs typeface="Microsoft Sans Serif"/>
                </a:rPr>
                <a:t>-value 'Lookup s8, "pi")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-3997325" y="4603169"/>
              <a:ext cx="755503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Defs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s1)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-3987800" y="4754560"/>
              <a:ext cx="711053" cy="7036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-find-child ... s2)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-4060825" y="4897953"/>
              <a:ext cx="785665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'name s3)</a:t>
              </a:r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-4060825" y="5185954"/>
              <a:ext cx="785665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'name s4)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-3952875" y="5624305"/>
              <a:ext cx="744390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'value s4)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-3883025" y="5916881"/>
              <a:ext cx="707877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'B s7)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-3883025" y="6064684"/>
              <a:ext cx="705349" cy="411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att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-value '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Eval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 s9)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-3952875" y="6208491"/>
              <a:ext cx="741861" cy="113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700" tIns="12700" rIns="12700" bIns="0" rtlCol="0" anchor="t" anchorCtr="0"/>
            <a:lstStyle/>
            <a:p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(</a:t>
              </a:r>
              <a:r>
                <a:rPr lang="en-GB" sz="500" dirty="0" err="1" smtClean="0">
                  <a:solidFill>
                    <a:schemeClr val="tx1"/>
                  </a:solidFill>
                  <a:cs typeface="Microsoft Sans Serif"/>
                </a:rPr>
                <a:t>ast</a:t>
              </a:r>
              <a:r>
                <a:rPr lang="en-GB" sz="500" dirty="0" smtClean="0">
                  <a:solidFill>
                    <a:schemeClr val="tx1"/>
                  </a:solidFill>
                  <a:cs typeface="Microsoft Sans Serif"/>
                </a:rPr>
                <a:t>-child 'value s9)</a:t>
              </a:r>
            </a:p>
          </p:txBody>
        </p:sp>
        <p:cxnSp>
          <p:nvCxnSpPr>
            <p:cNvPr id="630" name="Straight Arrow Connector 629"/>
            <p:cNvCxnSpPr/>
            <p:nvPr/>
          </p:nvCxnSpPr>
          <p:spPr>
            <a:xfrm>
              <a:off x="-4757921" y="2743989"/>
              <a:ext cx="1076816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/>
            <p:cNvCxnSpPr/>
            <p:nvPr/>
          </p:nvCxnSpPr>
          <p:spPr>
            <a:xfrm flipH="1">
              <a:off x="-4692521" y="2818308"/>
              <a:ext cx="100778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/>
            <p:cNvCxnSpPr/>
            <p:nvPr/>
          </p:nvCxnSpPr>
          <p:spPr>
            <a:xfrm>
              <a:off x="-4692522" y="2890338"/>
              <a:ext cx="939672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Arrow Connector 638"/>
            <p:cNvCxnSpPr/>
            <p:nvPr/>
          </p:nvCxnSpPr>
          <p:spPr>
            <a:xfrm flipH="1" flipV="1">
              <a:off x="-4690557" y="2954732"/>
              <a:ext cx="934532" cy="525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Arrow Connector 641"/>
            <p:cNvCxnSpPr/>
            <p:nvPr/>
          </p:nvCxnSpPr>
          <p:spPr>
            <a:xfrm>
              <a:off x="-4692522" y="3032133"/>
              <a:ext cx="936154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Arrow Connector 644"/>
            <p:cNvCxnSpPr/>
            <p:nvPr/>
          </p:nvCxnSpPr>
          <p:spPr>
            <a:xfrm flipH="1">
              <a:off x="-4624987" y="3106872"/>
              <a:ext cx="868619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Arrow Connector 647"/>
            <p:cNvCxnSpPr/>
            <p:nvPr/>
          </p:nvCxnSpPr>
          <p:spPr>
            <a:xfrm flipV="1">
              <a:off x="-4622682" y="3169815"/>
              <a:ext cx="801416" cy="8788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/>
            <p:nvPr/>
          </p:nvCxnSpPr>
          <p:spPr>
            <a:xfrm flipH="1" flipV="1">
              <a:off x="-4622682" y="3246015"/>
              <a:ext cx="798241" cy="4626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>
              <a:off x="-4622682" y="3318023"/>
              <a:ext cx="797744" cy="2158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Arrow Connector 656"/>
            <p:cNvCxnSpPr/>
            <p:nvPr/>
          </p:nvCxnSpPr>
          <p:spPr>
            <a:xfrm flipH="1">
              <a:off x="-4552455" y="3392316"/>
              <a:ext cx="727517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Arrow Connector 659"/>
            <p:cNvCxnSpPr/>
            <p:nvPr/>
          </p:nvCxnSpPr>
          <p:spPr>
            <a:xfrm>
              <a:off x="-4542930" y="3464352"/>
              <a:ext cx="65673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/>
            <p:cNvCxnSpPr/>
            <p:nvPr/>
          </p:nvCxnSpPr>
          <p:spPr>
            <a:xfrm flipH="1">
              <a:off x="-4548346" y="3536391"/>
              <a:ext cx="661804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Arrow Connector 665"/>
            <p:cNvCxnSpPr/>
            <p:nvPr/>
          </p:nvCxnSpPr>
          <p:spPr>
            <a:xfrm>
              <a:off x="-4539224" y="3609624"/>
              <a:ext cx="710174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/>
            <p:cNvCxnSpPr/>
            <p:nvPr/>
          </p:nvCxnSpPr>
          <p:spPr>
            <a:xfrm flipH="1">
              <a:off x="-4621027" y="3681660"/>
              <a:ext cx="796089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Arrow Connector 668"/>
            <p:cNvCxnSpPr/>
            <p:nvPr/>
          </p:nvCxnSpPr>
          <p:spPr>
            <a:xfrm>
              <a:off x="-4621027" y="3753699"/>
              <a:ext cx="799761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Arrow Connector 673"/>
            <p:cNvCxnSpPr/>
            <p:nvPr/>
          </p:nvCxnSpPr>
          <p:spPr>
            <a:xfrm flipH="1">
              <a:off x="-4624988" y="3826801"/>
              <a:ext cx="801947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Arrow Connector 676"/>
            <p:cNvCxnSpPr/>
            <p:nvPr/>
          </p:nvCxnSpPr>
          <p:spPr>
            <a:xfrm>
              <a:off x="-4624988" y="3901934"/>
              <a:ext cx="795938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Arrow Connector 679"/>
            <p:cNvCxnSpPr/>
            <p:nvPr/>
          </p:nvCxnSpPr>
          <p:spPr>
            <a:xfrm flipH="1">
              <a:off x="-4556311" y="3973970"/>
              <a:ext cx="727261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Arrow Connector 680"/>
            <p:cNvCxnSpPr/>
            <p:nvPr/>
          </p:nvCxnSpPr>
          <p:spPr>
            <a:xfrm>
              <a:off x="-4548749" y="4046007"/>
              <a:ext cx="66845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Arrow Connector 683"/>
            <p:cNvCxnSpPr/>
            <p:nvPr/>
          </p:nvCxnSpPr>
          <p:spPr>
            <a:xfrm flipH="1" flipV="1">
              <a:off x="-4556311" y="4116845"/>
              <a:ext cx="663011" cy="120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/>
            <p:cNvCxnSpPr/>
            <p:nvPr/>
          </p:nvCxnSpPr>
          <p:spPr>
            <a:xfrm>
              <a:off x="-4556311" y="4194243"/>
              <a:ext cx="673286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/>
            <p:cNvCxnSpPr/>
            <p:nvPr/>
          </p:nvCxnSpPr>
          <p:spPr>
            <a:xfrm flipH="1">
              <a:off x="-4495800" y="4266280"/>
              <a:ext cx="60250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/>
            <p:cNvCxnSpPr/>
            <p:nvPr/>
          </p:nvCxnSpPr>
          <p:spPr>
            <a:xfrm>
              <a:off x="-4495800" y="4342480"/>
              <a:ext cx="539302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/>
            <p:cNvCxnSpPr/>
            <p:nvPr/>
          </p:nvCxnSpPr>
          <p:spPr>
            <a:xfrm flipH="1" flipV="1">
              <a:off x="-4490852" y="4415717"/>
              <a:ext cx="532573" cy="2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Arrow Connector 699"/>
            <p:cNvCxnSpPr/>
            <p:nvPr/>
          </p:nvCxnSpPr>
          <p:spPr>
            <a:xfrm>
              <a:off x="-4495801" y="4486553"/>
              <a:ext cx="537522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Arrow Connector 702"/>
            <p:cNvCxnSpPr/>
            <p:nvPr/>
          </p:nvCxnSpPr>
          <p:spPr>
            <a:xfrm flipH="1">
              <a:off x="-4445000" y="4559788"/>
              <a:ext cx="486721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Arrow Connector 704"/>
            <p:cNvCxnSpPr/>
            <p:nvPr/>
          </p:nvCxnSpPr>
          <p:spPr>
            <a:xfrm>
              <a:off x="-4445000" y="4631825"/>
              <a:ext cx="443405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/>
            <p:cNvCxnSpPr/>
            <p:nvPr/>
          </p:nvCxnSpPr>
          <p:spPr>
            <a:xfrm flipH="1" flipV="1">
              <a:off x="-4445000" y="4703865"/>
              <a:ext cx="439229" cy="2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Arrow Connector 711"/>
            <p:cNvCxnSpPr/>
            <p:nvPr/>
          </p:nvCxnSpPr>
          <p:spPr>
            <a:xfrm>
              <a:off x="-4445000" y="4775899"/>
              <a:ext cx="45720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/>
            <p:cNvCxnSpPr/>
            <p:nvPr/>
          </p:nvCxnSpPr>
          <p:spPr>
            <a:xfrm flipH="1">
              <a:off x="-4368799" y="4847935"/>
              <a:ext cx="371474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/>
            <p:cNvCxnSpPr/>
            <p:nvPr/>
          </p:nvCxnSpPr>
          <p:spPr>
            <a:xfrm>
              <a:off x="-4354671" y="4919972"/>
              <a:ext cx="29340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Arrow Connector 719"/>
            <p:cNvCxnSpPr/>
            <p:nvPr/>
          </p:nvCxnSpPr>
          <p:spPr>
            <a:xfrm flipH="1">
              <a:off x="-4364194" y="4992011"/>
              <a:ext cx="293502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>
              <a:off x="-4361514" y="5068208"/>
              <a:ext cx="368301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Arrow Connector 724"/>
            <p:cNvCxnSpPr/>
            <p:nvPr/>
          </p:nvCxnSpPr>
          <p:spPr>
            <a:xfrm flipH="1">
              <a:off x="-4364539" y="5140245"/>
              <a:ext cx="36404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Arrow Connector 726"/>
            <p:cNvCxnSpPr/>
            <p:nvPr/>
          </p:nvCxnSpPr>
          <p:spPr>
            <a:xfrm>
              <a:off x="-4367864" y="5212281"/>
              <a:ext cx="316564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Arrow Connector 729"/>
            <p:cNvCxnSpPr/>
            <p:nvPr/>
          </p:nvCxnSpPr>
          <p:spPr>
            <a:xfrm flipH="1">
              <a:off x="-4358777" y="5284320"/>
              <a:ext cx="291602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Arrow Connector 731"/>
            <p:cNvCxnSpPr/>
            <p:nvPr/>
          </p:nvCxnSpPr>
          <p:spPr>
            <a:xfrm>
              <a:off x="-4364539" y="5357942"/>
              <a:ext cx="376739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Arrow Connector 734"/>
            <p:cNvCxnSpPr/>
            <p:nvPr/>
          </p:nvCxnSpPr>
          <p:spPr>
            <a:xfrm flipH="1">
              <a:off x="-4444999" y="5422133"/>
              <a:ext cx="457199" cy="1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Arrow Connector 735"/>
            <p:cNvCxnSpPr/>
            <p:nvPr/>
          </p:nvCxnSpPr>
          <p:spPr>
            <a:xfrm>
              <a:off x="-4445000" y="5500724"/>
              <a:ext cx="492125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Arrow Connector 738"/>
            <p:cNvCxnSpPr/>
            <p:nvPr/>
          </p:nvCxnSpPr>
          <p:spPr>
            <a:xfrm flipH="1">
              <a:off x="-4495800" y="5574051"/>
              <a:ext cx="542925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/>
            <p:cNvCxnSpPr/>
            <p:nvPr/>
          </p:nvCxnSpPr>
          <p:spPr>
            <a:xfrm>
              <a:off x="-4495800" y="5646088"/>
              <a:ext cx="539927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/>
            <p:cNvCxnSpPr/>
            <p:nvPr/>
          </p:nvCxnSpPr>
          <p:spPr>
            <a:xfrm flipH="1">
              <a:off x="-4494369" y="5719409"/>
              <a:ext cx="542432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/>
            <p:cNvCxnSpPr/>
            <p:nvPr/>
          </p:nvCxnSpPr>
          <p:spPr>
            <a:xfrm>
              <a:off x="-4495801" y="5797982"/>
              <a:ext cx="612776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/>
            <p:cNvCxnSpPr/>
            <p:nvPr/>
          </p:nvCxnSpPr>
          <p:spPr>
            <a:xfrm flipH="1">
              <a:off x="-4546785" y="5871809"/>
              <a:ext cx="660585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Arrow Connector 750"/>
            <p:cNvCxnSpPr/>
            <p:nvPr/>
          </p:nvCxnSpPr>
          <p:spPr>
            <a:xfrm>
              <a:off x="-4556311" y="5944032"/>
              <a:ext cx="67125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Arrow Connector 751"/>
            <p:cNvCxnSpPr/>
            <p:nvPr/>
          </p:nvCxnSpPr>
          <p:spPr>
            <a:xfrm flipH="1">
              <a:off x="-4552455" y="6016068"/>
              <a:ext cx="663949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Arrow Connector 755"/>
            <p:cNvCxnSpPr/>
            <p:nvPr/>
          </p:nvCxnSpPr>
          <p:spPr>
            <a:xfrm>
              <a:off x="-4548749" y="6088105"/>
              <a:ext cx="665724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Arrow Connector 758"/>
            <p:cNvCxnSpPr/>
            <p:nvPr/>
          </p:nvCxnSpPr>
          <p:spPr>
            <a:xfrm flipH="1">
              <a:off x="-4490852" y="6160141"/>
              <a:ext cx="602911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/>
            <p:cNvCxnSpPr/>
            <p:nvPr/>
          </p:nvCxnSpPr>
          <p:spPr>
            <a:xfrm>
              <a:off x="-4484844" y="6232178"/>
              <a:ext cx="542928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Arrow Connector 763"/>
            <p:cNvCxnSpPr/>
            <p:nvPr/>
          </p:nvCxnSpPr>
          <p:spPr>
            <a:xfrm flipH="1">
              <a:off x="-4491196" y="6304417"/>
              <a:ext cx="539755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/>
            <p:cNvCxnSpPr/>
            <p:nvPr/>
          </p:nvCxnSpPr>
          <p:spPr>
            <a:xfrm>
              <a:off x="-4490852" y="6380617"/>
              <a:ext cx="610556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Arrow Connector 768"/>
            <p:cNvCxnSpPr/>
            <p:nvPr/>
          </p:nvCxnSpPr>
          <p:spPr>
            <a:xfrm flipH="1">
              <a:off x="-4548749" y="6452653"/>
              <a:ext cx="660243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Arrow Connector 770"/>
            <p:cNvCxnSpPr/>
            <p:nvPr/>
          </p:nvCxnSpPr>
          <p:spPr>
            <a:xfrm>
              <a:off x="-4546786" y="6528853"/>
              <a:ext cx="717736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Arrow Connector 772"/>
            <p:cNvCxnSpPr/>
            <p:nvPr/>
          </p:nvCxnSpPr>
          <p:spPr>
            <a:xfrm flipH="1">
              <a:off x="-4621026" y="6605055"/>
              <a:ext cx="791976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Arrow Connector 774"/>
            <p:cNvCxnSpPr/>
            <p:nvPr/>
          </p:nvCxnSpPr>
          <p:spPr>
            <a:xfrm>
              <a:off x="-4624988" y="6676124"/>
              <a:ext cx="868620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Arrow Connector 776"/>
            <p:cNvCxnSpPr/>
            <p:nvPr/>
          </p:nvCxnSpPr>
          <p:spPr>
            <a:xfrm flipH="1">
              <a:off x="-4690556" y="6750025"/>
              <a:ext cx="934531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Arrow Connector 778"/>
            <p:cNvCxnSpPr/>
            <p:nvPr/>
          </p:nvCxnSpPr>
          <p:spPr>
            <a:xfrm>
              <a:off x="-4690557" y="6822060"/>
              <a:ext cx="1005816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Arrow Connector 780"/>
            <p:cNvCxnSpPr/>
            <p:nvPr/>
          </p:nvCxnSpPr>
          <p:spPr>
            <a:xfrm flipH="1">
              <a:off x="-4757925" y="6894605"/>
              <a:ext cx="1073184" cy="0"/>
            </a:xfrm>
            <a:prstGeom prst="straightConnector1">
              <a:avLst/>
            </a:prstGeom>
            <a:ln w="6350">
              <a:solidFill>
                <a:srgbClr val="3366FF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83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452</Words>
  <Application>Microsoft Macintosh PowerPoint</Application>
  <PresentationFormat>A4 Paper (210x297 mm)</PresentationFormat>
  <Paragraphs>139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23</cp:revision>
  <dcterms:created xsi:type="dcterms:W3CDTF">2015-11-27T08:37:18Z</dcterms:created>
  <dcterms:modified xsi:type="dcterms:W3CDTF">2015-12-11T16:09:43Z</dcterms:modified>
</cp:coreProperties>
</file>