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CDABAC-D6DD-4116-9499-590A18E472DA}">
          <p14:sldIdLst>
            <p14:sldId id="264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39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5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84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4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9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3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BC8E-5864-4BAC-AF47-3AC146BF0D8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D5CAFD-A4BF-475A-96C7-AAA2DF3A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698" y="935953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Part Time Jobs For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942" y="2748505"/>
            <a:ext cx="6074447" cy="243309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Prepared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by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Nahada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Rais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           16.02.04.006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Nowshin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Rumali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      16.02.04.107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Fatema-Tuz-Zohora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Salma           17.01.04.150             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892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212" y="1425479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Part-Timers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212" y="3598251"/>
            <a:ext cx="7766936" cy="10968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Final Presentation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8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Introduction of project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62" y="171724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project is created for hiring part-time workers. User can add post and they can also search by categories and find suitable jobs. User can apply for jobs via mail.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67" y="495877"/>
            <a:ext cx="3109317" cy="5527675"/>
          </a:xfrm>
        </p:spPr>
      </p:pic>
      <p:sp>
        <p:nvSpPr>
          <p:cNvPr id="11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7334" y="2859498"/>
            <a:ext cx="41163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page 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 can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create an account  into this project via login and sign up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activity.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7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66095"/>
            <a:ext cx="3854528" cy="1278466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12" y="375275"/>
            <a:ext cx="3265479" cy="58052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03177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login and sign up user can see all job post via dashboard.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posts via category wise search.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7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03041"/>
            <a:ext cx="3854528" cy="1278466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85" y="514350"/>
            <a:ext cx="3182351" cy="56575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67833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click on view more user can see the job post details in this page and user can apply for a job via email.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2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85" y="514350"/>
            <a:ext cx="3134483" cy="557241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page user can add job posts.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3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998741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profile user can add and edit their education, skills, interests.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85" y="514350"/>
            <a:ext cx="3109317" cy="5527675"/>
          </a:xfrm>
        </p:spPr>
      </p:pic>
    </p:spTree>
    <p:extLst>
      <p:ext uri="{BB962C8B-B14F-4D97-AF65-F5344CB8AC3E}">
        <p14:creationId xmlns:p14="http://schemas.microsoft.com/office/powerpoint/2010/main" val="176159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07" y="216130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Thank You..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96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154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Part Time Jobs For Students</vt:lpstr>
      <vt:lpstr>Part-Timers</vt:lpstr>
      <vt:lpstr>Introduction of project</vt:lpstr>
      <vt:lpstr>Features</vt:lpstr>
      <vt:lpstr>Features</vt:lpstr>
      <vt:lpstr>Features</vt:lpstr>
      <vt:lpstr>Features</vt:lpstr>
      <vt:lpstr>Features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Part-Timers</dc:title>
  <dc:creator>AKM Shamim</dc:creator>
  <cp:lastModifiedBy>AKM Shamim</cp:lastModifiedBy>
  <cp:revision>7</cp:revision>
  <dcterms:created xsi:type="dcterms:W3CDTF">2020-09-23T17:22:27Z</dcterms:created>
  <dcterms:modified xsi:type="dcterms:W3CDTF">2020-09-23T18:28:25Z</dcterms:modified>
</cp:coreProperties>
</file>