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EE70-C7D6-45FC-B7EC-7B9A6B40AC69}" type="datetimeFigureOut">
              <a:rPr lang="fr-FR" smtClean="0"/>
              <a:t>19/05/2022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61A0-D029-4567-AE56-A4BF21935D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10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EE70-C7D6-45FC-B7EC-7B9A6B40AC69}" type="datetimeFigureOut">
              <a:rPr lang="fr-FR" smtClean="0"/>
              <a:t>19/05/2022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61A0-D029-4567-AE56-A4BF21935D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11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EE70-C7D6-45FC-B7EC-7B9A6B40AC69}" type="datetimeFigureOut">
              <a:rPr lang="fr-FR" smtClean="0"/>
              <a:t>19/05/2022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61A0-D029-4567-AE56-A4BF21935D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96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EE70-C7D6-45FC-B7EC-7B9A6B40AC69}" type="datetimeFigureOut">
              <a:rPr lang="fr-FR" smtClean="0"/>
              <a:t>19/05/2022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61A0-D029-4567-AE56-A4BF21935D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26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EE70-C7D6-45FC-B7EC-7B9A6B40AC69}" type="datetimeFigureOut">
              <a:rPr lang="fr-FR" smtClean="0"/>
              <a:t>19/05/2022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61A0-D029-4567-AE56-A4BF21935D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08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EE70-C7D6-45FC-B7EC-7B9A6B40AC69}" type="datetimeFigureOut">
              <a:rPr lang="fr-FR" smtClean="0"/>
              <a:t>19/05/2022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61A0-D029-4567-AE56-A4BF21935D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1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EE70-C7D6-45FC-B7EC-7B9A6B40AC69}" type="datetimeFigureOut">
              <a:rPr lang="fr-FR" smtClean="0"/>
              <a:t>19/05/2022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61A0-D029-4567-AE56-A4BF21935D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01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EE70-C7D6-45FC-B7EC-7B9A6B40AC69}" type="datetimeFigureOut">
              <a:rPr lang="fr-FR" smtClean="0"/>
              <a:t>19/05/2022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61A0-D029-4567-AE56-A4BF21935D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53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EE70-C7D6-45FC-B7EC-7B9A6B40AC69}" type="datetimeFigureOut">
              <a:rPr lang="fr-FR" smtClean="0"/>
              <a:t>19/05/2022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61A0-D029-4567-AE56-A4BF21935D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82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EE70-C7D6-45FC-B7EC-7B9A6B40AC69}" type="datetimeFigureOut">
              <a:rPr lang="fr-FR" smtClean="0"/>
              <a:t>19/05/2022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61A0-D029-4567-AE56-A4BF21935D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5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EE70-C7D6-45FC-B7EC-7B9A6B40AC69}" type="datetimeFigureOut">
              <a:rPr lang="fr-FR" smtClean="0"/>
              <a:t>19/05/2022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61A0-D029-4567-AE56-A4BF21935D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64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BEE70-C7D6-45FC-B7EC-7B9A6B40AC69}" type="datetimeFigureOut">
              <a:rPr lang="fr-FR" smtClean="0"/>
              <a:t>19/05/2022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261A0-D029-4567-AE56-A4BF21935D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84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BD8FC17-37C6-4B3A-BA1B-F62410151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030" y="619775"/>
            <a:ext cx="9391939" cy="62382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D28D2A-AD8D-499E-A6C1-50D115BD08B6}"/>
              </a:ext>
            </a:extLst>
          </p:cNvPr>
          <p:cNvSpPr/>
          <p:nvPr/>
        </p:nvSpPr>
        <p:spPr>
          <a:xfrm>
            <a:off x="1681018" y="64655"/>
            <a:ext cx="8275782" cy="4433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DB Schéma</a:t>
            </a:r>
          </a:p>
        </p:txBody>
      </p:sp>
    </p:spTree>
    <p:extLst>
      <p:ext uri="{BB962C8B-B14F-4D97-AF65-F5344CB8AC3E}">
        <p14:creationId xmlns:p14="http://schemas.microsoft.com/office/powerpoint/2010/main" val="259437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AFC088-88C5-4F1D-901B-5F69405F2440}"/>
              </a:ext>
            </a:extLst>
          </p:cNvPr>
          <p:cNvSpPr/>
          <p:nvPr/>
        </p:nvSpPr>
        <p:spPr>
          <a:xfrm>
            <a:off x="1681018" y="64655"/>
            <a:ext cx="8275782" cy="4433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fonctionnement Spring Security &amp; JWT</a:t>
            </a:r>
          </a:p>
        </p:txBody>
      </p:sp>
    </p:spTree>
    <p:extLst>
      <p:ext uri="{BB962C8B-B14F-4D97-AF65-F5344CB8AC3E}">
        <p14:creationId xmlns:p14="http://schemas.microsoft.com/office/powerpoint/2010/main" val="3505559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8</Words>
  <Application>Microsoft Office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BOUAZZAOUI Othman</dc:creator>
  <cp:lastModifiedBy>BOUAZZAOUI, Othman</cp:lastModifiedBy>
  <cp:revision>9</cp:revision>
  <dcterms:created xsi:type="dcterms:W3CDTF">2022-01-30T20:09:24Z</dcterms:created>
  <dcterms:modified xsi:type="dcterms:W3CDTF">2022-05-19T14:59:15Z</dcterms:modified>
</cp:coreProperties>
</file>