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9C05B6-AF7B-482B-94D4-69021144EEBE}"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9A324E2-7E29-4D0A-A459-3AA89D4B011A}">
      <dgm:prSet/>
      <dgm:spPr/>
      <dgm:t>
        <a:bodyPr/>
        <a:lstStyle/>
        <a:p>
          <a:pPr>
            <a:lnSpc>
              <a:spcPct val="100000"/>
            </a:lnSpc>
            <a:defRPr cap="all"/>
          </a:pPr>
          <a:r>
            <a:rPr lang="en-US"/>
            <a:t>Generalized Portable Solution</a:t>
          </a:r>
        </a:p>
      </dgm:t>
    </dgm:pt>
    <dgm:pt modelId="{FCDD4C35-B00D-418E-91F2-A441B0986867}" type="parTrans" cxnId="{5D517693-6F11-423F-B455-4A4652964809}">
      <dgm:prSet/>
      <dgm:spPr/>
      <dgm:t>
        <a:bodyPr/>
        <a:lstStyle/>
        <a:p>
          <a:endParaRPr lang="en-US"/>
        </a:p>
      </dgm:t>
    </dgm:pt>
    <dgm:pt modelId="{6BE877A3-8506-41D7-A77E-0A28CBC59194}" type="sibTrans" cxnId="{5D517693-6F11-423F-B455-4A4652964809}">
      <dgm:prSet/>
      <dgm:spPr/>
      <dgm:t>
        <a:bodyPr/>
        <a:lstStyle/>
        <a:p>
          <a:endParaRPr lang="en-US"/>
        </a:p>
      </dgm:t>
    </dgm:pt>
    <dgm:pt modelId="{B38E53C7-7F4E-426C-8C65-5DB12303642C}">
      <dgm:prSet/>
      <dgm:spPr/>
      <dgm:t>
        <a:bodyPr/>
        <a:lstStyle/>
        <a:p>
          <a:pPr>
            <a:lnSpc>
              <a:spcPct val="100000"/>
            </a:lnSpc>
            <a:defRPr cap="all"/>
          </a:pPr>
          <a:r>
            <a:rPr lang="en-US"/>
            <a:t>Statistical Tracking</a:t>
          </a:r>
        </a:p>
      </dgm:t>
    </dgm:pt>
    <dgm:pt modelId="{6E8423F8-4EF2-44A1-B59F-98AD6FFF0FCB}" type="parTrans" cxnId="{F4F0D859-7ACA-4113-ABCF-0D6462E4CDC0}">
      <dgm:prSet/>
      <dgm:spPr/>
      <dgm:t>
        <a:bodyPr/>
        <a:lstStyle/>
        <a:p>
          <a:endParaRPr lang="en-US"/>
        </a:p>
      </dgm:t>
    </dgm:pt>
    <dgm:pt modelId="{A111F648-675C-49BC-9969-F146FC851828}" type="sibTrans" cxnId="{F4F0D859-7ACA-4113-ABCF-0D6462E4CDC0}">
      <dgm:prSet/>
      <dgm:spPr/>
      <dgm:t>
        <a:bodyPr/>
        <a:lstStyle/>
        <a:p>
          <a:endParaRPr lang="en-US"/>
        </a:p>
      </dgm:t>
    </dgm:pt>
    <dgm:pt modelId="{CE266A8D-CB55-4477-8478-4A787662F961}">
      <dgm:prSet/>
      <dgm:spPr/>
      <dgm:t>
        <a:bodyPr/>
        <a:lstStyle/>
        <a:p>
          <a:pPr>
            <a:lnSpc>
              <a:spcPct val="100000"/>
            </a:lnSpc>
            <a:defRPr cap="all"/>
          </a:pPr>
          <a:r>
            <a:rPr lang="en-US"/>
            <a:t>Real-Time Feedback </a:t>
          </a:r>
        </a:p>
      </dgm:t>
    </dgm:pt>
    <dgm:pt modelId="{5B5C1E1E-4F9E-44F6-ACF1-754EB6263992}" type="parTrans" cxnId="{3D1857E1-46AD-450F-BBFD-E699C8FDBFC0}">
      <dgm:prSet/>
      <dgm:spPr/>
      <dgm:t>
        <a:bodyPr/>
        <a:lstStyle/>
        <a:p>
          <a:endParaRPr lang="en-US"/>
        </a:p>
      </dgm:t>
    </dgm:pt>
    <dgm:pt modelId="{1DE1D74B-1D6F-4AF9-BAF8-830C988A48F4}" type="sibTrans" cxnId="{3D1857E1-46AD-450F-BBFD-E699C8FDBFC0}">
      <dgm:prSet/>
      <dgm:spPr/>
      <dgm:t>
        <a:bodyPr/>
        <a:lstStyle/>
        <a:p>
          <a:endParaRPr lang="en-US"/>
        </a:p>
      </dgm:t>
    </dgm:pt>
    <dgm:pt modelId="{36856C6A-75F0-4FA6-9817-565C043F7810}" type="pres">
      <dgm:prSet presAssocID="{FC9C05B6-AF7B-482B-94D4-69021144EEBE}" presName="root" presStyleCnt="0">
        <dgm:presLayoutVars>
          <dgm:dir/>
          <dgm:resizeHandles val="exact"/>
        </dgm:presLayoutVars>
      </dgm:prSet>
      <dgm:spPr/>
    </dgm:pt>
    <dgm:pt modelId="{0B96F665-70BD-4267-999A-874E8F1BCF1E}" type="pres">
      <dgm:prSet presAssocID="{99A324E2-7E29-4D0A-A459-3AA89D4B011A}" presName="compNode" presStyleCnt="0"/>
      <dgm:spPr/>
    </dgm:pt>
    <dgm:pt modelId="{35882F6C-F8D8-4D9E-A979-A0773DBE44A3}" type="pres">
      <dgm:prSet presAssocID="{99A324E2-7E29-4D0A-A459-3AA89D4B011A}" presName="iconBgRect" presStyleLbl="bgShp" presStyleIdx="0" presStyleCnt="3"/>
      <dgm:spPr>
        <a:prstGeom prst="round2DiagRect">
          <a:avLst>
            <a:gd name="adj1" fmla="val 29727"/>
            <a:gd name="adj2" fmla="val 0"/>
          </a:avLst>
        </a:prstGeom>
      </dgm:spPr>
    </dgm:pt>
    <dgm:pt modelId="{28E0CED1-E824-40F7-8A73-C9BC89E0BEC4}" type="pres">
      <dgm:prSet presAssocID="{99A324E2-7E29-4D0A-A459-3AA89D4B01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44D8E2A4-AE28-4989-B9AF-FA3EDFB2E7DF}" type="pres">
      <dgm:prSet presAssocID="{99A324E2-7E29-4D0A-A459-3AA89D4B011A}" presName="spaceRect" presStyleCnt="0"/>
      <dgm:spPr/>
    </dgm:pt>
    <dgm:pt modelId="{F830DCF0-8C4D-437A-9562-FC0FF8C64664}" type="pres">
      <dgm:prSet presAssocID="{99A324E2-7E29-4D0A-A459-3AA89D4B011A}" presName="textRect" presStyleLbl="revTx" presStyleIdx="0" presStyleCnt="3">
        <dgm:presLayoutVars>
          <dgm:chMax val="1"/>
          <dgm:chPref val="1"/>
        </dgm:presLayoutVars>
      </dgm:prSet>
      <dgm:spPr/>
    </dgm:pt>
    <dgm:pt modelId="{899E102D-BCB9-4CC2-85F9-352CE8C8DDD2}" type="pres">
      <dgm:prSet presAssocID="{6BE877A3-8506-41D7-A77E-0A28CBC59194}" presName="sibTrans" presStyleCnt="0"/>
      <dgm:spPr/>
    </dgm:pt>
    <dgm:pt modelId="{2004F3FF-13A0-49EB-9B58-6F065AD93460}" type="pres">
      <dgm:prSet presAssocID="{B38E53C7-7F4E-426C-8C65-5DB12303642C}" presName="compNode" presStyleCnt="0"/>
      <dgm:spPr/>
    </dgm:pt>
    <dgm:pt modelId="{EA5AD657-50A9-4A9F-BFD6-F6C9936F9315}" type="pres">
      <dgm:prSet presAssocID="{B38E53C7-7F4E-426C-8C65-5DB12303642C}" presName="iconBgRect" presStyleLbl="bgShp" presStyleIdx="1" presStyleCnt="3"/>
      <dgm:spPr>
        <a:prstGeom prst="round2DiagRect">
          <a:avLst>
            <a:gd name="adj1" fmla="val 29727"/>
            <a:gd name="adj2" fmla="val 0"/>
          </a:avLst>
        </a:prstGeom>
      </dgm:spPr>
    </dgm:pt>
    <dgm:pt modelId="{A1EEE1EF-76A8-4D55-809D-7893226888DF}" type="pres">
      <dgm:prSet presAssocID="{B38E53C7-7F4E-426C-8C65-5DB1230364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948846D7-D64B-430F-92E9-8DB8AD00F497}" type="pres">
      <dgm:prSet presAssocID="{B38E53C7-7F4E-426C-8C65-5DB12303642C}" presName="spaceRect" presStyleCnt="0"/>
      <dgm:spPr/>
    </dgm:pt>
    <dgm:pt modelId="{E8F4EB6B-39C1-402E-91A7-DC092B417D1A}" type="pres">
      <dgm:prSet presAssocID="{B38E53C7-7F4E-426C-8C65-5DB12303642C}" presName="textRect" presStyleLbl="revTx" presStyleIdx="1" presStyleCnt="3">
        <dgm:presLayoutVars>
          <dgm:chMax val="1"/>
          <dgm:chPref val="1"/>
        </dgm:presLayoutVars>
      </dgm:prSet>
      <dgm:spPr/>
    </dgm:pt>
    <dgm:pt modelId="{08569D8C-C36A-4B64-B300-2EAA499C0DF4}" type="pres">
      <dgm:prSet presAssocID="{A111F648-675C-49BC-9969-F146FC851828}" presName="sibTrans" presStyleCnt="0"/>
      <dgm:spPr/>
    </dgm:pt>
    <dgm:pt modelId="{7DBE7D41-3318-4989-904D-94ADF230E626}" type="pres">
      <dgm:prSet presAssocID="{CE266A8D-CB55-4477-8478-4A787662F961}" presName="compNode" presStyleCnt="0"/>
      <dgm:spPr/>
    </dgm:pt>
    <dgm:pt modelId="{B130AA88-BF51-4529-8E96-D4F6274D3118}" type="pres">
      <dgm:prSet presAssocID="{CE266A8D-CB55-4477-8478-4A787662F961}" presName="iconBgRect" presStyleLbl="bgShp" presStyleIdx="2" presStyleCnt="3"/>
      <dgm:spPr>
        <a:prstGeom prst="round2DiagRect">
          <a:avLst>
            <a:gd name="adj1" fmla="val 29727"/>
            <a:gd name="adj2" fmla="val 0"/>
          </a:avLst>
        </a:prstGeom>
      </dgm:spPr>
    </dgm:pt>
    <dgm:pt modelId="{E36AA04B-4B88-47C6-B451-DFB0DDDA5973}" type="pres">
      <dgm:prSet presAssocID="{CE266A8D-CB55-4477-8478-4A787662F9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94389696-4FF7-4555-A48E-DF9910E6C62C}" type="pres">
      <dgm:prSet presAssocID="{CE266A8D-CB55-4477-8478-4A787662F961}" presName="spaceRect" presStyleCnt="0"/>
      <dgm:spPr/>
    </dgm:pt>
    <dgm:pt modelId="{030DA654-8863-4112-9DF3-4DA74F965D9A}" type="pres">
      <dgm:prSet presAssocID="{CE266A8D-CB55-4477-8478-4A787662F961}" presName="textRect" presStyleLbl="revTx" presStyleIdx="2" presStyleCnt="3">
        <dgm:presLayoutVars>
          <dgm:chMax val="1"/>
          <dgm:chPref val="1"/>
        </dgm:presLayoutVars>
      </dgm:prSet>
      <dgm:spPr/>
    </dgm:pt>
  </dgm:ptLst>
  <dgm:cxnLst>
    <dgm:cxn modelId="{AE38A610-0738-4A6F-9C97-9995E3313E87}" type="presOf" srcId="{99A324E2-7E29-4D0A-A459-3AA89D4B011A}" destId="{F830DCF0-8C4D-437A-9562-FC0FF8C64664}" srcOrd="0" destOrd="0" presId="urn:microsoft.com/office/officeart/2018/5/layout/IconLeafLabelList"/>
    <dgm:cxn modelId="{26C33B60-74F3-4837-AEE9-1C1A706FBE6A}" type="presOf" srcId="{CE266A8D-CB55-4477-8478-4A787662F961}" destId="{030DA654-8863-4112-9DF3-4DA74F965D9A}" srcOrd="0" destOrd="0" presId="urn:microsoft.com/office/officeart/2018/5/layout/IconLeafLabelList"/>
    <dgm:cxn modelId="{F4F0D859-7ACA-4113-ABCF-0D6462E4CDC0}" srcId="{FC9C05B6-AF7B-482B-94D4-69021144EEBE}" destId="{B38E53C7-7F4E-426C-8C65-5DB12303642C}" srcOrd="1" destOrd="0" parTransId="{6E8423F8-4EF2-44A1-B59F-98AD6FFF0FCB}" sibTransId="{A111F648-675C-49BC-9969-F146FC851828}"/>
    <dgm:cxn modelId="{7A0AB98B-DF07-4FDB-AF5B-040E6FD76505}" type="presOf" srcId="{B38E53C7-7F4E-426C-8C65-5DB12303642C}" destId="{E8F4EB6B-39C1-402E-91A7-DC092B417D1A}" srcOrd="0" destOrd="0" presId="urn:microsoft.com/office/officeart/2018/5/layout/IconLeafLabelList"/>
    <dgm:cxn modelId="{5D517693-6F11-423F-B455-4A4652964809}" srcId="{FC9C05B6-AF7B-482B-94D4-69021144EEBE}" destId="{99A324E2-7E29-4D0A-A459-3AA89D4B011A}" srcOrd="0" destOrd="0" parTransId="{FCDD4C35-B00D-418E-91F2-A441B0986867}" sibTransId="{6BE877A3-8506-41D7-A77E-0A28CBC59194}"/>
    <dgm:cxn modelId="{3D1857E1-46AD-450F-BBFD-E699C8FDBFC0}" srcId="{FC9C05B6-AF7B-482B-94D4-69021144EEBE}" destId="{CE266A8D-CB55-4477-8478-4A787662F961}" srcOrd="2" destOrd="0" parTransId="{5B5C1E1E-4F9E-44F6-ACF1-754EB6263992}" sibTransId="{1DE1D74B-1D6F-4AF9-BAF8-830C988A48F4}"/>
    <dgm:cxn modelId="{FD598EFC-880E-477A-8083-B5C59BC67DC4}" type="presOf" srcId="{FC9C05B6-AF7B-482B-94D4-69021144EEBE}" destId="{36856C6A-75F0-4FA6-9817-565C043F7810}" srcOrd="0" destOrd="0" presId="urn:microsoft.com/office/officeart/2018/5/layout/IconLeafLabelList"/>
    <dgm:cxn modelId="{AEDE738B-5870-45B2-BB0F-8896D53DAF3F}" type="presParOf" srcId="{36856C6A-75F0-4FA6-9817-565C043F7810}" destId="{0B96F665-70BD-4267-999A-874E8F1BCF1E}" srcOrd="0" destOrd="0" presId="urn:microsoft.com/office/officeart/2018/5/layout/IconLeafLabelList"/>
    <dgm:cxn modelId="{B28B7B32-4E42-414C-AC1C-0738D888CBC0}" type="presParOf" srcId="{0B96F665-70BD-4267-999A-874E8F1BCF1E}" destId="{35882F6C-F8D8-4D9E-A979-A0773DBE44A3}" srcOrd="0" destOrd="0" presId="urn:microsoft.com/office/officeart/2018/5/layout/IconLeafLabelList"/>
    <dgm:cxn modelId="{6D06F1C5-4A53-4731-A4BD-9DB018AD9A26}" type="presParOf" srcId="{0B96F665-70BD-4267-999A-874E8F1BCF1E}" destId="{28E0CED1-E824-40F7-8A73-C9BC89E0BEC4}" srcOrd="1" destOrd="0" presId="urn:microsoft.com/office/officeart/2018/5/layout/IconLeafLabelList"/>
    <dgm:cxn modelId="{AFAB899E-6634-44BF-91AE-9B22C000411C}" type="presParOf" srcId="{0B96F665-70BD-4267-999A-874E8F1BCF1E}" destId="{44D8E2A4-AE28-4989-B9AF-FA3EDFB2E7DF}" srcOrd="2" destOrd="0" presId="urn:microsoft.com/office/officeart/2018/5/layout/IconLeafLabelList"/>
    <dgm:cxn modelId="{3E752DA0-5547-486B-AB4D-D8B99D80A4A1}" type="presParOf" srcId="{0B96F665-70BD-4267-999A-874E8F1BCF1E}" destId="{F830DCF0-8C4D-437A-9562-FC0FF8C64664}" srcOrd="3" destOrd="0" presId="urn:microsoft.com/office/officeart/2018/5/layout/IconLeafLabelList"/>
    <dgm:cxn modelId="{813B21E3-2600-4211-9862-6CB028E4F830}" type="presParOf" srcId="{36856C6A-75F0-4FA6-9817-565C043F7810}" destId="{899E102D-BCB9-4CC2-85F9-352CE8C8DDD2}" srcOrd="1" destOrd="0" presId="urn:microsoft.com/office/officeart/2018/5/layout/IconLeafLabelList"/>
    <dgm:cxn modelId="{C5493758-B39D-45DD-9F10-85FC28CB955B}" type="presParOf" srcId="{36856C6A-75F0-4FA6-9817-565C043F7810}" destId="{2004F3FF-13A0-49EB-9B58-6F065AD93460}" srcOrd="2" destOrd="0" presId="urn:microsoft.com/office/officeart/2018/5/layout/IconLeafLabelList"/>
    <dgm:cxn modelId="{5EDBE90B-1381-4E45-9349-270DAF855D85}" type="presParOf" srcId="{2004F3FF-13A0-49EB-9B58-6F065AD93460}" destId="{EA5AD657-50A9-4A9F-BFD6-F6C9936F9315}" srcOrd="0" destOrd="0" presId="urn:microsoft.com/office/officeart/2018/5/layout/IconLeafLabelList"/>
    <dgm:cxn modelId="{B7CBA325-91A3-447F-B378-3833565E28C6}" type="presParOf" srcId="{2004F3FF-13A0-49EB-9B58-6F065AD93460}" destId="{A1EEE1EF-76A8-4D55-809D-7893226888DF}" srcOrd="1" destOrd="0" presId="urn:microsoft.com/office/officeart/2018/5/layout/IconLeafLabelList"/>
    <dgm:cxn modelId="{03ADF777-E94F-4243-899F-FBFDE3158172}" type="presParOf" srcId="{2004F3FF-13A0-49EB-9B58-6F065AD93460}" destId="{948846D7-D64B-430F-92E9-8DB8AD00F497}" srcOrd="2" destOrd="0" presId="urn:microsoft.com/office/officeart/2018/5/layout/IconLeafLabelList"/>
    <dgm:cxn modelId="{6F6E665B-D95E-4B64-83B3-937D815D8D12}" type="presParOf" srcId="{2004F3FF-13A0-49EB-9B58-6F065AD93460}" destId="{E8F4EB6B-39C1-402E-91A7-DC092B417D1A}" srcOrd="3" destOrd="0" presId="urn:microsoft.com/office/officeart/2018/5/layout/IconLeafLabelList"/>
    <dgm:cxn modelId="{17030B78-2121-49B8-9677-0B5E0714755D}" type="presParOf" srcId="{36856C6A-75F0-4FA6-9817-565C043F7810}" destId="{08569D8C-C36A-4B64-B300-2EAA499C0DF4}" srcOrd="3" destOrd="0" presId="urn:microsoft.com/office/officeart/2018/5/layout/IconLeafLabelList"/>
    <dgm:cxn modelId="{3C325D06-190F-406E-97CA-D341E6ED8BA6}" type="presParOf" srcId="{36856C6A-75F0-4FA6-9817-565C043F7810}" destId="{7DBE7D41-3318-4989-904D-94ADF230E626}" srcOrd="4" destOrd="0" presId="urn:microsoft.com/office/officeart/2018/5/layout/IconLeafLabelList"/>
    <dgm:cxn modelId="{C7487F70-E607-4FE1-AEB9-4B7F55C369EF}" type="presParOf" srcId="{7DBE7D41-3318-4989-904D-94ADF230E626}" destId="{B130AA88-BF51-4529-8E96-D4F6274D3118}" srcOrd="0" destOrd="0" presId="urn:microsoft.com/office/officeart/2018/5/layout/IconLeafLabelList"/>
    <dgm:cxn modelId="{72419322-D64A-45F4-87D8-45908886297F}" type="presParOf" srcId="{7DBE7D41-3318-4989-904D-94ADF230E626}" destId="{E36AA04B-4B88-47C6-B451-DFB0DDDA5973}" srcOrd="1" destOrd="0" presId="urn:microsoft.com/office/officeart/2018/5/layout/IconLeafLabelList"/>
    <dgm:cxn modelId="{539550B1-52CE-4DC0-8CDB-9630785D9B99}" type="presParOf" srcId="{7DBE7D41-3318-4989-904D-94ADF230E626}" destId="{94389696-4FF7-4555-A48E-DF9910E6C62C}" srcOrd="2" destOrd="0" presId="urn:microsoft.com/office/officeart/2018/5/layout/IconLeafLabelList"/>
    <dgm:cxn modelId="{96CD015E-467B-43DF-932B-F727D01D3FAE}" type="presParOf" srcId="{7DBE7D41-3318-4989-904D-94ADF230E626}" destId="{030DA654-8863-4112-9DF3-4DA74F965D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95DB93-0824-4C46-952F-31E6BCD33F2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DB142F-6EAA-423C-9F39-420638B011B6}">
      <dgm:prSet/>
      <dgm:spPr/>
      <dgm:t>
        <a:bodyPr/>
        <a:lstStyle/>
        <a:p>
          <a:pPr>
            <a:lnSpc>
              <a:spcPct val="100000"/>
            </a:lnSpc>
          </a:pPr>
          <a:r>
            <a:rPr lang="en-US"/>
            <a:t>Wearability and Comfortability</a:t>
          </a:r>
        </a:p>
      </dgm:t>
    </dgm:pt>
    <dgm:pt modelId="{E0633D62-9953-4882-BE21-D03C92C33518}" type="parTrans" cxnId="{640EB9D6-65ED-4B96-9B9D-F141D009A5AE}">
      <dgm:prSet/>
      <dgm:spPr/>
      <dgm:t>
        <a:bodyPr/>
        <a:lstStyle/>
        <a:p>
          <a:endParaRPr lang="en-US"/>
        </a:p>
      </dgm:t>
    </dgm:pt>
    <dgm:pt modelId="{B79757DE-1CF3-448A-A948-408C3DA13765}" type="sibTrans" cxnId="{640EB9D6-65ED-4B96-9B9D-F141D009A5AE}">
      <dgm:prSet/>
      <dgm:spPr/>
      <dgm:t>
        <a:bodyPr/>
        <a:lstStyle/>
        <a:p>
          <a:endParaRPr lang="en-US"/>
        </a:p>
      </dgm:t>
    </dgm:pt>
    <dgm:pt modelId="{71F31CB8-9F93-4560-AB62-0F6E61EB7D96}">
      <dgm:prSet/>
      <dgm:spPr/>
      <dgm:t>
        <a:bodyPr/>
        <a:lstStyle/>
        <a:p>
          <a:pPr>
            <a:lnSpc>
              <a:spcPct val="100000"/>
            </a:lnSpc>
          </a:pPr>
          <a:r>
            <a:rPr lang="en-US" dirty="0"/>
            <a:t>Accuracy of Correctness</a:t>
          </a:r>
        </a:p>
      </dgm:t>
    </dgm:pt>
    <dgm:pt modelId="{D96D1499-F38A-4979-8307-3086A0D0749B}" type="parTrans" cxnId="{D8A041BE-00BC-4621-8553-1AF6793D27C3}">
      <dgm:prSet/>
      <dgm:spPr/>
      <dgm:t>
        <a:bodyPr/>
        <a:lstStyle/>
        <a:p>
          <a:endParaRPr lang="en-US"/>
        </a:p>
      </dgm:t>
    </dgm:pt>
    <dgm:pt modelId="{BE5C305B-9172-4B78-8988-E753FD7E81CA}" type="sibTrans" cxnId="{D8A041BE-00BC-4621-8553-1AF6793D27C3}">
      <dgm:prSet/>
      <dgm:spPr/>
      <dgm:t>
        <a:bodyPr/>
        <a:lstStyle/>
        <a:p>
          <a:endParaRPr lang="en-US"/>
        </a:p>
      </dgm:t>
    </dgm:pt>
    <dgm:pt modelId="{1233B372-B64D-494A-99FF-2C25DB33E53F}" type="pres">
      <dgm:prSet presAssocID="{E395DB93-0824-4C46-952F-31E6BCD33F20}" presName="root" presStyleCnt="0">
        <dgm:presLayoutVars>
          <dgm:dir/>
          <dgm:resizeHandles val="exact"/>
        </dgm:presLayoutVars>
      </dgm:prSet>
      <dgm:spPr/>
    </dgm:pt>
    <dgm:pt modelId="{28B42010-2FBE-4E6D-9989-07CC48569FEE}" type="pres">
      <dgm:prSet presAssocID="{19DB142F-6EAA-423C-9F39-420638B011B6}" presName="compNode" presStyleCnt="0"/>
      <dgm:spPr/>
    </dgm:pt>
    <dgm:pt modelId="{80837F95-D027-4AE3-B06B-3E89B3A90461}" type="pres">
      <dgm:prSet presAssocID="{19DB142F-6EAA-423C-9F39-420638B011B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01CBF4B-C175-46E5-B623-E25B808C514F}" type="pres">
      <dgm:prSet presAssocID="{19DB142F-6EAA-423C-9F39-420638B011B6}" presName="spaceRect" presStyleCnt="0"/>
      <dgm:spPr/>
    </dgm:pt>
    <dgm:pt modelId="{22C02F13-94C1-4E88-9D46-FA5F2E775CBF}" type="pres">
      <dgm:prSet presAssocID="{19DB142F-6EAA-423C-9F39-420638B011B6}" presName="textRect" presStyleLbl="revTx" presStyleIdx="0" presStyleCnt="2">
        <dgm:presLayoutVars>
          <dgm:chMax val="1"/>
          <dgm:chPref val="1"/>
        </dgm:presLayoutVars>
      </dgm:prSet>
      <dgm:spPr/>
    </dgm:pt>
    <dgm:pt modelId="{9B5EF699-EF50-4960-9BAB-893F0A3B2142}" type="pres">
      <dgm:prSet presAssocID="{B79757DE-1CF3-448A-A948-408C3DA13765}" presName="sibTrans" presStyleCnt="0"/>
      <dgm:spPr/>
    </dgm:pt>
    <dgm:pt modelId="{9DE1A1EA-C052-40F4-8AEF-518DE2E81454}" type="pres">
      <dgm:prSet presAssocID="{71F31CB8-9F93-4560-AB62-0F6E61EB7D96}" presName="compNode" presStyleCnt="0"/>
      <dgm:spPr/>
    </dgm:pt>
    <dgm:pt modelId="{1CD14444-8B5C-4A92-B81C-9065715A596E}" type="pres">
      <dgm:prSet presAssocID="{71F31CB8-9F93-4560-AB62-0F6E61EB7D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0E02CDA9-D701-4FCB-A35B-A4E27BCA8B8C}" type="pres">
      <dgm:prSet presAssocID="{71F31CB8-9F93-4560-AB62-0F6E61EB7D96}" presName="spaceRect" presStyleCnt="0"/>
      <dgm:spPr/>
    </dgm:pt>
    <dgm:pt modelId="{D80F8C52-EAAE-4FD1-A7DD-C5984AFC2FFE}" type="pres">
      <dgm:prSet presAssocID="{71F31CB8-9F93-4560-AB62-0F6E61EB7D96}" presName="textRect" presStyleLbl="revTx" presStyleIdx="1" presStyleCnt="2">
        <dgm:presLayoutVars>
          <dgm:chMax val="1"/>
          <dgm:chPref val="1"/>
        </dgm:presLayoutVars>
      </dgm:prSet>
      <dgm:spPr/>
    </dgm:pt>
  </dgm:ptLst>
  <dgm:cxnLst>
    <dgm:cxn modelId="{79485334-9E76-4E3E-A139-E9C707D86437}" type="presOf" srcId="{71F31CB8-9F93-4560-AB62-0F6E61EB7D96}" destId="{D80F8C52-EAAE-4FD1-A7DD-C5984AFC2FFE}" srcOrd="0" destOrd="0" presId="urn:microsoft.com/office/officeart/2018/2/layout/IconLabelList"/>
    <dgm:cxn modelId="{70AF27AF-2858-4A55-955D-9C43918768E2}" type="presOf" srcId="{E395DB93-0824-4C46-952F-31E6BCD33F20}" destId="{1233B372-B64D-494A-99FF-2C25DB33E53F}" srcOrd="0" destOrd="0" presId="urn:microsoft.com/office/officeart/2018/2/layout/IconLabelList"/>
    <dgm:cxn modelId="{D8A041BE-00BC-4621-8553-1AF6793D27C3}" srcId="{E395DB93-0824-4C46-952F-31E6BCD33F20}" destId="{71F31CB8-9F93-4560-AB62-0F6E61EB7D96}" srcOrd="1" destOrd="0" parTransId="{D96D1499-F38A-4979-8307-3086A0D0749B}" sibTransId="{BE5C305B-9172-4B78-8988-E753FD7E81CA}"/>
    <dgm:cxn modelId="{640EB9D6-65ED-4B96-9B9D-F141D009A5AE}" srcId="{E395DB93-0824-4C46-952F-31E6BCD33F20}" destId="{19DB142F-6EAA-423C-9F39-420638B011B6}" srcOrd="0" destOrd="0" parTransId="{E0633D62-9953-4882-BE21-D03C92C33518}" sibTransId="{B79757DE-1CF3-448A-A948-408C3DA13765}"/>
    <dgm:cxn modelId="{BFF9DFE4-75A2-4D47-8329-00CFF75B7DF5}" type="presOf" srcId="{19DB142F-6EAA-423C-9F39-420638B011B6}" destId="{22C02F13-94C1-4E88-9D46-FA5F2E775CBF}" srcOrd="0" destOrd="0" presId="urn:microsoft.com/office/officeart/2018/2/layout/IconLabelList"/>
    <dgm:cxn modelId="{7150ECAB-B531-4987-A412-4E8AFF47E558}" type="presParOf" srcId="{1233B372-B64D-494A-99FF-2C25DB33E53F}" destId="{28B42010-2FBE-4E6D-9989-07CC48569FEE}" srcOrd="0" destOrd="0" presId="urn:microsoft.com/office/officeart/2018/2/layout/IconLabelList"/>
    <dgm:cxn modelId="{D4ACF5F7-4654-461B-9D0B-5EF1BAF2437E}" type="presParOf" srcId="{28B42010-2FBE-4E6D-9989-07CC48569FEE}" destId="{80837F95-D027-4AE3-B06B-3E89B3A90461}" srcOrd="0" destOrd="0" presId="urn:microsoft.com/office/officeart/2018/2/layout/IconLabelList"/>
    <dgm:cxn modelId="{35EFB84A-B505-4A26-BDBF-066A25DA7C8F}" type="presParOf" srcId="{28B42010-2FBE-4E6D-9989-07CC48569FEE}" destId="{401CBF4B-C175-46E5-B623-E25B808C514F}" srcOrd="1" destOrd="0" presId="urn:microsoft.com/office/officeart/2018/2/layout/IconLabelList"/>
    <dgm:cxn modelId="{089B12AD-3DA0-48FC-A30D-AC7E9D863FB4}" type="presParOf" srcId="{28B42010-2FBE-4E6D-9989-07CC48569FEE}" destId="{22C02F13-94C1-4E88-9D46-FA5F2E775CBF}" srcOrd="2" destOrd="0" presId="urn:microsoft.com/office/officeart/2018/2/layout/IconLabelList"/>
    <dgm:cxn modelId="{56CE4811-30B8-443F-A4DF-6AD133DD99F9}" type="presParOf" srcId="{1233B372-B64D-494A-99FF-2C25DB33E53F}" destId="{9B5EF699-EF50-4960-9BAB-893F0A3B2142}" srcOrd="1" destOrd="0" presId="urn:microsoft.com/office/officeart/2018/2/layout/IconLabelList"/>
    <dgm:cxn modelId="{9251938F-A648-41B1-9F20-280CFA2D109A}" type="presParOf" srcId="{1233B372-B64D-494A-99FF-2C25DB33E53F}" destId="{9DE1A1EA-C052-40F4-8AEF-518DE2E81454}" srcOrd="2" destOrd="0" presId="urn:microsoft.com/office/officeart/2018/2/layout/IconLabelList"/>
    <dgm:cxn modelId="{3B5728F9-2F85-4940-9799-3636F05E4103}" type="presParOf" srcId="{9DE1A1EA-C052-40F4-8AEF-518DE2E81454}" destId="{1CD14444-8B5C-4A92-B81C-9065715A596E}" srcOrd="0" destOrd="0" presId="urn:microsoft.com/office/officeart/2018/2/layout/IconLabelList"/>
    <dgm:cxn modelId="{3B4B0755-B996-4183-A64A-34D769172ECC}" type="presParOf" srcId="{9DE1A1EA-C052-40F4-8AEF-518DE2E81454}" destId="{0E02CDA9-D701-4FCB-A35B-A4E27BCA8B8C}" srcOrd="1" destOrd="0" presId="urn:microsoft.com/office/officeart/2018/2/layout/IconLabelList"/>
    <dgm:cxn modelId="{AB74C8AE-02D9-4CD3-B633-CA976316C613}" type="presParOf" srcId="{9DE1A1EA-C052-40F4-8AEF-518DE2E81454}" destId="{D80F8C52-EAAE-4FD1-A7DD-C5984AFC2FF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A7E32E-99FE-4DA5-B238-F5A08BD2516D}" type="doc">
      <dgm:prSet loTypeId="urn:microsoft.com/office/officeart/2005/8/layout/hierarchy2" loCatId="hierarchy" qsTypeId="urn:microsoft.com/office/officeart/2005/8/quickstyle/simple1" qsCatId="simple" csTypeId="urn:microsoft.com/office/officeart/2005/8/colors/colorful1" csCatId="colorful"/>
      <dgm:spPr/>
      <dgm:t>
        <a:bodyPr/>
        <a:lstStyle/>
        <a:p>
          <a:endParaRPr lang="en-US"/>
        </a:p>
      </dgm:t>
    </dgm:pt>
    <dgm:pt modelId="{5F731C0B-7FEF-428B-906F-FF6B3761C8BD}">
      <dgm:prSet/>
      <dgm:spPr/>
      <dgm:t>
        <a:bodyPr/>
        <a:lstStyle/>
        <a:p>
          <a:r>
            <a:rPr lang="en-CA"/>
            <a:t>Select an Exercise:</a:t>
          </a:r>
          <a:endParaRPr lang="en-US"/>
        </a:p>
      </dgm:t>
    </dgm:pt>
    <dgm:pt modelId="{EF0ECE23-0AA0-471C-BBD5-72BBE89DD198}" type="parTrans" cxnId="{5A6BF709-E56B-45A0-AE1B-B191FBDE5536}">
      <dgm:prSet/>
      <dgm:spPr/>
      <dgm:t>
        <a:bodyPr/>
        <a:lstStyle/>
        <a:p>
          <a:endParaRPr lang="en-US"/>
        </a:p>
      </dgm:t>
    </dgm:pt>
    <dgm:pt modelId="{CA8E89DD-31CB-4BCC-B2CC-75FB5BC3E8F2}" type="sibTrans" cxnId="{5A6BF709-E56B-45A0-AE1B-B191FBDE5536}">
      <dgm:prSet/>
      <dgm:spPr/>
      <dgm:t>
        <a:bodyPr/>
        <a:lstStyle/>
        <a:p>
          <a:endParaRPr lang="en-US"/>
        </a:p>
      </dgm:t>
    </dgm:pt>
    <dgm:pt modelId="{02E71B11-C500-4DD4-AE70-8481EB04094F}">
      <dgm:prSet/>
      <dgm:spPr/>
      <dgm:t>
        <a:bodyPr/>
        <a:lstStyle/>
        <a:p>
          <a:r>
            <a:rPr lang="en-CA"/>
            <a:t>Dumbbell Curl</a:t>
          </a:r>
          <a:endParaRPr lang="en-US"/>
        </a:p>
      </dgm:t>
    </dgm:pt>
    <dgm:pt modelId="{F7936286-9F3C-46ED-BFF2-93B2766596C8}" type="parTrans" cxnId="{10AC9EA2-BB4D-48CF-8A20-5A636424562D}">
      <dgm:prSet/>
      <dgm:spPr/>
      <dgm:t>
        <a:bodyPr/>
        <a:lstStyle/>
        <a:p>
          <a:endParaRPr lang="en-US"/>
        </a:p>
      </dgm:t>
    </dgm:pt>
    <dgm:pt modelId="{950D49AE-5B5E-48E6-8C1F-853E97874E90}" type="sibTrans" cxnId="{10AC9EA2-BB4D-48CF-8A20-5A636424562D}">
      <dgm:prSet/>
      <dgm:spPr/>
      <dgm:t>
        <a:bodyPr/>
        <a:lstStyle/>
        <a:p>
          <a:endParaRPr lang="en-US"/>
        </a:p>
      </dgm:t>
    </dgm:pt>
    <dgm:pt modelId="{10F61A6A-6324-46E3-A08E-1E90D484CFA0}">
      <dgm:prSet/>
      <dgm:spPr/>
      <dgm:t>
        <a:bodyPr/>
        <a:lstStyle/>
        <a:p>
          <a:r>
            <a:rPr lang="en-CA"/>
            <a:t>Left Arm, Right Arm or Both?</a:t>
          </a:r>
          <a:endParaRPr lang="en-US"/>
        </a:p>
      </dgm:t>
    </dgm:pt>
    <dgm:pt modelId="{32CA832E-CAAC-4A54-8BE0-33A0D0657950}" type="parTrans" cxnId="{F9697068-8F88-495E-B4AF-FB199313658F}">
      <dgm:prSet/>
      <dgm:spPr/>
      <dgm:t>
        <a:bodyPr/>
        <a:lstStyle/>
        <a:p>
          <a:endParaRPr lang="en-US"/>
        </a:p>
      </dgm:t>
    </dgm:pt>
    <dgm:pt modelId="{707E2A7B-8B5E-40C1-933D-0981B865F1D0}" type="sibTrans" cxnId="{F9697068-8F88-495E-B4AF-FB199313658F}">
      <dgm:prSet/>
      <dgm:spPr/>
      <dgm:t>
        <a:bodyPr/>
        <a:lstStyle/>
        <a:p>
          <a:endParaRPr lang="en-US"/>
        </a:p>
      </dgm:t>
    </dgm:pt>
    <dgm:pt modelId="{31E2A701-7C6E-46F3-8465-539575885AA0}">
      <dgm:prSet/>
      <dgm:spPr/>
      <dgm:t>
        <a:bodyPr/>
        <a:lstStyle/>
        <a:p>
          <a:r>
            <a:rPr lang="en-CA" dirty="0"/>
            <a:t>Check if sensor(s) are on wrists</a:t>
          </a:r>
          <a:endParaRPr lang="en-US" dirty="0"/>
        </a:p>
      </dgm:t>
    </dgm:pt>
    <dgm:pt modelId="{DDFB6E4E-6D67-4793-A275-45D6B980266F}" type="parTrans" cxnId="{68F545BE-B545-4E67-AE5D-0D08247E0535}">
      <dgm:prSet/>
      <dgm:spPr/>
      <dgm:t>
        <a:bodyPr/>
        <a:lstStyle/>
        <a:p>
          <a:endParaRPr lang="en-US"/>
        </a:p>
      </dgm:t>
    </dgm:pt>
    <dgm:pt modelId="{C578AD2B-32C6-493E-B3E3-5BE626AD0B5D}" type="sibTrans" cxnId="{68F545BE-B545-4E67-AE5D-0D08247E0535}">
      <dgm:prSet/>
      <dgm:spPr/>
      <dgm:t>
        <a:bodyPr/>
        <a:lstStyle/>
        <a:p>
          <a:endParaRPr lang="en-US"/>
        </a:p>
      </dgm:t>
    </dgm:pt>
    <dgm:pt modelId="{D0578F62-97F3-45D2-B0A8-62CE87E011AD}">
      <dgm:prSet/>
      <dgm:spPr/>
      <dgm:t>
        <a:bodyPr/>
        <a:lstStyle/>
        <a:p>
          <a:r>
            <a:rPr lang="en-CA"/>
            <a:t>Start exercise</a:t>
          </a:r>
          <a:endParaRPr lang="en-US"/>
        </a:p>
      </dgm:t>
    </dgm:pt>
    <dgm:pt modelId="{46EB0FD0-3D33-45E3-8F22-2C2D93288BA1}" type="parTrans" cxnId="{5ABF484C-BAE4-42B4-A1CC-15645D332CE4}">
      <dgm:prSet/>
      <dgm:spPr/>
      <dgm:t>
        <a:bodyPr/>
        <a:lstStyle/>
        <a:p>
          <a:endParaRPr lang="en-US"/>
        </a:p>
      </dgm:t>
    </dgm:pt>
    <dgm:pt modelId="{4AA3B696-9D73-496D-BCA4-0E5DFEF81A1C}" type="sibTrans" cxnId="{5ABF484C-BAE4-42B4-A1CC-15645D332CE4}">
      <dgm:prSet/>
      <dgm:spPr/>
      <dgm:t>
        <a:bodyPr/>
        <a:lstStyle/>
        <a:p>
          <a:endParaRPr lang="en-US"/>
        </a:p>
      </dgm:t>
    </dgm:pt>
    <dgm:pt modelId="{C6385F26-5D82-4B12-88AC-D4CC2937B715}">
      <dgm:prSet/>
      <dgm:spPr/>
      <dgm:t>
        <a:bodyPr/>
        <a:lstStyle/>
        <a:p>
          <a:r>
            <a:rPr lang="en-CA"/>
            <a:t>Push-up</a:t>
          </a:r>
          <a:endParaRPr lang="en-US"/>
        </a:p>
      </dgm:t>
    </dgm:pt>
    <dgm:pt modelId="{2782741E-CACC-4A19-96A1-386A375165B1}" type="parTrans" cxnId="{651E9869-C250-4FD4-9013-9E99275340F3}">
      <dgm:prSet/>
      <dgm:spPr/>
      <dgm:t>
        <a:bodyPr/>
        <a:lstStyle/>
        <a:p>
          <a:endParaRPr lang="en-US"/>
        </a:p>
      </dgm:t>
    </dgm:pt>
    <dgm:pt modelId="{E1FBD098-2711-4F68-B696-27A6BD08CAD9}" type="sibTrans" cxnId="{651E9869-C250-4FD4-9013-9E99275340F3}">
      <dgm:prSet/>
      <dgm:spPr/>
      <dgm:t>
        <a:bodyPr/>
        <a:lstStyle/>
        <a:p>
          <a:endParaRPr lang="en-US"/>
        </a:p>
      </dgm:t>
    </dgm:pt>
    <dgm:pt modelId="{DAD3AED7-624D-489F-B413-1DF42684B91C}">
      <dgm:prSet/>
      <dgm:spPr/>
      <dgm:t>
        <a:bodyPr/>
        <a:lstStyle/>
        <a:p>
          <a:r>
            <a:rPr lang="en-CA" dirty="0"/>
            <a:t>Check if sensor is on chest</a:t>
          </a:r>
          <a:endParaRPr lang="en-US" dirty="0"/>
        </a:p>
      </dgm:t>
    </dgm:pt>
    <dgm:pt modelId="{8054D10D-EAB0-4A6E-B612-5C576CBDF051}" type="parTrans" cxnId="{814D6828-1454-4F26-967C-3EB3F31CCBF3}">
      <dgm:prSet/>
      <dgm:spPr/>
      <dgm:t>
        <a:bodyPr/>
        <a:lstStyle/>
        <a:p>
          <a:endParaRPr lang="en-US"/>
        </a:p>
      </dgm:t>
    </dgm:pt>
    <dgm:pt modelId="{7F242270-8945-4F4B-ADCF-CF076BB371F9}" type="sibTrans" cxnId="{814D6828-1454-4F26-967C-3EB3F31CCBF3}">
      <dgm:prSet/>
      <dgm:spPr/>
      <dgm:t>
        <a:bodyPr/>
        <a:lstStyle/>
        <a:p>
          <a:endParaRPr lang="en-US"/>
        </a:p>
      </dgm:t>
    </dgm:pt>
    <dgm:pt modelId="{8F78A540-3FCA-4014-98CB-C1F4C879BEC0}">
      <dgm:prSet/>
      <dgm:spPr/>
      <dgm:t>
        <a:bodyPr/>
        <a:lstStyle/>
        <a:p>
          <a:r>
            <a:rPr lang="en-CA" dirty="0"/>
            <a:t>Check if bands are on biceps</a:t>
          </a:r>
          <a:endParaRPr lang="en-US" dirty="0"/>
        </a:p>
      </dgm:t>
    </dgm:pt>
    <dgm:pt modelId="{069D8926-2DA9-4112-9FAF-22FC75CFE85B}" type="parTrans" cxnId="{83A6C081-F7AB-42D9-B7C9-6B65A1693589}">
      <dgm:prSet/>
      <dgm:spPr/>
      <dgm:t>
        <a:bodyPr/>
        <a:lstStyle/>
        <a:p>
          <a:endParaRPr lang="en-US"/>
        </a:p>
      </dgm:t>
    </dgm:pt>
    <dgm:pt modelId="{34165B2B-600A-4B10-BCBF-F6E0CF21B6B4}" type="sibTrans" cxnId="{83A6C081-F7AB-42D9-B7C9-6B65A1693589}">
      <dgm:prSet/>
      <dgm:spPr/>
      <dgm:t>
        <a:bodyPr/>
        <a:lstStyle/>
        <a:p>
          <a:endParaRPr lang="en-US"/>
        </a:p>
      </dgm:t>
    </dgm:pt>
    <dgm:pt modelId="{FA6DCC65-38C8-49E4-A026-3DCDFB9E7606}">
      <dgm:prSet/>
      <dgm:spPr/>
      <dgm:t>
        <a:bodyPr/>
        <a:lstStyle/>
        <a:p>
          <a:r>
            <a:rPr lang="en-CA"/>
            <a:t>Start exercise</a:t>
          </a:r>
          <a:endParaRPr lang="en-US"/>
        </a:p>
      </dgm:t>
    </dgm:pt>
    <dgm:pt modelId="{BF8D2F8E-680A-472F-96C7-FAE47933DC46}" type="parTrans" cxnId="{86EE2A52-DB53-49BF-9BD4-DCC0CA7D133F}">
      <dgm:prSet/>
      <dgm:spPr/>
      <dgm:t>
        <a:bodyPr/>
        <a:lstStyle/>
        <a:p>
          <a:endParaRPr lang="en-US"/>
        </a:p>
      </dgm:t>
    </dgm:pt>
    <dgm:pt modelId="{3946FA2A-79B4-448D-9500-96F9F29E1194}" type="sibTrans" cxnId="{86EE2A52-DB53-49BF-9BD4-DCC0CA7D133F}">
      <dgm:prSet/>
      <dgm:spPr/>
      <dgm:t>
        <a:bodyPr/>
        <a:lstStyle/>
        <a:p>
          <a:endParaRPr lang="en-US"/>
        </a:p>
      </dgm:t>
    </dgm:pt>
    <dgm:pt modelId="{AC598B7F-6B1A-469E-A11C-79300E91EA61}">
      <dgm:prSet/>
      <dgm:spPr/>
      <dgm:t>
        <a:bodyPr/>
        <a:lstStyle/>
        <a:p>
          <a:r>
            <a:rPr lang="en-CA"/>
            <a:t>Squat</a:t>
          </a:r>
          <a:endParaRPr lang="en-US"/>
        </a:p>
      </dgm:t>
    </dgm:pt>
    <dgm:pt modelId="{5D1EDF02-62BA-45A2-8CD1-F2AB54ACE45A}" type="parTrans" cxnId="{C91B2EE0-1B7C-4E66-BB7D-776B34A747CB}">
      <dgm:prSet/>
      <dgm:spPr/>
      <dgm:t>
        <a:bodyPr/>
        <a:lstStyle/>
        <a:p>
          <a:endParaRPr lang="en-US"/>
        </a:p>
      </dgm:t>
    </dgm:pt>
    <dgm:pt modelId="{0ACA60A0-E4CC-4A62-8A1C-61236908BE78}" type="sibTrans" cxnId="{C91B2EE0-1B7C-4E66-BB7D-776B34A747CB}">
      <dgm:prSet/>
      <dgm:spPr/>
      <dgm:t>
        <a:bodyPr/>
        <a:lstStyle/>
        <a:p>
          <a:endParaRPr lang="en-US"/>
        </a:p>
      </dgm:t>
    </dgm:pt>
    <dgm:pt modelId="{E95CD08E-FA55-4C46-B1CB-1692E91EF9C9}">
      <dgm:prSet/>
      <dgm:spPr/>
      <dgm:t>
        <a:bodyPr/>
        <a:lstStyle/>
        <a:p>
          <a:r>
            <a:rPr lang="en-CA" dirty="0"/>
            <a:t>Check if sensors are on thighs</a:t>
          </a:r>
          <a:endParaRPr lang="en-US" dirty="0"/>
        </a:p>
      </dgm:t>
    </dgm:pt>
    <dgm:pt modelId="{81954E61-D1AD-4404-92F3-556669CA4594}" type="parTrans" cxnId="{85818270-5B57-4856-B0D9-CB32F1DC8A94}">
      <dgm:prSet/>
      <dgm:spPr/>
      <dgm:t>
        <a:bodyPr/>
        <a:lstStyle/>
        <a:p>
          <a:endParaRPr lang="en-US"/>
        </a:p>
      </dgm:t>
    </dgm:pt>
    <dgm:pt modelId="{17C2DE0D-6CAD-42F1-9FC2-1459AA7C224F}" type="sibTrans" cxnId="{85818270-5B57-4856-B0D9-CB32F1DC8A94}">
      <dgm:prSet/>
      <dgm:spPr/>
      <dgm:t>
        <a:bodyPr/>
        <a:lstStyle/>
        <a:p>
          <a:endParaRPr lang="en-US"/>
        </a:p>
      </dgm:t>
    </dgm:pt>
    <dgm:pt modelId="{43514A89-C863-4CB8-A8E1-0359AE1DEFC5}">
      <dgm:prSet/>
      <dgm:spPr/>
      <dgm:t>
        <a:bodyPr/>
        <a:lstStyle/>
        <a:p>
          <a:r>
            <a:rPr lang="en-CA" dirty="0"/>
            <a:t>Start exercise</a:t>
          </a:r>
          <a:endParaRPr lang="en-US" dirty="0"/>
        </a:p>
      </dgm:t>
    </dgm:pt>
    <dgm:pt modelId="{6D7A6534-D894-485E-832E-80666859731D}" type="parTrans" cxnId="{26DCF6AE-8F17-4F24-8131-023DC3A25230}">
      <dgm:prSet/>
      <dgm:spPr/>
      <dgm:t>
        <a:bodyPr/>
        <a:lstStyle/>
        <a:p>
          <a:endParaRPr lang="en-US"/>
        </a:p>
      </dgm:t>
    </dgm:pt>
    <dgm:pt modelId="{0A2C4338-179C-49C7-B00F-FA9D453B7AE8}" type="sibTrans" cxnId="{26DCF6AE-8F17-4F24-8131-023DC3A25230}">
      <dgm:prSet/>
      <dgm:spPr/>
      <dgm:t>
        <a:bodyPr/>
        <a:lstStyle/>
        <a:p>
          <a:endParaRPr lang="en-US"/>
        </a:p>
      </dgm:t>
    </dgm:pt>
    <dgm:pt modelId="{EAD00CF4-B8C5-49E0-BCC8-A87454AA3D5B}" type="pres">
      <dgm:prSet presAssocID="{9AA7E32E-99FE-4DA5-B238-F5A08BD2516D}" presName="diagram" presStyleCnt="0">
        <dgm:presLayoutVars>
          <dgm:chPref val="1"/>
          <dgm:dir/>
          <dgm:animOne val="branch"/>
          <dgm:animLvl val="lvl"/>
          <dgm:resizeHandles val="exact"/>
        </dgm:presLayoutVars>
      </dgm:prSet>
      <dgm:spPr/>
    </dgm:pt>
    <dgm:pt modelId="{6205F8A9-4648-456B-A9A0-B1F6FC8A5C8B}" type="pres">
      <dgm:prSet presAssocID="{5F731C0B-7FEF-428B-906F-FF6B3761C8BD}" presName="root1" presStyleCnt="0"/>
      <dgm:spPr/>
    </dgm:pt>
    <dgm:pt modelId="{52A9B63C-5FDD-4BFA-BE02-6D1D6FCD1170}" type="pres">
      <dgm:prSet presAssocID="{5F731C0B-7FEF-428B-906F-FF6B3761C8BD}" presName="LevelOneTextNode" presStyleLbl="node0" presStyleIdx="0" presStyleCnt="1">
        <dgm:presLayoutVars>
          <dgm:chPref val="3"/>
        </dgm:presLayoutVars>
      </dgm:prSet>
      <dgm:spPr/>
    </dgm:pt>
    <dgm:pt modelId="{CF916505-E9AC-49E3-A4B0-535644A3F151}" type="pres">
      <dgm:prSet presAssocID="{5F731C0B-7FEF-428B-906F-FF6B3761C8BD}" presName="level2hierChild" presStyleCnt="0"/>
      <dgm:spPr/>
    </dgm:pt>
    <dgm:pt modelId="{6717E16A-CC31-4229-9DD0-089B95E96E3A}" type="pres">
      <dgm:prSet presAssocID="{F7936286-9F3C-46ED-BFF2-93B2766596C8}" presName="conn2-1" presStyleLbl="parChTrans1D2" presStyleIdx="0" presStyleCnt="3"/>
      <dgm:spPr/>
    </dgm:pt>
    <dgm:pt modelId="{7F4A870D-AC7C-449A-8FDE-CF35AF00D97A}" type="pres">
      <dgm:prSet presAssocID="{F7936286-9F3C-46ED-BFF2-93B2766596C8}" presName="connTx" presStyleLbl="parChTrans1D2" presStyleIdx="0" presStyleCnt="3"/>
      <dgm:spPr/>
    </dgm:pt>
    <dgm:pt modelId="{02158069-9624-4133-A2A1-BFCAD4601C3D}" type="pres">
      <dgm:prSet presAssocID="{02E71B11-C500-4DD4-AE70-8481EB04094F}" presName="root2" presStyleCnt="0"/>
      <dgm:spPr/>
    </dgm:pt>
    <dgm:pt modelId="{F7A85AAD-4A18-4ECD-8165-598FAE5742E7}" type="pres">
      <dgm:prSet presAssocID="{02E71B11-C500-4DD4-AE70-8481EB04094F}" presName="LevelTwoTextNode" presStyleLbl="node2" presStyleIdx="0" presStyleCnt="3">
        <dgm:presLayoutVars>
          <dgm:chPref val="3"/>
        </dgm:presLayoutVars>
      </dgm:prSet>
      <dgm:spPr/>
    </dgm:pt>
    <dgm:pt modelId="{AE03C512-784D-4665-B382-C4FB02E69F3F}" type="pres">
      <dgm:prSet presAssocID="{02E71B11-C500-4DD4-AE70-8481EB04094F}" presName="level3hierChild" presStyleCnt="0"/>
      <dgm:spPr/>
    </dgm:pt>
    <dgm:pt modelId="{0A516AAA-8731-4F1E-9B9E-21FFDB5A650B}" type="pres">
      <dgm:prSet presAssocID="{32CA832E-CAAC-4A54-8BE0-33A0D0657950}" presName="conn2-1" presStyleLbl="parChTrans1D3" presStyleIdx="0" presStyleCnt="3"/>
      <dgm:spPr/>
    </dgm:pt>
    <dgm:pt modelId="{16981F61-5640-47C7-824D-0364D35D9842}" type="pres">
      <dgm:prSet presAssocID="{32CA832E-CAAC-4A54-8BE0-33A0D0657950}" presName="connTx" presStyleLbl="parChTrans1D3" presStyleIdx="0" presStyleCnt="3"/>
      <dgm:spPr/>
    </dgm:pt>
    <dgm:pt modelId="{79E765C2-FE8E-40CC-8A5A-C53480B6FBBA}" type="pres">
      <dgm:prSet presAssocID="{10F61A6A-6324-46E3-A08E-1E90D484CFA0}" presName="root2" presStyleCnt="0"/>
      <dgm:spPr/>
    </dgm:pt>
    <dgm:pt modelId="{0632EF85-5A63-4B8A-9A4E-467CDA05EE6E}" type="pres">
      <dgm:prSet presAssocID="{10F61A6A-6324-46E3-A08E-1E90D484CFA0}" presName="LevelTwoTextNode" presStyleLbl="node3" presStyleIdx="0" presStyleCnt="3">
        <dgm:presLayoutVars>
          <dgm:chPref val="3"/>
        </dgm:presLayoutVars>
      </dgm:prSet>
      <dgm:spPr/>
    </dgm:pt>
    <dgm:pt modelId="{CDC8D709-D58E-43AB-A1E0-689E6B03C62B}" type="pres">
      <dgm:prSet presAssocID="{10F61A6A-6324-46E3-A08E-1E90D484CFA0}" presName="level3hierChild" presStyleCnt="0"/>
      <dgm:spPr/>
    </dgm:pt>
    <dgm:pt modelId="{0F2F0399-AA8D-4855-8F8D-BCC988B48138}" type="pres">
      <dgm:prSet presAssocID="{DDFB6E4E-6D67-4793-A275-45D6B980266F}" presName="conn2-1" presStyleLbl="parChTrans1D4" presStyleIdx="0" presStyleCnt="5"/>
      <dgm:spPr/>
    </dgm:pt>
    <dgm:pt modelId="{6AC5E69C-A707-43D3-AE2F-B37B7C85A522}" type="pres">
      <dgm:prSet presAssocID="{DDFB6E4E-6D67-4793-A275-45D6B980266F}" presName="connTx" presStyleLbl="parChTrans1D4" presStyleIdx="0" presStyleCnt="5"/>
      <dgm:spPr/>
    </dgm:pt>
    <dgm:pt modelId="{07306B40-BC05-4CFA-82D3-06BAC7B4AD23}" type="pres">
      <dgm:prSet presAssocID="{31E2A701-7C6E-46F3-8465-539575885AA0}" presName="root2" presStyleCnt="0"/>
      <dgm:spPr/>
    </dgm:pt>
    <dgm:pt modelId="{FD3B5076-6A85-4EAB-9C67-CE14A7103836}" type="pres">
      <dgm:prSet presAssocID="{31E2A701-7C6E-46F3-8465-539575885AA0}" presName="LevelTwoTextNode" presStyleLbl="node4" presStyleIdx="0" presStyleCnt="5">
        <dgm:presLayoutVars>
          <dgm:chPref val="3"/>
        </dgm:presLayoutVars>
      </dgm:prSet>
      <dgm:spPr/>
    </dgm:pt>
    <dgm:pt modelId="{EB1CEE85-CE7F-4760-998B-0E0688388BA8}" type="pres">
      <dgm:prSet presAssocID="{31E2A701-7C6E-46F3-8465-539575885AA0}" presName="level3hierChild" presStyleCnt="0"/>
      <dgm:spPr/>
    </dgm:pt>
    <dgm:pt modelId="{F2567F2E-3974-4B46-B77D-F560AD71D2C4}" type="pres">
      <dgm:prSet presAssocID="{46EB0FD0-3D33-45E3-8F22-2C2D93288BA1}" presName="conn2-1" presStyleLbl="parChTrans1D4" presStyleIdx="1" presStyleCnt="5"/>
      <dgm:spPr/>
    </dgm:pt>
    <dgm:pt modelId="{3F2A8455-BD6E-49D3-850D-3DB79706EEB9}" type="pres">
      <dgm:prSet presAssocID="{46EB0FD0-3D33-45E3-8F22-2C2D93288BA1}" presName="connTx" presStyleLbl="parChTrans1D4" presStyleIdx="1" presStyleCnt="5"/>
      <dgm:spPr/>
    </dgm:pt>
    <dgm:pt modelId="{113D6491-CA57-4023-8558-B93BAF9B7946}" type="pres">
      <dgm:prSet presAssocID="{D0578F62-97F3-45D2-B0A8-62CE87E011AD}" presName="root2" presStyleCnt="0"/>
      <dgm:spPr/>
    </dgm:pt>
    <dgm:pt modelId="{0C477032-A75D-45C7-826C-CBB0F6E03F50}" type="pres">
      <dgm:prSet presAssocID="{D0578F62-97F3-45D2-B0A8-62CE87E011AD}" presName="LevelTwoTextNode" presStyleLbl="node4" presStyleIdx="1" presStyleCnt="5">
        <dgm:presLayoutVars>
          <dgm:chPref val="3"/>
        </dgm:presLayoutVars>
      </dgm:prSet>
      <dgm:spPr/>
    </dgm:pt>
    <dgm:pt modelId="{CEFF11F8-44FB-4099-B2E3-FDCAD02DB7C6}" type="pres">
      <dgm:prSet presAssocID="{D0578F62-97F3-45D2-B0A8-62CE87E011AD}" presName="level3hierChild" presStyleCnt="0"/>
      <dgm:spPr/>
    </dgm:pt>
    <dgm:pt modelId="{F927E8BC-0C70-4F24-9F62-BEF771C5AFA3}" type="pres">
      <dgm:prSet presAssocID="{2782741E-CACC-4A19-96A1-386A375165B1}" presName="conn2-1" presStyleLbl="parChTrans1D2" presStyleIdx="1" presStyleCnt="3"/>
      <dgm:spPr/>
    </dgm:pt>
    <dgm:pt modelId="{749EE26E-2548-4EC8-8D88-372AB229206E}" type="pres">
      <dgm:prSet presAssocID="{2782741E-CACC-4A19-96A1-386A375165B1}" presName="connTx" presStyleLbl="parChTrans1D2" presStyleIdx="1" presStyleCnt="3"/>
      <dgm:spPr/>
    </dgm:pt>
    <dgm:pt modelId="{CB7876C5-6458-4B6A-9BBA-1CE62E93CBF4}" type="pres">
      <dgm:prSet presAssocID="{C6385F26-5D82-4B12-88AC-D4CC2937B715}" presName="root2" presStyleCnt="0"/>
      <dgm:spPr/>
    </dgm:pt>
    <dgm:pt modelId="{FC0DE420-E2DD-4B2B-A778-DCBE89275DDE}" type="pres">
      <dgm:prSet presAssocID="{C6385F26-5D82-4B12-88AC-D4CC2937B715}" presName="LevelTwoTextNode" presStyleLbl="node2" presStyleIdx="1" presStyleCnt="3">
        <dgm:presLayoutVars>
          <dgm:chPref val="3"/>
        </dgm:presLayoutVars>
      </dgm:prSet>
      <dgm:spPr/>
    </dgm:pt>
    <dgm:pt modelId="{EF1A99D6-6C24-43F2-92F2-D82F366492A8}" type="pres">
      <dgm:prSet presAssocID="{C6385F26-5D82-4B12-88AC-D4CC2937B715}" presName="level3hierChild" presStyleCnt="0"/>
      <dgm:spPr/>
    </dgm:pt>
    <dgm:pt modelId="{187D4F67-9124-4236-B573-AA88AD8E390B}" type="pres">
      <dgm:prSet presAssocID="{8054D10D-EAB0-4A6E-B612-5C576CBDF051}" presName="conn2-1" presStyleLbl="parChTrans1D3" presStyleIdx="1" presStyleCnt="3"/>
      <dgm:spPr/>
    </dgm:pt>
    <dgm:pt modelId="{296EDD02-9D63-4E09-8DF7-3D8D307271E7}" type="pres">
      <dgm:prSet presAssocID="{8054D10D-EAB0-4A6E-B612-5C576CBDF051}" presName="connTx" presStyleLbl="parChTrans1D3" presStyleIdx="1" presStyleCnt="3"/>
      <dgm:spPr/>
    </dgm:pt>
    <dgm:pt modelId="{89E8744B-667D-41D1-9894-01A4A1A7A927}" type="pres">
      <dgm:prSet presAssocID="{DAD3AED7-624D-489F-B413-1DF42684B91C}" presName="root2" presStyleCnt="0"/>
      <dgm:spPr/>
    </dgm:pt>
    <dgm:pt modelId="{900A228A-B8D9-4B20-9394-A7E5D6DABE4B}" type="pres">
      <dgm:prSet presAssocID="{DAD3AED7-624D-489F-B413-1DF42684B91C}" presName="LevelTwoTextNode" presStyleLbl="node3" presStyleIdx="1" presStyleCnt="3">
        <dgm:presLayoutVars>
          <dgm:chPref val="3"/>
        </dgm:presLayoutVars>
      </dgm:prSet>
      <dgm:spPr/>
    </dgm:pt>
    <dgm:pt modelId="{0C59A876-4C33-4084-87D7-D0F1FE3CC229}" type="pres">
      <dgm:prSet presAssocID="{DAD3AED7-624D-489F-B413-1DF42684B91C}" presName="level3hierChild" presStyleCnt="0"/>
      <dgm:spPr/>
    </dgm:pt>
    <dgm:pt modelId="{1AC3A2A5-B0B7-4D66-AAD9-8B4C926B1941}" type="pres">
      <dgm:prSet presAssocID="{069D8926-2DA9-4112-9FAF-22FC75CFE85B}" presName="conn2-1" presStyleLbl="parChTrans1D4" presStyleIdx="2" presStyleCnt="5"/>
      <dgm:spPr/>
    </dgm:pt>
    <dgm:pt modelId="{3EB7080D-ECBC-478D-BB7D-71A114E0F44A}" type="pres">
      <dgm:prSet presAssocID="{069D8926-2DA9-4112-9FAF-22FC75CFE85B}" presName="connTx" presStyleLbl="parChTrans1D4" presStyleIdx="2" presStyleCnt="5"/>
      <dgm:spPr/>
    </dgm:pt>
    <dgm:pt modelId="{F6C86B17-1B0F-4BA8-8144-C767635BC6B3}" type="pres">
      <dgm:prSet presAssocID="{8F78A540-3FCA-4014-98CB-C1F4C879BEC0}" presName="root2" presStyleCnt="0"/>
      <dgm:spPr/>
    </dgm:pt>
    <dgm:pt modelId="{43A97B15-A5DF-4EA2-A502-C008F9C451EF}" type="pres">
      <dgm:prSet presAssocID="{8F78A540-3FCA-4014-98CB-C1F4C879BEC0}" presName="LevelTwoTextNode" presStyleLbl="node4" presStyleIdx="2" presStyleCnt="5">
        <dgm:presLayoutVars>
          <dgm:chPref val="3"/>
        </dgm:presLayoutVars>
      </dgm:prSet>
      <dgm:spPr/>
    </dgm:pt>
    <dgm:pt modelId="{77BE4C36-F256-4CA5-8975-2E70E53354E4}" type="pres">
      <dgm:prSet presAssocID="{8F78A540-3FCA-4014-98CB-C1F4C879BEC0}" presName="level3hierChild" presStyleCnt="0"/>
      <dgm:spPr/>
    </dgm:pt>
    <dgm:pt modelId="{3EA95ADD-93B9-415A-8498-EC1639C24360}" type="pres">
      <dgm:prSet presAssocID="{BF8D2F8E-680A-472F-96C7-FAE47933DC46}" presName="conn2-1" presStyleLbl="parChTrans1D4" presStyleIdx="3" presStyleCnt="5"/>
      <dgm:spPr/>
    </dgm:pt>
    <dgm:pt modelId="{07050449-B07F-41F0-8A5C-68A333399B85}" type="pres">
      <dgm:prSet presAssocID="{BF8D2F8E-680A-472F-96C7-FAE47933DC46}" presName="connTx" presStyleLbl="parChTrans1D4" presStyleIdx="3" presStyleCnt="5"/>
      <dgm:spPr/>
    </dgm:pt>
    <dgm:pt modelId="{8319EC0B-11FF-45C9-B76F-7ABB6B00B7DE}" type="pres">
      <dgm:prSet presAssocID="{FA6DCC65-38C8-49E4-A026-3DCDFB9E7606}" presName="root2" presStyleCnt="0"/>
      <dgm:spPr/>
    </dgm:pt>
    <dgm:pt modelId="{DD23D9B8-D4A3-4892-8AAB-8D7CC540F78C}" type="pres">
      <dgm:prSet presAssocID="{FA6DCC65-38C8-49E4-A026-3DCDFB9E7606}" presName="LevelTwoTextNode" presStyleLbl="node4" presStyleIdx="3" presStyleCnt="5">
        <dgm:presLayoutVars>
          <dgm:chPref val="3"/>
        </dgm:presLayoutVars>
      </dgm:prSet>
      <dgm:spPr/>
    </dgm:pt>
    <dgm:pt modelId="{008C0165-8D00-4281-8BA0-59FE06E3E332}" type="pres">
      <dgm:prSet presAssocID="{FA6DCC65-38C8-49E4-A026-3DCDFB9E7606}" presName="level3hierChild" presStyleCnt="0"/>
      <dgm:spPr/>
    </dgm:pt>
    <dgm:pt modelId="{AE73F8F5-C9B8-4C8C-9A30-C3C1E1B45BAE}" type="pres">
      <dgm:prSet presAssocID="{5D1EDF02-62BA-45A2-8CD1-F2AB54ACE45A}" presName="conn2-1" presStyleLbl="parChTrans1D2" presStyleIdx="2" presStyleCnt="3"/>
      <dgm:spPr/>
    </dgm:pt>
    <dgm:pt modelId="{F3FE44EB-8477-4394-BAB9-D184EC2A9EB1}" type="pres">
      <dgm:prSet presAssocID="{5D1EDF02-62BA-45A2-8CD1-F2AB54ACE45A}" presName="connTx" presStyleLbl="parChTrans1D2" presStyleIdx="2" presStyleCnt="3"/>
      <dgm:spPr/>
    </dgm:pt>
    <dgm:pt modelId="{5AC90A8A-FF14-44B2-8177-C60AC1EB824B}" type="pres">
      <dgm:prSet presAssocID="{AC598B7F-6B1A-469E-A11C-79300E91EA61}" presName="root2" presStyleCnt="0"/>
      <dgm:spPr/>
    </dgm:pt>
    <dgm:pt modelId="{3F3FE6E6-4D67-4F37-B513-9AA4C78E7AE1}" type="pres">
      <dgm:prSet presAssocID="{AC598B7F-6B1A-469E-A11C-79300E91EA61}" presName="LevelTwoTextNode" presStyleLbl="node2" presStyleIdx="2" presStyleCnt="3">
        <dgm:presLayoutVars>
          <dgm:chPref val="3"/>
        </dgm:presLayoutVars>
      </dgm:prSet>
      <dgm:spPr/>
    </dgm:pt>
    <dgm:pt modelId="{CF50C2C6-05B4-48DD-A173-D03398757DCD}" type="pres">
      <dgm:prSet presAssocID="{AC598B7F-6B1A-469E-A11C-79300E91EA61}" presName="level3hierChild" presStyleCnt="0"/>
      <dgm:spPr/>
    </dgm:pt>
    <dgm:pt modelId="{14C58AA8-0A87-42A7-BC59-EB0E9C1A3C7F}" type="pres">
      <dgm:prSet presAssocID="{81954E61-D1AD-4404-92F3-556669CA4594}" presName="conn2-1" presStyleLbl="parChTrans1D3" presStyleIdx="2" presStyleCnt="3"/>
      <dgm:spPr/>
    </dgm:pt>
    <dgm:pt modelId="{D1274355-CF6A-4555-A82D-36C95B6CC1AA}" type="pres">
      <dgm:prSet presAssocID="{81954E61-D1AD-4404-92F3-556669CA4594}" presName="connTx" presStyleLbl="parChTrans1D3" presStyleIdx="2" presStyleCnt="3"/>
      <dgm:spPr/>
    </dgm:pt>
    <dgm:pt modelId="{A680AD6E-000D-46F3-8A96-FE4A07DE7EEB}" type="pres">
      <dgm:prSet presAssocID="{E95CD08E-FA55-4C46-B1CB-1692E91EF9C9}" presName="root2" presStyleCnt="0"/>
      <dgm:spPr/>
    </dgm:pt>
    <dgm:pt modelId="{14E98733-BF47-48FC-8D5D-B6A9730D9463}" type="pres">
      <dgm:prSet presAssocID="{E95CD08E-FA55-4C46-B1CB-1692E91EF9C9}" presName="LevelTwoTextNode" presStyleLbl="node3" presStyleIdx="2" presStyleCnt="3">
        <dgm:presLayoutVars>
          <dgm:chPref val="3"/>
        </dgm:presLayoutVars>
      </dgm:prSet>
      <dgm:spPr/>
    </dgm:pt>
    <dgm:pt modelId="{FD23E89C-D1C2-4F57-B51B-7172224DD0E5}" type="pres">
      <dgm:prSet presAssocID="{E95CD08E-FA55-4C46-B1CB-1692E91EF9C9}" presName="level3hierChild" presStyleCnt="0"/>
      <dgm:spPr/>
    </dgm:pt>
    <dgm:pt modelId="{A5E0427C-C6F6-40FC-A606-F1CEF8583C38}" type="pres">
      <dgm:prSet presAssocID="{6D7A6534-D894-485E-832E-80666859731D}" presName="conn2-1" presStyleLbl="parChTrans1D4" presStyleIdx="4" presStyleCnt="5"/>
      <dgm:spPr/>
    </dgm:pt>
    <dgm:pt modelId="{9F6F2B6F-FB41-410B-8BE7-F471398D9BCB}" type="pres">
      <dgm:prSet presAssocID="{6D7A6534-D894-485E-832E-80666859731D}" presName="connTx" presStyleLbl="parChTrans1D4" presStyleIdx="4" presStyleCnt="5"/>
      <dgm:spPr/>
    </dgm:pt>
    <dgm:pt modelId="{33A89EFA-B52C-42C8-B7AB-87A52AF55AA8}" type="pres">
      <dgm:prSet presAssocID="{43514A89-C863-4CB8-A8E1-0359AE1DEFC5}" presName="root2" presStyleCnt="0"/>
      <dgm:spPr/>
    </dgm:pt>
    <dgm:pt modelId="{82CAFFC7-0687-41E8-89FA-0BC60D40F4E5}" type="pres">
      <dgm:prSet presAssocID="{43514A89-C863-4CB8-A8E1-0359AE1DEFC5}" presName="LevelTwoTextNode" presStyleLbl="node4" presStyleIdx="4" presStyleCnt="5">
        <dgm:presLayoutVars>
          <dgm:chPref val="3"/>
        </dgm:presLayoutVars>
      </dgm:prSet>
      <dgm:spPr/>
    </dgm:pt>
    <dgm:pt modelId="{AEA8CACF-9F67-453A-B961-5DFD65D9561B}" type="pres">
      <dgm:prSet presAssocID="{43514A89-C863-4CB8-A8E1-0359AE1DEFC5}" presName="level3hierChild" presStyleCnt="0"/>
      <dgm:spPr/>
    </dgm:pt>
  </dgm:ptLst>
  <dgm:cxnLst>
    <dgm:cxn modelId="{5A6BF709-E56B-45A0-AE1B-B191FBDE5536}" srcId="{9AA7E32E-99FE-4DA5-B238-F5A08BD2516D}" destId="{5F731C0B-7FEF-428B-906F-FF6B3761C8BD}" srcOrd="0" destOrd="0" parTransId="{EF0ECE23-0AA0-471C-BBD5-72BBE89DD198}" sibTransId="{CA8E89DD-31CB-4BCC-B2CC-75FB5BC3E8F2}"/>
    <dgm:cxn modelId="{BD782F11-E29A-4012-A4EA-AC7FDFAFC399}" type="presOf" srcId="{F7936286-9F3C-46ED-BFF2-93B2766596C8}" destId="{6717E16A-CC31-4229-9DD0-089B95E96E3A}" srcOrd="0" destOrd="0" presId="urn:microsoft.com/office/officeart/2005/8/layout/hierarchy2"/>
    <dgm:cxn modelId="{3647E617-D25B-4A92-B376-2F7E8C190F57}" type="presOf" srcId="{5D1EDF02-62BA-45A2-8CD1-F2AB54ACE45A}" destId="{F3FE44EB-8477-4394-BAB9-D184EC2A9EB1}" srcOrd="1" destOrd="0" presId="urn:microsoft.com/office/officeart/2005/8/layout/hierarchy2"/>
    <dgm:cxn modelId="{814D6828-1454-4F26-967C-3EB3F31CCBF3}" srcId="{C6385F26-5D82-4B12-88AC-D4CC2937B715}" destId="{DAD3AED7-624D-489F-B413-1DF42684B91C}" srcOrd="0" destOrd="0" parTransId="{8054D10D-EAB0-4A6E-B612-5C576CBDF051}" sibTransId="{7F242270-8945-4F4B-ADCF-CF076BB371F9}"/>
    <dgm:cxn modelId="{860B402D-1F3C-40A7-B709-CDE3C5ABB493}" type="presOf" srcId="{9AA7E32E-99FE-4DA5-B238-F5A08BD2516D}" destId="{EAD00CF4-B8C5-49E0-BCC8-A87454AA3D5B}" srcOrd="0" destOrd="0" presId="urn:microsoft.com/office/officeart/2005/8/layout/hierarchy2"/>
    <dgm:cxn modelId="{B7F6F439-94B0-4F57-92F9-3A1AB0BB6AE8}" type="presOf" srcId="{C6385F26-5D82-4B12-88AC-D4CC2937B715}" destId="{FC0DE420-E2DD-4B2B-A778-DCBE89275DDE}" srcOrd="0" destOrd="0" presId="urn:microsoft.com/office/officeart/2005/8/layout/hierarchy2"/>
    <dgm:cxn modelId="{012CDA5F-D578-47D8-9C08-FB3B0D2F6161}" type="presOf" srcId="{BF8D2F8E-680A-472F-96C7-FAE47933DC46}" destId="{07050449-B07F-41F0-8A5C-68A333399B85}" srcOrd="1" destOrd="0" presId="urn:microsoft.com/office/officeart/2005/8/layout/hierarchy2"/>
    <dgm:cxn modelId="{9983CB60-BC8B-47C8-9876-A371BF21E3D7}" type="presOf" srcId="{2782741E-CACC-4A19-96A1-386A375165B1}" destId="{F927E8BC-0C70-4F24-9F62-BEF771C5AFA3}" srcOrd="0" destOrd="0" presId="urn:microsoft.com/office/officeart/2005/8/layout/hierarchy2"/>
    <dgm:cxn modelId="{6BD98241-B67C-43ED-A5D3-B58F02AB8D71}" type="presOf" srcId="{069D8926-2DA9-4112-9FAF-22FC75CFE85B}" destId="{3EB7080D-ECBC-478D-BB7D-71A114E0F44A}" srcOrd="1" destOrd="0" presId="urn:microsoft.com/office/officeart/2005/8/layout/hierarchy2"/>
    <dgm:cxn modelId="{6D12D864-872F-403E-8C55-70858E030E4B}" type="presOf" srcId="{2782741E-CACC-4A19-96A1-386A375165B1}" destId="{749EE26E-2548-4EC8-8D88-372AB229206E}" srcOrd="1" destOrd="0" presId="urn:microsoft.com/office/officeart/2005/8/layout/hierarchy2"/>
    <dgm:cxn modelId="{F9697068-8F88-495E-B4AF-FB199313658F}" srcId="{02E71B11-C500-4DD4-AE70-8481EB04094F}" destId="{10F61A6A-6324-46E3-A08E-1E90D484CFA0}" srcOrd="0" destOrd="0" parTransId="{32CA832E-CAAC-4A54-8BE0-33A0D0657950}" sibTransId="{707E2A7B-8B5E-40C1-933D-0981B865F1D0}"/>
    <dgm:cxn modelId="{651E9869-C250-4FD4-9013-9E99275340F3}" srcId="{5F731C0B-7FEF-428B-906F-FF6B3761C8BD}" destId="{C6385F26-5D82-4B12-88AC-D4CC2937B715}" srcOrd="1" destOrd="0" parTransId="{2782741E-CACC-4A19-96A1-386A375165B1}" sibTransId="{E1FBD098-2711-4F68-B696-27A6BD08CAD9}"/>
    <dgm:cxn modelId="{E6BBFE6B-54FB-47CB-8B13-AD1B2A2FE9A1}" type="presOf" srcId="{5F731C0B-7FEF-428B-906F-FF6B3761C8BD}" destId="{52A9B63C-5FDD-4BFA-BE02-6D1D6FCD1170}" srcOrd="0" destOrd="0" presId="urn:microsoft.com/office/officeart/2005/8/layout/hierarchy2"/>
    <dgm:cxn modelId="{5ABF484C-BAE4-42B4-A1CC-15645D332CE4}" srcId="{31E2A701-7C6E-46F3-8465-539575885AA0}" destId="{D0578F62-97F3-45D2-B0A8-62CE87E011AD}" srcOrd="0" destOrd="0" parTransId="{46EB0FD0-3D33-45E3-8F22-2C2D93288BA1}" sibTransId="{4AA3B696-9D73-496D-BCA4-0E5DFEF81A1C}"/>
    <dgm:cxn modelId="{E0D0F34E-6BD5-4594-A05B-43441CBCF750}" type="presOf" srcId="{32CA832E-CAAC-4A54-8BE0-33A0D0657950}" destId="{0A516AAA-8731-4F1E-9B9E-21FFDB5A650B}" srcOrd="0" destOrd="0" presId="urn:microsoft.com/office/officeart/2005/8/layout/hierarchy2"/>
    <dgm:cxn modelId="{85818270-5B57-4856-B0D9-CB32F1DC8A94}" srcId="{AC598B7F-6B1A-469E-A11C-79300E91EA61}" destId="{E95CD08E-FA55-4C46-B1CB-1692E91EF9C9}" srcOrd="0" destOrd="0" parTransId="{81954E61-D1AD-4404-92F3-556669CA4594}" sibTransId="{17C2DE0D-6CAD-42F1-9FC2-1459AA7C224F}"/>
    <dgm:cxn modelId="{4991ED51-42BB-4E45-B3C7-D2D3024278E6}" type="presOf" srcId="{5D1EDF02-62BA-45A2-8CD1-F2AB54ACE45A}" destId="{AE73F8F5-C9B8-4C8C-9A30-C3C1E1B45BAE}" srcOrd="0" destOrd="0" presId="urn:microsoft.com/office/officeart/2005/8/layout/hierarchy2"/>
    <dgm:cxn modelId="{86EE2A52-DB53-49BF-9BD4-DCC0CA7D133F}" srcId="{8F78A540-3FCA-4014-98CB-C1F4C879BEC0}" destId="{FA6DCC65-38C8-49E4-A026-3DCDFB9E7606}" srcOrd="0" destOrd="0" parTransId="{BF8D2F8E-680A-472F-96C7-FAE47933DC46}" sibTransId="{3946FA2A-79B4-448D-9500-96F9F29E1194}"/>
    <dgm:cxn modelId="{72C47973-8B2A-4771-91D6-EA32C2E1DC00}" type="presOf" srcId="{8054D10D-EAB0-4A6E-B612-5C576CBDF051}" destId="{187D4F67-9124-4236-B573-AA88AD8E390B}" srcOrd="0" destOrd="0" presId="urn:microsoft.com/office/officeart/2005/8/layout/hierarchy2"/>
    <dgm:cxn modelId="{C582B956-0771-4543-AB1B-39BC3E1EF744}" type="presOf" srcId="{46EB0FD0-3D33-45E3-8F22-2C2D93288BA1}" destId="{3F2A8455-BD6E-49D3-850D-3DB79706EEB9}" srcOrd="1" destOrd="0" presId="urn:microsoft.com/office/officeart/2005/8/layout/hierarchy2"/>
    <dgm:cxn modelId="{BC41EA58-4F43-4C1B-88E5-6E0BEC90C99C}" type="presOf" srcId="{46EB0FD0-3D33-45E3-8F22-2C2D93288BA1}" destId="{F2567F2E-3974-4B46-B77D-F560AD71D2C4}" srcOrd="0" destOrd="0" presId="urn:microsoft.com/office/officeart/2005/8/layout/hierarchy2"/>
    <dgm:cxn modelId="{DC980279-F2BF-48E3-A6EA-46DA3C6CBC64}" type="presOf" srcId="{8054D10D-EAB0-4A6E-B612-5C576CBDF051}" destId="{296EDD02-9D63-4E09-8DF7-3D8D307271E7}" srcOrd="1" destOrd="0" presId="urn:microsoft.com/office/officeart/2005/8/layout/hierarchy2"/>
    <dgm:cxn modelId="{EA48255A-1ED5-4AE8-BD64-E6A85D13AD42}" type="presOf" srcId="{43514A89-C863-4CB8-A8E1-0359AE1DEFC5}" destId="{82CAFFC7-0687-41E8-89FA-0BC60D40F4E5}" srcOrd="0" destOrd="0" presId="urn:microsoft.com/office/officeart/2005/8/layout/hierarchy2"/>
    <dgm:cxn modelId="{9ECC8A5A-CFDD-48BE-95D6-CCCAF9210D85}" type="presOf" srcId="{DDFB6E4E-6D67-4793-A275-45D6B980266F}" destId="{6AC5E69C-A707-43D3-AE2F-B37B7C85A522}" srcOrd="1" destOrd="0" presId="urn:microsoft.com/office/officeart/2005/8/layout/hierarchy2"/>
    <dgm:cxn modelId="{9D15297B-A9E0-430F-9527-6E5448CF4D9B}" type="presOf" srcId="{069D8926-2DA9-4112-9FAF-22FC75CFE85B}" destId="{1AC3A2A5-B0B7-4D66-AAD9-8B4C926B1941}" srcOrd="0" destOrd="0" presId="urn:microsoft.com/office/officeart/2005/8/layout/hierarchy2"/>
    <dgm:cxn modelId="{0B09497D-A3ED-4738-9791-421F39539043}" type="presOf" srcId="{8F78A540-3FCA-4014-98CB-C1F4C879BEC0}" destId="{43A97B15-A5DF-4EA2-A502-C008F9C451EF}" srcOrd="0" destOrd="0" presId="urn:microsoft.com/office/officeart/2005/8/layout/hierarchy2"/>
    <dgm:cxn modelId="{F25A747F-A44A-4A42-B0A9-C21588D3C7D5}" type="presOf" srcId="{AC598B7F-6B1A-469E-A11C-79300E91EA61}" destId="{3F3FE6E6-4D67-4F37-B513-9AA4C78E7AE1}" srcOrd="0" destOrd="0" presId="urn:microsoft.com/office/officeart/2005/8/layout/hierarchy2"/>
    <dgm:cxn modelId="{83A6C081-F7AB-42D9-B7C9-6B65A1693589}" srcId="{DAD3AED7-624D-489F-B413-1DF42684B91C}" destId="{8F78A540-3FCA-4014-98CB-C1F4C879BEC0}" srcOrd="0" destOrd="0" parTransId="{069D8926-2DA9-4112-9FAF-22FC75CFE85B}" sibTransId="{34165B2B-600A-4B10-BCBF-F6E0CF21B6B4}"/>
    <dgm:cxn modelId="{D9BD0982-605B-4C49-9ACF-05E0E6A51066}" type="presOf" srcId="{81954E61-D1AD-4404-92F3-556669CA4594}" destId="{D1274355-CF6A-4555-A82D-36C95B6CC1AA}" srcOrd="1" destOrd="0" presId="urn:microsoft.com/office/officeart/2005/8/layout/hierarchy2"/>
    <dgm:cxn modelId="{54C69A82-71F8-4A5E-880A-7F0EE6601BCB}" type="presOf" srcId="{6D7A6534-D894-485E-832E-80666859731D}" destId="{9F6F2B6F-FB41-410B-8BE7-F471398D9BCB}" srcOrd="1" destOrd="0" presId="urn:microsoft.com/office/officeart/2005/8/layout/hierarchy2"/>
    <dgm:cxn modelId="{B768568B-D3DF-46D1-AB88-A6FC4E387C9D}" type="presOf" srcId="{02E71B11-C500-4DD4-AE70-8481EB04094F}" destId="{F7A85AAD-4A18-4ECD-8165-598FAE5742E7}" srcOrd="0" destOrd="0" presId="urn:microsoft.com/office/officeart/2005/8/layout/hierarchy2"/>
    <dgm:cxn modelId="{DC71609D-22EB-43DA-896A-4ABF9B19C7ED}" type="presOf" srcId="{DAD3AED7-624D-489F-B413-1DF42684B91C}" destId="{900A228A-B8D9-4B20-9394-A7E5D6DABE4B}" srcOrd="0" destOrd="0" presId="urn:microsoft.com/office/officeart/2005/8/layout/hierarchy2"/>
    <dgm:cxn modelId="{10AC9EA2-BB4D-48CF-8A20-5A636424562D}" srcId="{5F731C0B-7FEF-428B-906F-FF6B3761C8BD}" destId="{02E71B11-C500-4DD4-AE70-8481EB04094F}" srcOrd="0" destOrd="0" parTransId="{F7936286-9F3C-46ED-BFF2-93B2766596C8}" sibTransId="{950D49AE-5B5E-48E6-8C1F-853E97874E90}"/>
    <dgm:cxn modelId="{342A21A5-5F31-4195-A213-8E9E372AFFAA}" type="presOf" srcId="{6D7A6534-D894-485E-832E-80666859731D}" destId="{A5E0427C-C6F6-40FC-A606-F1CEF8583C38}" srcOrd="0" destOrd="0" presId="urn:microsoft.com/office/officeart/2005/8/layout/hierarchy2"/>
    <dgm:cxn modelId="{FF4BDDAE-CFC8-42D0-8B43-32B2ED22C1E1}" type="presOf" srcId="{10F61A6A-6324-46E3-A08E-1E90D484CFA0}" destId="{0632EF85-5A63-4B8A-9A4E-467CDA05EE6E}" srcOrd="0" destOrd="0" presId="urn:microsoft.com/office/officeart/2005/8/layout/hierarchy2"/>
    <dgm:cxn modelId="{26DCF6AE-8F17-4F24-8131-023DC3A25230}" srcId="{E95CD08E-FA55-4C46-B1CB-1692E91EF9C9}" destId="{43514A89-C863-4CB8-A8E1-0359AE1DEFC5}" srcOrd="0" destOrd="0" parTransId="{6D7A6534-D894-485E-832E-80666859731D}" sibTransId="{0A2C4338-179C-49C7-B00F-FA9D453B7AE8}"/>
    <dgm:cxn modelId="{C88036B0-3FF2-4437-BF10-7E41078C2282}" type="presOf" srcId="{81954E61-D1AD-4404-92F3-556669CA4594}" destId="{14C58AA8-0A87-42A7-BC59-EB0E9C1A3C7F}" srcOrd="0" destOrd="0" presId="urn:microsoft.com/office/officeart/2005/8/layout/hierarchy2"/>
    <dgm:cxn modelId="{0D758CB4-378E-4B35-94F3-715521D8AB58}" type="presOf" srcId="{31E2A701-7C6E-46F3-8465-539575885AA0}" destId="{FD3B5076-6A85-4EAB-9C67-CE14A7103836}" srcOrd="0" destOrd="0" presId="urn:microsoft.com/office/officeart/2005/8/layout/hierarchy2"/>
    <dgm:cxn modelId="{68F545BE-B545-4E67-AE5D-0D08247E0535}" srcId="{10F61A6A-6324-46E3-A08E-1E90D484CFA0}" destId="{31E2A701-7C6E-46F3-8465-539575885AA0}" srcOrd="0" destOrd="0" parTransId="{DDFB6E4E-6D67-4793-A275-45D6B980266F}" sibTransId="{C578AD2B-32C6-493E-B3E3-5BE626AD0B5D}"/>
    <dgm:cxn modelId="{5F8C28C9-F5E9-4A61-AA2D-0CE01F66D8F1}" type="presOf" srcId="{BF8D2F8E-680A-472F-96C7-FAE47933DC46}" destId="{3EA95ADD-93B9-415A-8498-EC1639C24360}" srcOrd="0" destOrd="0" presId="urn:microsoft.com/office/officeart/2005/8/layout/hierarchy2"/>
    <dgm:cxn modelId="{480F1BCE-223D-423B-AFCA-3E4B6B323A2B}" type="presOf" srcId="{32CA832E-CAAC-4A54-8BE0-33A0D0657950}" destId="{16981F61-5640-47C7-824D-0364D35D9842}" srcOrd="1" destOrd="0" presId="urn:microsoft.com/office/officeart/2005/8/layout/hierarchy2"/>
    <dgm:cxn modelId="{DA5947CE-073B-4D08-95D7-98136E509544}" type="presOf" srcId="{E95CD08E-FA55-4C46-B1CB-1692E91EF9C9}" destId="{14E98733-BF47-48FC-8D5D-B6A9730D9463}" srcOrd="0" destOrd="0" presId="urn:microsoft.com/office/officeart/2005/8/layout/hierarchy2"/>
    <dgm:cxn modelId="{C2EC93CF-8E5C-49F0-A1B8-7BC8406F162A}" type="presOf" srcId="{F7936286-9F3C-46ED-BFF2-93B2766596C8}" destId="{7F4A870D-AC7C-449A-8FDE-CF35AF00D97A}" srcOrd="1" destOrd="0" presId="urn:microsoft.com/office/officeart/2005/8/layout/hierarchy2"/>
    <dgm:cxn modelId="{B56560D0-C316-49BB-A338-3480A8F784D5}" type="presOf" srcId="{DDFB6E4E-6D67-4793-A275-45D6B980266F}" destId="{0F2F0399-AA8D-4855-8F8D-BCC988B48138}" srcOrd="0" destOrd="0" presId="urn:microsoft.com/office/officeart/2005/8/layout/hierarchy2"/>
    <dgm:cxn modelId="{91B5F2DB-4680-41A7-8B8B-69A2F8148D01}" type="presOf" srcId="{D0578F62-97F3-45D2-B0A8-62CE87E011AD}" destId="{0C477032-A75D-45C7-826C-CBB0F6E03F50}" srcOrd="0" destOrd="0" presId="urn:microsoft.com/office/officeart/2005/8/layout/hierarchy2"/>
    <dgm:cxn modelId="{C91B2EE0-1B7C-4E66-BB7D-776B34A747CB}" srcId="{5F731C0B-7FEF-428B-906F-FF6B3761C8BD}" destId="{AC598B7F-6B1A-469E-A11C-79300E91EA61}" srcOrd="2" destOrd="0" parTransId="{5D1EDF02-62BA-45A2-8CD1-F2AB54ACE45A}" sibTransId="{0ACA60A0-E4CC-4A62-8A1C-61236908BE78}"/>
    <dgm:cxn modelId="{2A9F19E5-D701-4DF9-B23D-2F991B3E00D7}" type="presOf" srcId="{FA6DCC65-38C8-49E4-A026-3DCDFB9E7606}" destId="{DD23D9B8-D4A3-4892-8AAB-8D7CC540F78C}" srcOrd="0" destOrd="0" presId="urn:microsoft.com/office/officeart/2005/8/layout/hierarchy2"/>
    <dgm:cxn modelId="{0C040AD4-72D4-46FB-8BB0-86790CEB5155}" type="presParOf" srcId="{EAD00CF4-B8C5-49E0-BCC8-A87454AA3D5B}" destId="{6205F8A9-4648-456B-A9A0-B1F6FC8A5C8B}" srcOrd="0" destOrd="0" presId="urn:microsoft.com/office/officeart/2005/8/layout/hierarchy2"/>
    <dgm:cxn modelId="{EB85E8A6-E7B1-48FB-B9CD-55BB5AA82C47}" type="presParOf" srcId="{6205F8A9-4648-456B-A9A0-B1F6FC8A5C8B}" destId="{52A9B63C-5FDD-4BFA-BE02-6D1D6FCD1170}" srcOrd="0" destOrd="0" presId="urn:microsoft.com/office/officeart/2005/8/layout/hierarchy2"/>
    <dgm:cxn modelId="{86C0B9C8-04F4-4811-A3A9-37BE6BB3444C}" type="presParOf" srcId="{6205F8A9-4648-456B-A9A0-B1F6FC8A5C8B}" destId="{CF916505-E9AC-49E3-A4B0-535644A3F151}" srcOrd="1" destOrd="0" presId="urn:microsoft.com/office/officeart/2005/8/layout/hierarchy2"/>
    <dgm:cxn modelId="{F1E931D5-B993-46F4-8A8A-56FCAF4B0582}" type="presParOf" srcId="{CF916505-E9AC-49E3-A4B0-535644A3F151}" destId="{6717E16A-CC31-4229-9DD0-089B95E96E3A}" srcOrd="0" destOrd="0" presId="urn:microsoft.com/office/officeart/2005/8/layout/hierarchy2"/>
    <dgm:cxn modelId="{601CA65B-58F9-415A-AE1D-514B34E7BAF9}" type="presParOf" srcId="{6717E16A-CC31-4229-9DD0-089B95E96E3A}" destId="{7F4A870D-AC7C-449A-8FDE-CF35AF00D97A}" srcOrd="0" destOrd="0" presId="urn:microsoft.com/office/officeart/2005/8/layout/hierarchy2"/>
    <dgm:cxn modelId="{40F35B01-D77F-4D2B-895A-3175D5069BE0}" type="presParOf" srcId="{CF916505-E9AC-49E3-A4B0-535644A3F151}" destId="{02158069-9624-4133-A2A1-BFCAD4601C3D}" srcOrd="1" destOrd="0" presId="urn:microsoft.com/office/officeart/2005/8/layout/hierarchy2"/>
    <dgm:cxn modelId="{E67B3BDB-6EE5-43FC-848F-9C3F42917764}" type="presParOf" srcId="{02158069-9624-4133-A2A1-BFCAD4601C3D}" destId="{F7A85AAD-4A18-4ECD-8165-598FAE5742E7}" srcOrd="0" destOrd="0" presId="urn:microsoft.com/office/officeart/2005/8/layout/hierarchy2"/>
    <dgm:cxn modelId="{03B22375-8EF2-4AA9-8994-819F52005CC6}" type="presParOf" srcId="{02158069-9624-4133-A2A1-BFCAD4601C3D}" destId="{AE03C512-784D-4665-B382-C4FB02E69F3F}" srcOrd="1" destOrd="0" presId="urn:microsoft.com/office/officeart/2005/8/layout/hierarchy2"/>
    <dgm:cxn modelId="{9D117258-F3C1-4448-9067-9C1D4877628D}" type="presParOf" srcId="{AE03C512-784D-4665-B382-C4FB02E69F3F}" destId="{0A516AAA-8731-4F1E-9B9E-21FFDB5A650B}" srcOrd="0" destOrd="0" presId="urn:microsoft.com/office/officeart/2005/8/layout/hierarchy2"/>
    <dgm:cxn modelId="{55DE5969-5752-46BC-9873-F5A153D3C173}" type="presParOf" srcId="{0A516AAA-8731-4F1E-9B9E-21FFDB5A650B}" destId="{16981F61-5640-47C7-824D-0364D35D9842}" srcOrd="0" destOrd="0" presId="urn:microsoft.com/office/officeart/2005/8/layout/hierarchy2"/>
    <dgm:cxn modelId="{BB8222EE-F7B2-4C56-8388-6FD734A9C05E}" type="presParOf" srcId="{AE03C512-784D-4665-B382-C4FB02E69F3F}" destId="{79E765C2-FE8E-40CC-8A5A-C53480B6FBBA}" srcOrd="1" destOrd="0" presId="urn:microsoft.com/office/officeart/2005/8/layout/hierarchy2"/>
    <dgm:cxn modelId="{7D7C4A8C-C414-4874-8D64-0C15EF9EF565}" type="presParOf" srcId="{79E765C2-FE8E-40CC-8A5A-C53480B6FBBA}" destId="{0632EF85-5A63-4B8A-9A4E-467CDA05EE6E}" srcOrd="0" destOrd="0" presId="urn:microsoft.com/office/officeart/2005/8/layout/hierarchy2"/>
    <dgm:cxn modelId="{A3A38502-B407-4C70-A572-770D85ACEFDC}" type="presParOf" srcId="{79E765C2-FE8E-40CC-8A5A-C53480B6FBBA}" destId="{CDC8D709-D58E-43AB-A1E0-689E6B03C62B}" srcOrd="1" destOrd="0" presId="urn:microsoft.com/office/officeart/2005/8/layout/hierarchy2"/>
    <dgm:cxn modelId="{F42B7855-15BF-4840-B0BE-F2E1835302AA}" type="presParOf" srcId="{CDC8D709-D58E-43AB-A1E0-689E6B03C62B}" destId="{0F2F0399-AA8D-4855-8F8D-BCC988B48138}" srcOrd="0" destOrd="0" presId="urn:microsoft.com/office/officeart/2005/8/layout/hierarchy2"/>
    <dgm:cxn modelId="{7750D770-A918-48BC-A9AD-6EF59736E718}" type="presParOf" srcId="{0F2F0399-AA8D-4855-8F8D-BCC988B48138}" destId="{6AC5E69C-A707-43D3-AE2F-B37B7C85A522}" srcOrd="0" destOrd="0" presId="urn:microsoft.com/office/officeart/2005/8/layout/hierarchy2"/>
    <dgm:cxn modelId="{77E2571E-89FF-4682-B5FD-F97797071C7A}" type="presParOf" srcId="{CDC8D709-D58E-43AB-A1E0-689E6B03C62B}" destId="{07306B40-BC05-4CFA-82D3-06BAC7B4AD23}" srcOrd="1" destOrd="0" presId="urn:microsoft.com/office/officeart/2005/8/layout/hierarchy2"/>
    <dgm:cxn modelId="{D08BE18D-20B0-4F94-A66B-D70B2965350C}" type="presParOf" srcId="{07306B40-BC05-4CFA-82D3-06BAC7B4AD23}" destId="{FD3B5076-6A85-4EAB-9C67-CE14A7103836}" srcOrd="0" destOrd="0" presId="urn:microsoft.com/office/officeart/2005/8/layout/hierarchy2"/>
    <dgm:cxn modelId="{D0147B65-0D0B-4F79-98FC-4D3CE273A1B5}" type="presParOf" srcId="{07306B40-BC05-4CFA-82D3-06BAC7B4AD23}" destId="{EB1CEE85-CE7F-4760-998B-0E0688388BA8}" srcOrd="1" destOrd="0" presId="urn:microsoft.com/office/officeart/2005/8/layout/hierarchy2"/>
    <dgm:cxn modelId="{AD7F9576-B7CC-487D-B4D3-33FAD708FA4A}" type="presParOf" srcId="{EB1CEE85-CE7F-4760-998B-0E0688388BA8}" destId="{F2567F2E-3974-4B46-B77D-F560AD71D2C4}" srcOrd="0" destOrd="0" presId="urn:microsoft.com/office/officeart/2005/8/layout/hierarchy2"/>
    <dgm:cxn modelId="{91621C13-E9A7-49EB-80F9-58FE1C18DF67}" type="presParOf" srcId="{F2567F2E-3974-4B46-B77D-F560AD71D2C4}" destId="{3F2A8455-BD6E-49D3-850D-3DB79706EEB9}" srcOrd="0" destOrd="0" presId="urn:microsoft.com/office/officeart/2005/8/layout/hierarchy2"/>
    <dgm:cxn modelId="{0A01C50D-E3BA-464E-85DA-A3474EA8AE32}" type="presParOf" srcId="{EB1CEE85-CE7F-4760-998B-0E0688388BA8}" destId="{113D6491-CA57-4023-8558-B93BAF9B7946}" srcOrd="1" destOrd="0" presId="urn:microsoft.com/office/officeart/2005/8/layout/hierarchy2"/>
    <dgm:cxn modelId="{387FB065-DE44-4153-8086-32C841093AAD}" type="presParOf" srcId="{113D6491-CA57-4023-8558-B93BAF9B7946}" destId="{0C477032-A75D-45C7-826C-CBB0F6E03F50}" srcOrd="0" destOrd="0" presId="urn:microsoft.com/office/officeart/2005/8/layout/hierarchy2"/>
    <dgm:cxn modelId="{6290D602-1BA1-4E98-8E5F-F0B65EA0A61A}" type="presParOf" srcId="{113D6491-CA57-4023-8558-B93BAF9B7946}" destId="{CEFF11F8-44FB-4099-B2E3-FDCAD02DB7C6}" srcOrd="1" destOrd="0" presId="urn:microsoft.com/office/officeart/2005/8/layout/hierarchy2"/>
    <dgm:cxn modelId="{A5A7D358-4E55-475F-BC82-7AD2ABED34BF}" type="presParOf" srcId="{CF916505-E9AC-49E3-A4B0-535644A3F151}" destId="{F927E8BC-0C70-4F24-9F62-BEF771C5AFA3}" srcOrd="2" destOrd="0" presId="urn:microsoft.com/office/officeart/2005/8/layout/hierarchy2"/>
    <dgm:cxn modelId="{91C75EDE-51F2-4D2E-BDCC-D94CFD5C41C5}" type="presParOf" srcId="{F927E8BC-0C70-4F24-9F62-BEF771C5AFA3}" destId="{749EE26E-2548-4EC8-8D88-372AB229206E}" srcOrd="0" destOrd="0" presId="urn:microsoft.com/office/officeart/2005/8/layout/hierarchy2"/>
    <dgm:cxn modelId="{C8EE9D10-B064-4053-AE98-1795CE83D8D3}" type="presParOf" srcId="{CF916505-E9AC-49E3-A4B0-535644A3F151}" destId="{CB7876C5-6458-4B6A-9BBA-1CE62E93CBF4}" srcOrd="3" destOrd="0" presId="urn:microsoft.com/office/officeart/2005/8/layout/hierarchy2"/>
    <dgm:cxn modelId="{4AEB5881-C19B-4A5A-ABE6-5DE5BB0166E4}" type="presParOf" srcId="{CB7876C5-6458-4B6A-9BBA-1CE62E93CBF4}" destId="{FC0DE420-E2DD-4B2B-A778-DCBE89275DDE}" srcOrd="0" destOrd="0" presId="urn:microsoft.com/office/officeart/2005/8/layout/hierarchy2"/>
    <dgm:cxn modelId="{43B08B42-5BC7-4B0B-87E3-64449736F2F5}" type="presParOf" srcId="{CB7876C5-6458-4B6A-9BBA-1CE62E93CBF4}" destId="{EF1A99D6-6C24-43F2-92F2-D82F366492A8}" srcOrd="1" destOrd="0" presId="urn:microsoft.com/office/officeart/2005/8/layout/hierarchy2"/>
    <dgm:cxn modelId="{025582A2-AB0D-4261-8CD4-7A96BA2708A1}" type="presParOf" srcId="{EF1A99D6-6C24-43F2-92F2-D82F366492A8}" destId="{187D4F67-9124-4236-B573-AA88AD8E390B}" srcOrd="0" destOrd="0" presId="urn:microsoft.com/office/officeart/2005/8/layout/hierarchy2"/>
    <dgm:cxn modelId="{7DB936A2-1833-4EEF-A14F-CD4732FCB8C1}" type="presParOf" srcId="{187D4F67-9124-4236-B573-AA88AD8E390B}" destId="{296EDD02-9D63-4E09-8DF7-3D8D307271E7}" srcOrd="0" destOrd="0" presId="urn:microsoft.com/office/officeart/2005/8/layout/hierarchy2"/>
    <dgm:cxn modelId="{6C40FA2E-EE11-4CF3-A3B9-B1088D8C50B2}" type="presParOf" srcId="{EF1A99D6-6C24-43F2-92F2-D82F366492A8}" destId="{89E8744B-667D-41D1-9894-01A4A1A7A927}" srcOrd="1" destOrd="0" presId="urn:microsoft.com/office/officeart/2005/8/layout/hierarchy2"/>
    <dgm:cxn modelId="{C0C4B437-9120-40F4-8A3B-104D94D2FBD1}" type="presParOf" srcId="{89E8744B-667D-41D1-9894-01A4A1A7A927}" destId="{900A228A-B8D9-4B20-9394-A7E5D6DABE4B}" srcOrd="0" destOrd="0" presId="urn:microsoft.com/office/officeart/2005/8/layout/hierarchy2"/>
    <dgm:cxn modelId="{CBCD607C-0124-4CA2-B9E5-FFB885FBCE67}" type="presParOf" srcId="{89E8744B-667D-41D1-9894-01A4A1A7A927}" destId="{0C59A876-4C33-4084-87D7-D0F1FE3CC229}" srcOrd="1" destOrd="0" presId="urn:microsoft.com/office/officeart/2005/8/layout/hierarchy2"/>
    <dgm:cxn modelId="{5C8A2D01-AF3A-479F-9EA4-94E0A0CFAD87}" type="presParOf" srcId="{0C59A876-4C33-4084-87D7-D0F1FE3CC229}" destId="{1AC3A2A5-B0B7-4D66-AAD9-8B4C926B1941}" srcOrd="0" destOrd="0" presId="urn:microsoft.com/office/officeart/2005/8/layout/hierarchy2"/>
    <dgm:cxn modelId="{A38E78E3-A341-42D9-BF70-D242B6379FCC}" type="presParOf" srcId="{1AC3A2A5-B0B7-4D66-AAD9-8B4C926B1941}" destId="{3EB7080D-ECBC-478D-BB7D-71A114E0F44A}" srcOrd="0" destOrd="0" presId="urn:microsoft.com/office/officeart/2005/8/layout/hierarchy2"/>
    <dgm:cxn modelId="{FDE02EDB-7DA9-4444-8B4C-0D4442320299}" type="presParOf" srcId="{0C59A876-4C33-4084-87D7-D0F1FE3CC229}" destId="{F6C86B17-1B0F-4BA8-8144-C767635BC6B3}" srcOrd="1" destOrd="0" presId="urn:microsoft.com/office/officeart/2005/8/layout/hierarchy2"/>
    <dgm:cxn modelId="{0D825EE6-7FDB-4A11-989F-D1AC21AA73CD}" type="presParOf" srcId="{F6C86B17-1B0F-4BA8-8144-C767635BC6B3}" destId="{43A97B15-A5DF-4EA2-A502-C008F9C451EF}" srcOrd="0" destOrd="0" presId="urn:microsoft.com/office/officeart/2005/8/layout/hierarchy2"/>
    <dgm:cxn modelId="{212412AA-D1EA-41A2-8CC4-E04E6EB9B361}" type="presParOf" srcId="{F6C86B17-1B0F-4BA8-8144-C767635BC6B3}" destId="{77BE4C36-F256-4CA5-8975-2E70E53354E4}" srcOrd="1" destOrd="0" presId="urn:microsoft.com/office/officeart/2005/8/layout/hierarchy2"/>
    <dgm:cxn modelId="{7EDF3075-DA3C-4E69-848C-669CA8E7611E}" type="presParOf" srcId="{77BE4C36-F256-4CA5-8975-2E70E53354E4}" destId="{3EA95ADD-93B9-415A-8498-EC1639C24360}" srcOrd="0" destOrd="0" presId="urn:microsoft.com/office/officeart/2005/8/layout/hierarchy2"/>
    <dgm:cxn modelId="{2A25D180-BD82-4E80-A067-A3F60D4771CC}" type="presParOf" srcId="{3EA95ADD-93B9-415A-8498-EC1639C24360}" destId="{07050449-B07F-41F0-8A5C-68A333399B85}" srcOrd="0" destOrd="0" presId="urn:microsoft.com/office/officeart/2005/8/layout/hierarchy2"/>
    <dgm:cxn modelId="{CBE2D2DD-F98D-45C3-A068-3C16A903CD8C}" type="presParOf" srcId="{77BE4C36-F256-4CA5-8975-2E70E53354E4}" destId="{8319EC0B-11FF-45C9-B76F-7ABB6B00B7DE}" srcOrd="1" destOrd="0" presId="urn:microsoft.com/office/officeart/2005/8/layout/hierarchy2"/>
    <dgm:cxn modelId="{814C491C-5E3C-48B8-81A0-350895DEA09C}" type="presParOf" srcId="{8319EC0B-11FF-45C9-B76F-7ABB6B00B7DE}" destId="{DD23D9B8-D4A3-4892-8AAB-8D7CC540F78C}" srcOrd="0" destOrd="0" presId="urn:microsoft.com/office/officeart/2005/8/layout/hierarchy2"/>
    <dgm:cxn modelId="{8FA0A8F4-FD96-4B95-B802-4B4014A03084}" type="presParOf" srcId="{8319EC0B-11FF-45C9-B76F-7ABB6B00B7DE}" destId="{008C0165-8D00-4281-8BA0-59FE06E3E332}" srcOrd="1" destOrd="0" presId="urn:microsoft.com/office/officeart/2005/8/layout/hierarchy2"/>
    <dgm:cxn modelId="{EFAEA898-2C27-43B2-9B57-21DE944EEC2E}" type="presParOf" srcId="{CF916505-E9AC-49E3-A4B0-535644A3F151}" destId="{AE73F8F5-C9B8-4C8C-9A30-C3C1E1B45BAE}" srcOrd="4" destOrd="0" presId="urn:microsoft.com/office/officeart/2005/8/layout/hierarchy2"/>
    <dgm:cxn modelId="{A9276FFB-91FB-4B34-B31D-E84A1CB70B4F}" type="presParOf" srcId="{AE73F8F5-C9B8-4C8C-9A30-C3C1E1B45BAE}" destId="{F3FE44EB-8477-4394-BAB9-D184EC2A9EB1}" srcOrd="0" destOrd="0" presId="urn:microsoft.com/office/officeart/2005/8/layout/hierarchy2"/>
    <dgm:cxn modelId="{D5FE9B57-F9B4-4467-8289-5AECA3D91FBF}" type="presParOf" srcId="{CF916505-E9AC-49E3-A4B0-535644A3F151}" destId="{5AC90A8A-FF14-44B2-8177-C60AC1EB824B}" srcOrd="5" destOrd="0" presId="urn:microsoft.com/office/officeart/2005/8/layout/hierarchy2"/>
    <dgm:cxn modelId="{1597EB8C-D0EC-475C-B3E6-A484FC285D12}" type="presParOf" srcId="{5AC90A8A-FF14-44B2-8177-C60AC1EB824B}" destId="{3F3FE6E6-4D67-4F37-B513-9AA4C78E7AE1}" srcOrd="0" destOrd="0" presId="urn:microsoft.com/office/officeart/2005/8/layout/hierarchy2"/>
    <dgm:cxn modelId="{CD79F401-63CF-460F-89E3-37E3E587BA25}" type="presParOf" srcId="{5AC90A8A-FF14-44B2-8177-C60AC1EB824B}" destId="{CF50C2C6-05B4-48DD-A173-D03398757DCD}" srcOrd="1" destOrd="0" presId="urn:microsoft.com/office/officeart/2005/8/layout/hierarchy2"/>
    <dgm:cxn modelId="{49F4A217-A3A8-461E-85AA-22D2345A43E7}" type="presParOf" srcId="{CF50C2C6-05B4-48DD-A173-D03398757DCD}" destId="{14C58AA8-0A87-42A7-BC59-EB0E9C1A3C7F}" srcOrd="0" destOrd="0" presId="urn:microsoft.com/office/officeart/2005/8/layout/hierarchy2"/>
    <dgm:cxn modelId="{68DE7237-E606-4CC6-B236-E0976F7A30C4}" type="presParOf" srcId="{14C58AA8-0A87-42A7-BC59-EB0E9C1A3C7F}" destId="{D1274355-CF6A-4555-A82D-36C95B6CC1AA}" srcOrd="0" destOrd="0" presId="urn:microsoft.com/office/officeart/2005/8/layout/hierarchy2"/>
    <dgm:cxn modelId="{9A835CE6-7568-49E7-B92D-876A860BC957}" type="presParOf" srcId="{CF50C2C6-05B4-48DD-A173-D03398757DCD}" destId="{A680AD6E-000D-46F3-8A96-FE4A07DE7EEB}" srcOrd="1" destOrd="0" presId="urn:microsoft.com/office/officeart/2005/8/layout/hierarchy2"/>
    <dgm:cxn modelId="{55DA5B0E-9FF4-4EE4-9E57-5C30532CC84A}" type="presParOf" srcId="{A680AD6E-000D-46F3-8A96-FE4A07DE7EEB}" destId="{14E98733-BF47-48FC-8D5D-B6A9730D9463}" srcOrd="0" destOrd="0" presId="urn:microsoft.com/office/officeart/2005/8/layout/hierarchy2"/>
    <dgm:cxn modelId="{8A60E985-E7CA-4619-9C3C-518F5700DFB9}" type="presParOf" srcId="{A680AD6E-000D-46F3-8A96-FE4A07DE7EEB}" destId="{FD23E89C-D1C2-4F57-B51B-7172224DD0E5}" srcOrd="1" destOrd="0" presId="urn:microsoft.com/office/officeart/2005/8/layout/hierarchy2"/>
    <dgm:cxn modelId="{9AE85060-4D83-4DC3-AD43-CBF7E140C517}" type="presParOf" srcId="{FD23E89C-D1C2-4F57-B51B-7172224DD0E5}" destId="{A5E0427C-C6F6-40FC-A606-F1CEF8583C38}" srcOrd="0" destOrd="0" presId="urn:microsoft.com/office/officeart/2005/8/layout/hierarchy2"/>
    <dgm:cxn modelId="{4AC5D460-836A-4910-9CC9-51A0760CC0E7}" type="presParOf" srcId="{A5E0427C-C6F6-40FC-A606-F1CEF8583C38}" destId="{9F6F2B6F-FB41-410B-8BE7-F471398D9BCB}" srcOrd="0" destOrd="0" presId="urn:microsoft.com/office/officeart/2005/8/layout/hierarchy2"/>
    <dgm:cxn modelId="{90005E1A-6055-4731-8233-CF81BC599471}" type="presParOf" srcId="{FD23E89C-D1C2-4F57-B51B-7172224DD0E5}" destId="{33A89EFA-B52C-42C8-B7AB-87A52AF55AA8}" srcOrd="1" destOrd="0" presId="urn:microsoft.com/office/officeart/2005/8/layout/hierarchy2"/>
    <dgm:cxn modelId="{5BA0E47D-8481-4C2D-8E7F-34564D067464}" type="presParOf" srcId="{33A89EFA-B52C-42C8-B7AB-87A52AF55AA8}" destId="{82CAFFC7-0687-41E8-89FA-0BC60D40F4E5}" srcOrd="0" destOrd="0" presId="urn:microsoft.com/office/officeart/2005/8/layout/hierarchy2"/>
    <dgm:cxn modelId="{78C2CB19-4A74-42EC-BA6C-F2EA299989E2}" type="presParOf" srcId="{33A89EFA-B52C-42C8-B7AB-87A52AF55AA8}" destId="{AEA8CACF-9F67-453A-B961-5DFD65D9561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82F6C-F8D8-4D9E-A979-A0773DBE44A3}">
      <dsp:nvSpPr>
        <dsp:cNvPr id="0" name=""/>
        <dsp:cNvSpPr/>
      </dsp:nvSpPr>
      <dsp:spPr>
        <a:xfrm>
          <a:off x="686474" y="242140"/>
          <a:ext cx="1990125" cy="199012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E0CED1-E824-40F7-8A73-C9BC89E0BEC4}">
      <dsp:nvSpPr>
        <dsp:cNvPr id="0" name=""/>
        <dsp:cNvSpPr/>
      </dsp:nvSpPr>
      <dsp:spPr>
        <a:xfrm>
          <a:off x="1110599" y="666265"/>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30DCF0-8C4D-437A-9562-FC0FF8C64664}">
      <dsp:nvSpPr>
        <dsp:cNvPr id="0" name=""/>
        <dsp:cNvSpPr/>
      </dsp:nvSpPr>
      <dsp:spPr>
        <a:xfrm>
          <a:off x="50287"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Generalized Portable Solution</a:t>
          </a:r>
        </a:p>
      </dsp:txBody>
      <dsp:txXfrm>
        <a:off x="50287" y="2852140"/>
        <a:ext cx="3262500" cy="720000"/>
      </dsp:txXfrm>
    </dsp:sp>
    <dsp:sp modelId="{EA5AD657-50A9-4A9F-BFD6-F6C9936F9315}">
      <dsp:nvSpPr>
        <dsp:cNvPr id="0" name=""/>
        <dsp:cNvSpPr/>
      </dsp:nvSpPr>
      <dsp:spPr>
        <a:xfrm>
          <a:off x="4519912" y="242140"/>
          <a:ext cx="1990125" cy="199012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EEE1EF-76A8-4D55-809D-7893226888DF}">
      <dsp:nvSpPr>
        <dsp:cNvPr id="0" name=""/>
        <dsp:cNvSpPr/>
      </dsp:nvSpPr>
      <dsp:spPr>
        <a:xfrm>
          <a:off x="4944037" y="666265"/>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F4EB6B-39C1-402E-91A7-DC092B417D1A}">
      <dsp:nvSpPr>
        <dsp:cNvPr id="0" name=""/>
        <dsp:cNvSpPr/>
      </dsp:nvSpPr>
      <dsp:spPr>
        <a:xfrm>
          <a:off x="3883725"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Statistical Tracking</a:t>
          </a:r>
        </a:p>
      </dsp:txBody>
      <dsp:txXfrm>
        <a:off x="3883725" y="2852140"/>
        <a:ext cx="3262500" cy="720000"/>
      </dsp:txXfrm>
    </dsp:sp>
    <dsp:sp modelId="{B130AA88-BF51-4529-8E96-D4F6274D3118}">
      <dsp:nvSpPr>
        <dsp:cNvPr id="0" name=""/>
        <dsp:cNvSpPr/>
      </dsp:nvSpPr>
      <dsp:spPr>
        <a:xfrm>
          <a:off x="8353350" y="242140"/>
          <a:ext cx="1990125" cy="199012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6AA04B-4B88-47C6-B451-DFB0DDDA5973}">
      <dsp:nvSpPr>
        <dsp:cNvPr id="0" name=""/>
        <dsp:cNvSpPr/>
      </dsp:nvSpPr>
      <dsp:spPr>
        <a:xfrm>
          <a:off x="8777475" y="666265"/>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0DA654-8863-4112-9DF3-4DA74F965D9A}">
      <dsp:nvSpPr>
        <dsp:cNvPr id="0" name=""/>
        <dsp:cNvSpPr/>
      </dsp:nvSpPr>
      <dsp:spPr>
        <a:xfrm>
          <a:off x="7717162" y="2852140"/>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a:t>Real-Time Feedback </a:t>
          </a:r>
        </a:p>
      </dsp:txBody>
      <dsp:txXfrm>
        <a:off x="7717162" y="2852140"/>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37F95-D027-4AE3-B06B-3E89B3A90461}">
      <dsp:nvSpPr>
        <dsp:cNvPr id="0" name=""/>
        <dsp:cNvSpPr/>
      </dsp:nvSpPr>
      <dsp:spPr>
        <a:xfrm>
          <a:off x="2004974" y="3400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2C02F13-94C1-4E88-9D46-FA5F2E775CBF}">
      <dsp:nvSpPr>
        <dsp:cNvPr id="0" name=""/>
        <dsp:cNvSpPr/>
      </dsp:nvSpPr>
      <dsp:spPr>
        <a:xfrm>
          <a:off x="816974" y="275425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a:t>Wearability and Comfortability</a:t>
          </a:r>
        </a:p>
      </dsp:txBody>
      <dsp:txXfrm>
        <a:off x="816974" y="2754255"/>
        <a:ext cx="4320000" cy="720000"/>
      </dsp:txXfrm>
    </dsp:sp>
    <dsp:sp modelId="{1CD14444-8B5C-4A92-B81C-9065715A596E}">
      <dsp:nvSpPr>
        <dsp:cNvPr id="0" name=""/>
        <dsp:cNvSpPr/>
      </dsp:nvSpPr>
      <dsp:spPr>
        <a:xfrm>
          <a:off x="7080975" y="3400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0F8C52-EAAE-4FD1-A7DD-C5984AFC2FFE}">
      <dsp:nvSpPr>
        <dsp:cNvPr id="0" name=""/>
        <dsp:cNvSpPr/>
      </dsp:nvSpPr>
      <dsp:spPr>
        <a:xfrm>
          <a:off x="5892975" y="275425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en-US" sz="2600" kern="1200" dirty="0"/>
            <a:t>Accuracy of Correctness</a:t>
          </a:r>
        </a:p>
      </dsp:txBody>
      <dsp:txXfrm>
        <a:off x="5892975" y="2754255"/>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9B63C-5FDD-4BFA-BE02-6D1D6FCD1170}">
      <dsp:nvSpPr>
        <dsp:cNvPr id="0" name=""/>
        <dsp:cNvSpPr/>
      </dsp:nvSpPr>
      <dsp:spPr>
        <a:xfrm>
          <a:off x="1960" y="1489487"/>
          <a:ext cx="1670610" cy="835305"/>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a:t>Select an Exercise:</a:t>
          </a:r>
          <a:endParaRPr lang="en-US" sz="2000" kern="1200"/>
        </a:p>
      </dsp:txBody>
      <dsp:txXfrm>
        <a:off x="26425" y="1513952"/>
        <a:ext cx="1621680" cy="786375"/>
      </dsp:txXfrm>
    </dsp:sp>
    <dsp:sp modelId="{6717E16A-CC31-4229-9DD0-089B95E96E3A}">
      <dsp:nvSpPr>
        <dsp:cNvPr id="0" name=""/>
        <dsp:cNvSpPr/>
      </dsp:nvSpPr>
      <dsp:spPr>
        <a:xfrm rot="18289469">
          <a:off x="1421606" y="1407130"/>
          <a:ext cx="1170172" cy="39418"/>
        </a:xfrm>
        <a:custGeom>
          <a:avLst/>
          <a:gdLst/>
          <a:ahLst/>
          <a:cxnLst/>
          <a:rect l="0" t="0" r="0" b="0"/>
          <a:pathLst>
            <a:path>
              <a:moveTo>
                <a:pt x="0" y="19709"/>
              </a:moveTo>
              <a:lnTo>
                <a:pt x="1170172" y="19709"/>
              </a:lnTo>
            </a:path>
          </a:pathLst>
        </a:custGeom>
        <a:noFill/>
        <a:ln w="2222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77438" y="1397585"/>
        <a:ext cx="58508" cy="58508"/>
      </dsp:txXfrm>
    </dsp:sp>
    <dsp:sp modelId="{F7A85AAD-4A18-4ECD-8165-598FAE5742E7}">
      <dsp:nvSpPr>
        <dsp:cNvPr id="0" name=""/>
        <dsp:cNvSpPr/>
      </dsp:nvSpPr>
      <dsp:spPr>
        <a:xfrm>
          <a:off x="2340815" y="528886"/>
          <a:ext cx="1670610" cy="835305"/>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a:t>Dumbbell Curl</a:t>
          </a:r>
          <a:endParaRPr lang="en-US" sz="2000" kern="1200"/>
        </a:p>
      </dsp:txBody>
      <dsp:txXfrm>
        <a:off x="2365280" y="553351"/>
        <a:ext cx="1621680" cy="786375"/>
      </dsp:txXfrm>
    </dsp:sp>
    <dsp:sp modelId="{0A516AAA-8731-4F1E-9B9E-21FFDB5A650B}">
      <dsp:nvSpPr>
        <dsp:cNvPr id="0" name=""/>
        <dsp:cNvSpPr/>
      </dsp:nvSpPr>
      <dsp:spPr>
        <a:xfrm>
          <a:off x="4011425" y="926830"/>
          <a:ext cx="668244" cy="39418"/>
        </a:xfrm>
        <a:custGeom>
          <a:avLst/>
          <a:gdLst/>
          <a:ahLst/>
          <a:cxnLst/>
          <a:rect l="0" t="0" r="0" b="0"/>
          <a:pathLst>
            <a:path>
              <a:moveTo>
                <a:pt x="0" y="19709"/>
              </a:moveTo>
              <a:lnTo>
                <a:pt x="668244" y="19709"/>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28841" y="929833"/>
        <a:ext cx="33412" cy="33412"/>
      </dsp:txXfrm>
    </dsp:sp>
    <dsp:sp modelId="{0632EF85-5A63-4B8A-9A4E-467CDA05EE6E}">
      <dsp:nvSpPr>
        <dsp:cNvPr id="0" name=""/>
        <dsp:cNvSpPr/>
      </dsp:nvSpPr>
      <dsp:spPr>
        <a:xfrm>
          <a:off x="4679669" y="528886"/>
          <a:ext cx="1670610" cy="835305"/>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a:t>Left Arm, Right Arm or Both?</a:t>
          </a:r>
          <a:endParaRPr lang="en-US" sz="2000" kern="1200"/>
        </a:p>
      </dsp:txBody>
      <dsp:txXfrm>
        <a:off x="4704134" y="553351"/>
        <a:ext cx="1621680" cy="786375"/>
      </dsp:txXfrm>
    </dsp:sp>
    <dsp:sp modelId="{0F2F0399-AA8D-4855-8F8D-BCC988B48138}">
      <dsp:nvSpPr>
        <dsp:cNvPr id="0" name=""/>
        <dsp:cNvSpPr/>
      </dsp:nvSpPr>
      <dsp:spPr>
        <a:xfrm>
          <a:off x="6350280" y="926830"/>
          <a:ext cx="668244" cy="39418"/>
        </a:xfrm>
        <a:custGeom>
          <a:avLst/>
          <a:gdLst/>
          <a:ahLst/>
          <a:cxnLst/>
          <a:rect l="0" t="0" r="0" b="0"/>
          <a:pathLst>
            <a:path>
              <a:moveTo>
                <a:pt x="0" y="19709"/>
              </a:moveTo>
              <a:lnTo>
                <a:pt x="668244" y="19709"/>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7696" y="929833"/>
        <a:ext cx="33412" cy="33412"/>
      </dsp:txXfrm>
    </dsp:sp>
    <dsp:sp modelId="{FD3B5076-6A85-4EAB-9C67-CE14A7103836}">
      <dsp:nvSpPr>
        <dsp:cNvPr id="0" name=""/>
        <dsp:cNvSpPr/>
      </dsp:nvSpPr>
      <dsp:spPr>
        <a:xfrm>
          <a:off x="7018524" y="528886"/>
          <a:ext cx="1670610" cy="835305"/>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Check if sensor(s) are on wrists</a:t>
          </a:r>
          <a:endParaRPr lang="en-US" sz="2000" kern="1200" dirty="0"/>
        </a:p>
      </dsp:txBody>
      <dsp:txXfrm>
        <a:off x="7042989" y="553351"/>
        <a:ext cx="1621680" cy="786375"/>
      </dsp:txXfrm>
    </dsp:sp>
    <dsp:sp modelId="{F2567F2E-3974-4B46-B77D-F560AD71D2C4}">
      <dsp:nvSpPr>
        <dsp:cNvPr id="0" name=""/>
        <dsp:cNvSpPr/>
      </dsp:nvSpPr>
      <dsp:spPr>
        <a:xfrm>
          <a:off x="8689134" y="926830"/>
          <a:ext cx="668244" cy="39418"/>
        </a:xfrm>
        <a:custGeom>
          <a:avLst/>
          <a:gdLst/>
          <a:ahLst/>
          <a:cxnLst/>
          <a:rect l="0" t="0" r="0" b="0"/>
          <a:pathLst>
            <a:path>
              <a:moveTo>
                <a:pt x="0" y="19709"/>
              </a:moveTo>
              <a:lnTo>
                <a:pt x="668244" y="19709"/>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006550" y="929833"/>
        <a:ext cx="33412" cy="33412"/>
      </dsp:txXfrm>
    </dsp:sp>
    <dsp:sp modelId="{0C477032-A75D-45C7-826C-CBB0F6E03F50}">
      <dsp:nvSpPr>
        <dsp:cNvPr id="0" name=""/>
        <dsp:cNvSpPr/>
      </dsp:nvSpPr>
      <dsp:spPr>
        <a:xfrm>
          <a:off x="9357378" y="528886"/>
          <a:ext cx="1670610" cy="835305"/>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a:t>Start exercise</a:t>
          </a:r>
          <a:endParaRPr lang="en-US" sz="2000" kern="1200"/>
        </a:p>
      </dsp:txBody>
      <dsp:txXfrm>
        <a:off x="9381843" y="553351"/>
        <a:ext cx="1621680" cy="786375"/>
      </dsp:txXfrm>
    </dsp:sp>
    <dsp:sp modelId="{F927E8BC-0C70-4F24-9F62-BEF771C5AFA3}">
      <dsp:nvSpPr>
        <dsp:cNvPr id="0" name=""/>
        <dsp:cNvSpPr/>
      </dsp:nvSpPr>
      <dsp:spPr>
        <a:xfrm>
          <a:off x="1672571" y="1887431"/>
          <a:ext cx="668244" cy="39418"/>
        </a:xfrm>
        <a:custGeom>
          <a:avLst/>
          <a:gdLst/>
          <a:ahLst/>
          <a:cxnLst/>
          <a:rect l="0" t="0" r="0" b="0"/>
          <a:pathLst>
            <a:path>
              <a:moveTo>
                <a:pt x="0" y="19709"/>
              </a:moveTo>
              <a:lnTo>
                <a:pt x="668244" y="19709"/>
              </a:lnTo>
            </a:path>
          </a:pathLst>
        </a:custGeom>
        <a:noFill/>
        <a:ln w="2222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89987" y="1890434"/>
        <a:ext cx="33412" cy="33412"/>
      </dsp:txXfrm>
    </dsp:sp>
    <dsp:sp modelId="{FC0DE420-E2DD-4B2B-A778-DCBE89275DDE}">
      <dsp:nvSpPr>
        <dsp:cNvPr id="0" name=""/>
        <dsp:cNvSpPr/>
      </dsp:nvSpPr>
      <dsp:spPr>
        <a:xfrm>
          <a:off x="2340815" y="1489487"/>
          <a:ext cx="1670610" cy="835305"/>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a:t>Push-up</a:t>
          </a:r>
          <a:endParaRPr lang="en-US" sz="2000" kern="1200"/>
        </a:p>
      </dsp:txBody>
      <dsp:txXfrm>
        <a:off x="2365280" y="1513952"/>
        <a:ext cx="1621680" cy="786375"/>
      </dsp:txXfrm>
    </dsp:sp>
    <dsp:sp modelId="{187D4F67-9124-4236-B573-AA88AD8E390B}">
      <dsp:nvSpPr>
        <dsp:cNvPr id="0" name=""/>
        <dsp:cNvSpPr/>
      </dsp:nvSpPr>
      <dsp:spPr>
        <a:xfrm>
          <a:off x="4011425" y="1887431"/>
          <a:ext cx="668244" cy="39418"/>
        </a:xfrm>
        <a:custGeom>
          <a:avLst/>
          <a:gdLst/>
          <a:ahLst/>
          <a:cxnLst/>
          <a:rect l="0" t="0" r="0" b="0"/>
          <a:pathLst>
            <a:path>
              <a:moveTo>
                <a:pt x="0" y="19709"/>
              </a:moveTo>
              <a:lnTo>
                <a:pt x="668244" y="19709"/>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28841" y="1890434"/>
        <a:ext cx="33412" cy="33412"/>
      </dsp:txXfrm>
    </dsp:sp>
    <dsp:sp modelId="{900A228A-B8D9-4B20-9394-A7E5D6DABE4B}">
      <dsp:nvSpPr>
        <dsp:cNvPr id="0" name=""/>
        <dsp:cNvSpPr/>
      </dsp:nvSpPr>
      <dsp:spPr>
        <a:xfrm>
          <a:off x="4679669" y="1489487"/>
          <a:ext cx="1670610" cy="835305"/>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Check if sensor is on chest</a:t>
          </a:r>
          <a:endParaRPr lang="en-US" sz="2000" kern="1200" dirty="0"/>
        </a:p>
      </dsp:txBody>
      <dsp:txXfrm>
        <a:off x="4704134" y="1513952"/>
        <a:ext cx="1621680" cy="786375"/>
      </dsp:txXfrm>
    </dsp:sp>
    <dsp:sp modelId="{1AC3A2A5-B0B7-4D66-AAD9-8B4C926B1941}">
      <dsp:nvSpPr>
        <dsp:cNvPr id="0" name=""/>
        <dsp:cNvSpPr/>
      </dsp:nvSpPr>
      <dsp:spPr>
        <a:xfrm>
          <a:off x="6350280" y="1887431"/>
          <a:ext cx="668244" cy="39418"/>
        </a:xfrm>
        <a:custGeom>
          <a:avLst/>
          <a:gdLst/>
          <a:ahLst/>
          <a:cxnLst/>
          <a:rect l="0" t="0" r="0" b="0"/>
          <a:pathLst>
            <a:path>
              <a:moveTo>
                <a:pt x="0" y="19709"/>
              </a:moveTo>
              <a:lnTo>
                <a:pt x="668244" y="19709"/>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7696" y="1890434"/>
        <a:ext cx="33412" cy="33412"/>
      </dsp:txXfrm>
    </dsp:sp>
    <dsp:sp modelId="{43A97B15-A5DF-4EA2-A502-C008F9C451EF}">
      <dsp:nvSpPr>
        <dsp:cNvPr id="0" name=""/>
        <dsp:cNvSpPr/>
      </dsp:nvSpPr>
      <dsp:spPr>
        <a:xfrm>
          <a:off x="7018524" y="1489487"/>
          <a:ext cx="1670610" cy="835305"/>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Check if bands are on biceps</a:t>
          </a:r>
          <a:endParaRPr lang="en-US" sz="2000" kern="1200" dirty="0"/>
        </a:p>
      </dsp:txBody>
      <dsp:txXfrm>
        <a:off x="7042989" y="1513952"/>
        <a:ext cx="1621680" cy="786375"/>
      </dsp:txXfrm>
    </dsp:sp>
    <dsp:sp modelId="{3EA95ADD-93B9-415A-8498-EC1639C24360}">
      <dsp:nvSpPr>
        <dsp:cNvPr id="0" name=""/>
        <dsp:cNvSpPr/>
      </dsp:nvSpPr>
      <dsp:spPr>
        <a:xfrm>
          <a:off x="8689134" y="1887431"/>
          <a:ext cx="668244" cy="39418"/>
        </a:xfrm>
        <a:custGeom>
          <a:avLst/>
          <a:gdLst/>
          <a:ahLst/>
          <a:cxnLst/>
          <a:rect l="0" t="0" r="0" b="0"/>
          <a:pathLst>
            <a:path>
              <a:moveTo>
                <a:pt x="0" y="19709"/>
              </a:moveTo>
              <a:lnTo>
                <a:pt x="668244" y="19709"/>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006550" y="1890434"/>
        <a:ext cx="33412" cy="33412"/>
      </dsp:txXfrm>
    </dsp:sp>
    <dsp:sp modelId="{DD23D9B8-D4A3-4892-8AAB-8D7CC540F78C}">
      <dsp:nvSpPr>
        <dsp:cNvPr id="0" name=""/>
        <dsp:cNvSpPr/>
      </dsp:nvSpPr>
      <dsp:spPr>
        <a:xfrm>
          <a:off x="9357378" y="1489487"/>
          <a:ext cx="1670610" cy="835305"/>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a:t>Start exercise</a:t>
          </a:r>
          <a:endParaRPr lang="en-US" sz="2000" kern="1200"/>
        </a:p>
      </dsp:txBody>
      <dsp:txXfrm>
        <a:off x="9381843" y="1513952"/>
        <a:ext cx="1621680" cy="786375"/>
      </dsp:txXfrm>
    </dsp:sp>
    <dsp:sp modelId="{AE73F8F5-C9B8-4C8C-9A30-C3C1E1B45BAE}">
      <dsp:nvSpPr>
        <dsp:cNvPr id="0" name=""/>
        <dsp:cNvSpPr/>
      </dsp:nvSpPr>
      <dsp:spPr>
        <a:xfrm rot="3310531">
          <a:off x="1421606" y="2367731"/>
          <a:ext cx="1170172" cy="39418"/>
        </a:xfrm>
        <a:custGeom>
          <a:avLst/>
          <a:gdLst/>
          <a:ahLst/>
          <a:cxnLst/>
          <a:rect l="0" t="0" r="0" b="0"/>
          <a:pathLst>
            <a:path>
              <a:moveTo>
                <a:pt x="0" y="19709"/>
              </a:moveTo>
              <a:lnTo>
                <a:pt x="1170172" y="19709"/>
              </a:lnTo>
            </a:path>
          </a:pathLst>
        </a:custGeom>
        <a:noFill/>
        <a:ln w="2222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77438" y="2358186"/>
        <a:ext cx="58508" cy="58508"/>
      </dsp:txXfrm>
    </dsp:sp>
    <dsp:sp modelId="{3F3FE6E6-4D67-4F37-B513-9AA4C78E7AE1}">
      <dsp:nvSpPr>
        <dsp:cNvPr id="0" name=""/>
        <dsp:cNvSpPr/>
      </dsp:nvSpPr>
      <dsp:spPr>
        <a:xfrm>
          <a:off x="2340815" y="2450088"/>
          <a:ext cx="1670610" cy="835305"/>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a:t>Squat</a:t>
          </a:r>
          <a:endParaRPr lang="en-US" sz="2000" kern="1200"/>
        </a:p>
      </dsp:txBody>
      <dsp:txXfrm>
        <a:off x="2365280" y="2474553"/>
        <a:ext cx="1621680" cy="786375"/>
      </dsp:txXfrm>
    </dsp:sp>
    <dsp:sp modelId="{14C58AA8-0A87-42A7-BC59-EB0E9C1A3C7F}">
      <dsp:nvSpPr>
        <dsp:cNvPr id="0" name=""/>
        <dsp:cNvSpPr/>
      </dsp:nvSpPr>
      <dsp:spPr>
        <a:xfrm>
          <a:off x="4011425" y="2848031"/>
          <a:ext cx="668244" cy="39418"/>
        </a:xfrm>
        <a:custGeom>
          <a:avLst/>
          <a:gdLst/>
          <a:ahLst/>
          <a:cxnLst/>
          <a:rect l="0" t="0" r="0" b="0"/>
          <a:pathLst>
            <a:path>
              <a:moveTo>
                <a:pt x="0" y="19709"/>
              </a:moveTo>
              <a:lnTo>
                <a:pt x="668244" y="19709"/>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28841" y="2851035"/>
        <a:ext cx="33412" cy="33412"/>
      </dsp:txXfrm>
    </dsp:sp>
    <dsp:sp modelId="{14E98733-BF47-48FC-8D5D-B6A9730D9463}">
      <dsp:nvSpPr>
        <dsp:cNvPr id="0" name=""/>
        <dsp:cNvSpPr/>
      </dsp:nvSpPr>
      <dsp:spPr>
        <a:xfrm>
          <a:off x="4679669" y="2450088"/>
          <a:ext cx="1670610" cy="835305"/>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Check if sensors are on thighs</a:t>
          </a:r>
          <a:endParaRPr lang="en-US" sz="2000" kern="1200" dirty="0"/>
        </a:p>
      </dsp:txBody>
      <dsp:txXfrm>
        <a:off x="4704134" y="2474553"/>
        <a:ext cx="1621680" cy="786375"/>
      </dsp:txXfrm>
    </dsp:sp>
    <dsp:sp modelId="{A5E0427C-C6F6-40FC-A606-F1CEF8583C38}">
      <dsp:nvSpPr>
        <dsp:cNvPr id="0" name=""/>
        <dsp:cNvSpPr/>
      </dsp:nvSpPr>
      <dsp:spPr>
        <a:xfrm>
          <a:off x="6350280" y="2848031"/>
          <a:ext cx="668244" cy="39418"/>
        </a:xfrm>
        <a:custGeom>
          <a:avLst/>
          <a:gdLst/>
          <a:ahLst/>
          <a:cxnLst/>
          <a:rect l="0" t="0" r="0" b="0"/>
          <a:pathLst>
            <a:path>
              <a:moveTo>
                <a:pt x="0" y="19709"/>
              </a:moveTo>
              <a:lnTo>
                <a:pt x="668244" y="19709"/>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7696" y="2851035"/>
        <a:ext cx="33412" cy="33412"/>
      </dsp:txXfrm>
    </dsp:sp>
    <dsp:sp modelId="{82CAFFC7-0687-41E8-89FA-0BC60D40F4E5}">
      <dsp:nvSpPr>
        <dsp:cNvPr id="0" name=""/>
        <dsp:cNvSpPr/>
      </dsp:nvSpPr>
      <dsp:spPr>
        <a:xfrm>
          <a:off x="7018524" y="2450088"/>
          <a:ext cx="1670610" cy="835305"/>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CA" sz="2000" kern="1200" dirty="0"/>
            <a:t>Start exercise</a:t>
          </a:r>
          <a:endParaRPr lang="en-US" sz="2000" kern="1200" dirty="0"/>
        </a:p>
      </dsp:txBody>
      <dsp:txXfrm>
        <a:off x="7042989" y="2474553"/>
        <a:ext cx="1621680" cy="78637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11/19/2020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1555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2963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11/19/2020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815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11/19/2020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200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11/19/2020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017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53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528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595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104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11/19/2020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0077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11/19/2020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718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11/19/2020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6394388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icrochip.com/wwwproducts/en/ATmega32" TargetMode="External"/><Relationship Id="rId7" Type="http://schemas.openxmlformats.org/officeDocument/2006/relationships/hyperlink" Target="https://www.tinkercad.com/" TargetMode="External"/><Relationship Id="rId2" Type="http://schemas.openxmlformats.org/officeDocument/2006/relationships/hyperlink" Target="https://www.buyapi.ca/product/raspberry-pi-400-complete-kit/?src=raspberrypi" TargetMode="External"/><Relationship Id="rId1" Type="http://schemas.openxmlformats.org/officeDocument/2006/relationships/slideLayout" Target="../slideLayouts/slideLayout6.xml"/><Relationship Id="rId6" Type="http://schemas.openxmlformats.org/officeDocument/2006/relationships/hyperlink" Target="https://www.thingiverse.com/thing:1264391" TargetMode="External"/><Relationship Id="rId5" Type="http://schemas.openxmlformats.org/officeDocument/2006/relationships/hyperlink" Target="https://www.lairdconnect.com/wireless-modules/bluetooth-modules" TargetMode="External"/><Relationship Id="rId4" Type="http://schemas.openxmlformats.org/officeDocument/2006/relationships/hyperlink" Target="https://www.amazon.com/HiLetgo-MPU-6050-Accelerometer-Gyroscope-Converter/dp/B00LP25V1A/ref=sr_1_3?dchild=1&amp;keywords=Arduino+Accelerometer&amp;qid=1605734531&amp;sr=8-3"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owtomechatronics.com/tutorials/arduino/how-to-track-orientation-with-arduino-and-adxl345-accelerometer/" TargetMode="External"/><Relationship Id="rId2" Type="http://schemas.openxmlformats.org/officeDocument/2006/relationships/hyperlink" Target="https://www.youtube.com/watch?v=KMhbV1p3MWk&amp;ab_channel=HowToMechatronics" TargetMode="External"/><Relationship Id="rId1" Type="http://schemas.openxmlformats.org/officeDocument/2006/relationships/slideLayout" Target="../slideLayouts/slideLayout2.xml"/><Relationship Id="rId5" Type="http://schemas.openxmlformats.org/officeDocument/2006/relationships/hyperlink" Target="https://www.menshealth.com/uk/building-muscle/a748583/dumbbell-bicep-curls/" TargetMode="External"/><Relationship Id="rId4" Type="http://schemas.openxmlformats.org/officeDocument/2006/relationships/hyperlink" Target="https://www.livestrong.com/article/432105-how-to-do-a-proper-dumbbell-cur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227B2A-B24B-4FF8-BB99-BF7BB8B5DE53}"/>
              </a:ext>
            </a:extLst>
          </p:cNvPr>
          <p:cNvPicPr>
            <a:picLocks noChangeAspect="1"/>
          </p:cNvPicPr>
          <p:nvPr/>
        </p:nvPicPr>
        <p:blipFill rotWithShape="1">
          <a:blip r:embed="rId2"/>
          <a:srcRect t="7865" b="7865"/>
          <a:stretch/>
        </p:blipFill>
        <p:spPr>
          <a:xfrm>
            <a:off x="-3047" y="10"/>
            <a:ext cx="12191999" cy="6857990"/>
          </a:xfrm>
          <a:prstGeom prst="rect">
            <a:avLst/>
          </a:prstGeom>
        </p:spPr>
      </p:pic>
      <p:sp>
        <p:nvSpPr>
          <p:cNvPr id="18" name="Rectangle 1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46CB8-35D8-4E14-B533-6B1C6C4A0D93}"/>
              </a:ext>
            </a:extLst>
          </p:cNvPr>
          <p:cNvSpPr>
            <a:spLocks noGrp="1"/>
          </p:cNvSpPr>
          <p:nvPr>
            <p:ph type="ctrTitle"/>
          </p:nvPr>
        </p:nvSpPr>
        <p:spPr>
          <a:xfrm>
            <a:off x="612396" y="643467"/>
            <a:ext cx="10936129" cy="3374860"/>
          </a:xfrm>
          <a:effectLst>
            <a:outerShdw blurRad="50800" dist="38100" dir="2700000" algn="tl" rotWithShape="0">
              <a:prstClr val="black">
                <a:alpha val="40000"/>
              </a:prstClr>
            </a:outerShdw>
          </a:effectLst>
        </p:spPr>
        <p:txBody>
          <a:bodyPr>
            <a:normAutofit/>
          </a:bodyPr>
          <a:lstStyle/>
          <a:p>
            <a:pPr algn="ctr"/>
            <a:r>
              <a:rPr lang="en-US" dirty="0">
                <a:solidFill>
                  <a:schemeClr val="bg1"/>
                </a:solidFill>
              </a:rPr>
              <a:t>FitForm: Proof of Concept</a:t>
            </a:r>
            <a:endParaRPr lang="en-CA" dirty="0">
              <a:solidFill>
                <a:schemeClr val="bg1"/>
              </a:solidFill>
            </a:endParaRPr>
          </a:p>
        </p:txBody>
      </p:sp>
      <p:sp>
        <p:nvSpPr>
          <p:cNvPr id="3" name="Subtitle 2">
            <a:extLst>
              <a:ext uri="{FF2B5EF4-FFF2-40B4-BE49-F238E27FC236}">
                <a16:creationId xmlns:a16="http://schemas.microsoft.com/office/drawing/2014/main" id="{C8EF0E3F-BF1B-45A2-80F0-53A09E6AA408}"/>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r>
              <a:rPr lang="en-US" sz="1800">
                <a:solidFill>
                  <a:schemeClr val="bg1"/>
                </a:solidFill>
              </a:rPr>
              <a:t>Exercise Posture Correctness Checker</a:t>
            </a:r>
            <a:endParaRPr lang="en-CA" sz="1800">
              <a:solidFill>
                <a:schemeClr val="bg1"/>
              </a:solidFill>
            </a:endParaRPr>
          </a:p>
        </p:txBody>
      </p:sp>
      <p:cxnSp>
        <p:nvCxnSpPr>
          <p:cNvPr id="20" name="Straight Connector 1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456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20" name="Rectangle 1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587ADC8-ADAA-4F09-89EC-FF203B13061E}"/>
              </a:ext>
            </a:extLst>
          </p:cNvPr>
          <p:cNvSpPr>
            <a:spLocks noGrp="1"/>
          </p:cNvSpPr>
          <p:nvPr>
            <p:ph type="title"/>
          </p:nvPr>
        </p:nvSpPr>
        <p:spPr>
          <a:xfrm>
            <a:off x="584200" y="1524001"/>
            <a:ext cx="3412067" cy="3478384"/>
          </a:xfrm>
        </p:spPr>
        <p:txBody>
          <a:bodyPr vert="horz" lIns="91440" tIns="45720" rIns="91440" bIns="45720" rtlCol="0" anchor="b">
            <a:normAutofit/>
          </a:bodyPr>
          <a:lstStyle/>
          <a:p>
            <a:r>
              <a:rPr lang="en-US" sz="3600" dirty="0">
                <a:solidFill>
                  <a:srgbClr val="FFFFFF"/>
                </a:solidFill>
              </a:rPr>
              <a:t>Expected</a:t>
            </a:r>
            <a:br>
              <a:rPr lang="en-US" sz="3600" dirty="0">
                <a:solidFill>
                  <a:srgbClr val="FFFFFF"/>
                </a:solidFill>
              </a:rPr>
            </a:br>
            <a:r>
              <a:rPr lang="en-US" sz="3600" dirty="0">
                <a:solidFill>
                  <a:srgbClr val="FFFFFF"/>
                </a:solidFill>
              </a:rPr>
              <a:t>Hardware Inventory</a:t>
            </a:r>
          </a:p>
        </p:txBody>
      </p:sp>
      <p:sp>
        <p:nvSpPr>
          <p:cNvPr id="4" name="Rectangle 1">
            <a:extLst>
              <a:ext uri="{FF2B5EF4-FFF2-40B4-BE49-F238E27FC236}">
                <a16:creationId xmlns:a16="http://schemas.microsoft.com/office/drawing/2014/main" id="{EB8E6DC0-7133-4260-86C7-B83D32731DEF}"/>
              </a:ext>
            </a:extLst>
          </p:cNvPr>
          <p:cNvSpPr>
            <a:spLocks noChangeArrowheads="1"/>
          </p:cNvSpPr>
          <p:nvPr/>
        </p:nvSpPr>
        <p:spPr bwMode="auto">
          <a:xfrm>
            <a:off x="2587625" y="2063676"/>
            <a:ext cx="184731"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7B7F8380-3257-4D7F-BA32-CAE308D9B201}"/>
              </a:ext>
            </a:extLst>
          </p:cNvPr>
          <p:cNvGraphicFramePr>
            <a:graphicFrameLocks noGrp="1"/>
          </p:cNvGraphicFramePr>
          <p:nvPr>
            <p:extLst>
              <p:ext uri="{D42A27DB-BD31-4B8C-83A1-F6EECF244321}">
                <p14:modId xmlns:p14="http://schemas.microsoft.com/office/powerpoint/2010/main" val="1342381406"/>
              </p:ext>
            </p:extLst>
          </p:nvPr>
        </p:nvGraphicFramePr>
        <p:xfrm>
          <a:off x="4765053" y="1305330"/>
          <a:ext cx="6764866" cy="4223635"/>
        </p:xfrm>
        <a:graphic>
          <a:graphicData uri="http://schemas.openxmlformats.org/drawingml/2006/table">
            <a:tbl>
              <a:tblPr/>
              <a:tblGrid>
                <a:gridCol w="1271675">
                  <a:extLst>
                    <a:ext uri="{9D8B030D-6E8A-4147-A177-3AD203B41FA5}">
                      <a16:colId xmlns:a16="http://schemas.microsoft.com/office/drawing/2014/main" val="3492347550"/>
                    </a:ext>
                  </a:extLst>
                </a:gridCol>
                <a:gridCol w="1507864">
                  <a:extLst>
                    <a:ext uri="{9D8B030D-6E8A-4147-A177-3AD203B41FA5}">
                      <a16:colId xmlns:a16="http://schemas.microsoft.com/office/drawing/2014/main" val="2316361064"/>
                    </a:ext>
                  </a:extLst>
                </a:gridCol>
                <a:gridCol w="3985327">
                  <a:extLst>
                    <a:ext uri="{9D8B030D-6E8A-4147-A177-3AD203B41FA5}">
                      <a16:colId xmlns:a16="http://schemas.microsoft.com/office/drawing/2014/main" val="3302042645"/>
                    </a:ext>
                  </a:extLst>
                </a:gridCol>
              </a:tblGrid>
              <a:tr h="349435">
                <a:tc>
                  <a:txBody>
                    <a:bodyPr/>
                    <a:lstStyle/>
                    <a:p>
                      <a:pPr rtl="0" fontAlgn="t">
                        <a:spcBef>
                          <a:spcPts val="0"/>
                        </a:spcBef>
                        <a:spcAft>
                          <a:spcPts val="0"/>
                        </a:spcAft>
                      </a:pPr>
                      <a:r>
                        <a:rPr lang="en-CA" sz="1200" b="1" i="0" u="none" strike="noStrike">
                          <a:solidFill>
                            <a:srgbClr val="000000"/>
                          </a:solidFill>
                          <a:effectLst/>
                          <a:latin typeface="Arial" panose="020B0604020202020204" pitchFamily="34" charset="0"/>
                        </a:rPr>
                        <a:t>Hardware</a:t>
                      </a:r>
                      <a:endParaRPr lang="en-CA" sz="1900">
                        <a:effectLst/>
                      </a:endParaRP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200" b="1" i="0" u="none" strike="noStrike">
                          <a:solidFill>
                            <a:srgbClr val="000000"/>
                          </a:solidFill>
                          <a:effectLst/>
                          <a:latin typeface="Arial" panose="020B0604020202020204" pitchFamily="34" charset="0"/>
                        </a:rPr>
                        <a:t>Part</a:t>
                      </a:r>
                      <a:endParaRPr lang="en-CA" sz="1900">
                        <a:effectLst/>
                      </a:endParaRP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200" b="1" i="0" u="none" strike="noStrike">
                          <a:solidFill>
                            <a:srgbClr val="000000"/>
                          </a:solidFill>
                          <a:effectLst/>
                          <a:latin typeface="Arial" panose="020B0604020202020204" pitchFamily="34" charset="0"/>
                        </a:rPr>
                        <a:t>Source (if needed) / Cost, etc.</a:t>
                      </a:r>
                      <a:endParaRPr lang="en-CA" sz="1900">
                        <a:effectLst/>
                      </a:endParaRP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0893672"/>
                  </a:ext>
                </a:extLst>
              </a:tr>
              <a:tr h="1233885">
                <a:tc>
                  <a:txBody>
                    <a:bodyPr/>
                    <a:lstStyle/>
                    <a:p>
                      <a:pPr rtl="0" fontAlgn="t">
                        <a:spcBef>
                          <a:spcPts val="0"/>
                        </a:spcBef>
                        <a:spcAft>
                          <a:spcPts val="0"/>
                        </a:spcAft>
                      </a:pPr>
                      <a:r>
                        <a:rPr lang="en-CA" sz="1200" b="0" i="0" u="none" strike="noStrike">
                          <a:solidFill>
                            <a:srgbClr val="000000"/>
                          </a:solidFill>
                          <a:effectLst/>
                          <a:latin typeface="Arial" panose="020B0604020202020204" pitchFamily="34" charset="0"/>
                        </a:rPr>
                        <a:t>Controller</a:t>
                      </a:r>
                      <a:endParaRPr lang="en-CA" sz="1900">
                        <a:effectLst/>
                      </a:endParaRP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200" b="0" i="0" u="none" strike="noStrike" dirty="0">
                          <a:solidFill>
                            <a:srgbClr val="000000"/>
                          </a:solidFill>
                          <a:effectLst/>
                          <a:latin typeface="Arial" panose="020B0604020202020204" pitchFamily="34" charset="0"/>
                        </a:rPr>
                        <a:t>Arduino or Raspberry Pi for prototyping. ATMEGA32 for compact final version.</a:t>
                      </a:r>
                      <a:endParaRPr lang="en-CA" sz="1900" dirty="0">
                        <a:effectLst/>
                      </a:endParaRP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200" b="0" i="0" u="none" strike="noStrike">
                          <a:solidFill>
                            <a:srgbClr val="000000"/>
                          </a:solidFill>
                          <a:effectLst/>
                          <a:latin typeface="Arial" panose="020B0604020202020204" pitchFamily="34" charset="0"/>
                        </a:rPr>
                        <a:t>Some members already own.</a:t>
                      </a:r>
                      <a:endParaRPr lang="en-CA" sz="1900">
                        <a:effectLst/>
                      </a:endParaRPr>
                    </a:p>
                    <a:p>
                      <a:pPr rtl="0" fontAlgn="t">
                        <a:spcBef>
                          <a:spcPts val="0"/>
                        </a:spcBef>
                        <a:spcAft>
                          <a:spcPts val="0"/>
                        </a:spcAft>
                      </a:pPr>
                      <a:r>
                        <a:rPr lang="en-CA" sz="1200" b="0" i="0" u="sng" strike="noStrike">
                          <a:solidFill>
                            <a:srgbClr val="1155CC"/>
                          </a:solidFill>
                          <a:effectLst/>
                          <a:latin typeface="Arial" panose="020B0604020202020204" pitchFamily="34" charset="0"/>
                          <a:hlinkClick r:id="rId2"/>
                        </a:rPr>
                        <a:t>https://www.buyapi.ca/product/raspberry-pi-400-complete-kit/?src=raspberrypi</a:t>
                      </a:r>
                      <a:r>
                        <a:rPr lang="en-CA" sz="1200" b="0" i="0" u="none" strike="noStrike">
                          <a:solidFill>
                            <a:srgbClr val="000000"/>
                          </a:solidFill>
                          <a:effectLst/>
                          <a:latin typeface="Arial" panose="020B0604020202020204" pitchFamily="34" charset="0"/>
                        </a:rPr>
                        <a:t> </a:t>
                      </a:r>
                      <a:endParaRPr lang="en-CA" sz="1900">
                        <a:effectLst/>
                      </a:endParaRPr>
                    </a:p>
                    <a:p>
                      <a:pPr rtl="0" fontAlgn="t">
                        <a:spcBef>
                          <a:spcPts val="0"/>
                        </a:spcBef>
                        <a:spcAft>
                          <a:spcPts val="0"/>
                        </a:spcAft>
                      </a:pPr>
                      <a:r>
                        <a:rPr lang="en-CA" sz="1200" b="0" i="0" u="sng" strike="noStrike">
                          <a:solidFill>
                            <a:srgbClr val="1155CC"/>
                          </a:solidFill>
                          <a:effectLst/>
                          <a:latin typeface="Arial" panose="020B0604020202020204" pitchFamily="34" charset="0"/>
                          <a:hlinkClick r:id="rId3"/>
                        </a:rPr>
                        <a:t>https://www.microchip.com/wwwproducts/en/ATmega32</a:t>
                      </a:r>
                      <a:r>
                        <a:rPr lang="en-CA" sz="1200" b="0" i="0" u="none" strike="noStrike">
                          <a:solidFill>
                            <a:srgbClr val="000000"/>
                          </a:solidFill>
                          <a:effectLst/>
                          <a:latin typeface="Arial" panose="020B0604020202020204" pitchFamily="34" charset="0"/>
                        </a:rPr>
                        <a:t> </a:t>
                      </a:r>
                      <a:endParaRPr lang="en-CA" sz="1900">
                        <a:effectLst/>
                      </a:endParaRP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4032438"/>
                  </a:ext>
                </a:extLst>
              </a:tr>
              <a:tr h="880105">
                <a:tc>
                  <a:txBody>
                    <a:bodyPr/>
                    <a:lstStyle/>
                    <a:p>
                      <a:pPr rtl="0" fontAlgn="t">
                        <a:spcBef>
                          <a:spcPts val="0"/>
                        </a:spcBef>
                        <a:spcAft>
                          <a:spcPts val="0"/>
                        </a:spcAft>
                      </a:pPr>
                      <a:r>
                        <a:rPr lang="en-CA" sz="1200" b="0" i="0" u="none" strike="noStrike">
                          <a:solidFill>
                            <a:srgbClr val="000000"/>
                          </a:solidFill>
                          <a:effectLst/>
                          <a:latin typeface="Arial" panose="020B0604020202020204" pitchFamily="34" charset="0"/>
                        </a:rPr>
                        <a:t>Accelerometers</a:t>
                      </a:r>
                      <a:endParaRPr lang="en-CA" sz="1900">
                        <a:effectLst/>
                      </a:endParaRP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100" b="0" i="0" u="none" strike="noStrike" dirty="0">
                          <a:solidFill>
                            <a:srgbClr val="111111"/>
                          </a:solidFill>
                          <a:effectLst/>
                          <a:latin typeface="Arial" panose="020B0604020202020204" pitchFamily="34" charset="0"/>
                        </a:rPr>
                        <a:t>MPU6050</a:t>
                      </a:r>
                    </a:p>
                    <a:p>
                      <a:pPr rtl="0" fontAlgn="t">
                        <a:spcBef>
                          <a:spcPts val="0"/>
                        </a:spcBef>
                        <a:spcAft>
                          <a:spcPts val="0"/>
                        </a:spcAft>
                      </a:pPr>
                      <a:r>
                        <a:rPr lang="en-CA" sz="1100" b="0" i="0" u="none" strike="noStrike" dirty="0">
                          <a:solidFill>
                            <a:srgbClr val="111111"/>
                          </a:solidFill>
                          <a:effectLst/>
                          <a:latin typeface="Arial" panose="020B0604020202020204" pitchFamily="34" charset="0"/>
                        </a:rPr>
                        <a:t>ADXL345</a:t>
                      </a: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200" b="0" i="0" u="sng" strike="noStrike">
                          <a:solidFill>
                            <a:srgbClr val="1155CC"/>
                          </a:solidFill>
                          <a:effectLst/>
                          <a:latin typeface="Arial" panose="020B0604020202020204" pitchFamily="34" charset="0"/>
                          <a:hlinkClick r:id="rId4"/>
                        </a:rPr>
                        <a:t>https://www.amazon.com/HiLetgo-MPU-6050-Accelerometer-Gyroscope-Converter/dp/B00LP25V1A/ref=sr_1_3?dchild=1&amp;keywords=Arduino+Accelerometer&amp;qid=1605734531&amp;sr=8-3</a:t>
                      </a:r>
                      <a:r>
                        <a:rPr lang="en-CA" sz="1200" b="0" i="0" u="none" strike="noStrike">
                          <a:solidFill>
                            <a:srgbClr val="000000"/>
                          </a:solidFill>
                          <a:effectLst/>
                          <a:latin typeface="Arial" panose="020B0604020202020204" pitchFamily="34" charset="0"/>
                        </a:rPr>
                        <a:t> </a:t>
                      </a:r>
                      <a:endParaRPr lang="en-CA" sz="1900">
                        <a:effectLst/>
                      </a:endParaRP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9789848"/>
                  </a:ext>
                </a:extLst>
              </a:tr>
              <a:tr h="526325">
                <a:tc>
                  <a:txBody>
                    <a:bodyPr/>
                    <a:lstStyle/>
                    <a:p>
                      <a:pPr rtl="0" fontAlgn="t">
                        <a:spcBef>
                          <a:spcPts val="0"/>
                        </a:spcBef>
                        <a:spcAft>
                          <a:spcPts val="0"/>
                        </a:spcAft>
                      </a:pPr>
                      <a:r>
                        <a:rPr lang="en-CA" sz="1200" b="0" i="0" u="none" strike="noStrike">
                          <a:solidFill>
                            <a:srgbClr val="000000"/>
                          </a:solidFill>
                          <a:effectLst/>
                          <a:latin typeface="Arial" panose="020B0604020202020204" pitchFamily="34" charset="0"/>
                        </a:rPr>
                        <a:t>Communication Device</a:t>
                      </a:r>
                      <a:endParaRPr lang="en-CA" sz="1900">
                        <a:effectLst/>
                      </a:endParaRP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200" b="0" i="0" u="none" strike="noStrike" dirty="0">
                          <a:solidFill>
                            <a:srgbClr val="000000"/>
                          </a:solidFill>
                          <a:effectLst/>
                          <a:latin typeface="Arial" panose="020B0604020202020204" pitchFamily="34" charset="0"/>
                        </a:rPr>
                        <a:t>(</a:t>
                      </a:r>
                      <a:r>
                        <a:rPr lang="en-CA" sz="1200" b="0" i="0" u="none" strike="noStrike" dirty="0" err="1">
                          <a:solidFill>
                            <a:srgbClr val="000000"/>
                          </a:solidFill>
                          <a:effectLst/>
                          <a:latin typeface="Arial" panose="020B0604020202020204" pitchFamily="34" charset="0"/>
                        </a:rPr>
                        <a:t>bluetooth</a:t>
                      </a:r>
                      <a:r>
                        <a:rPr lang="en-CA" sz="1200" b="0" i="0" u="none" strike="noStrike" dirty="0">
                          <a:solidFill>
                            <a:srgbClr val="000000"/>
                          </a:solidFill>
                          <a:effectLst/>
                          <a:latin typeface="Arial" panose="020B0604020202020204" pitchFamily="34" charset="0"/>
                        </a:rPr>
                        <a:t> chip, </a:t>
                      </a:r>
                      <a:r>
                        <a:rPr lang="en-CA" sz="1200" b="0" i="0" u="none" strike="noStrike" dirty="0" err="1">
                          <a:solidFill>
                            <a:srgbClr val="000000"/>
                          </a:solidFill>
                          <a:effectLst/>
                          <a:latin typeface="Arial" panose="020B0604020202020204" pitchFamily="34" charset="0"/>
                        </a:rPr>
                        <a:t>wifi</a:t>
                      </a:r>
                      <a:r>
                        <a:rPr lang="en-CA" sz="1200" b="0" i="0" u="none" strike="noStrike" dirty="0">
                          <a:solidFill>
                            <a:srgbClr val="000000"/>
                          </a:solidFill>
                          <a:effectLst/>
                          <a:latin typeface="Arial" panose="020B0604020202020204" pitchFamily="34" charset="0"/>
                        </a:rPr>
                        <a:t> chip)</a:t>
                      </a:r>
                      <a:endParaRPr lang="en-CA" sz="1900" dirty="0">
                        <a:effectLst/>
                      </a:endParaRP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200" b="0" i="0" u="sng" strike="noStrike">
                          <a:solidFill>
                            <a:srgbClr val="1155CC"/>
                          </a:solidFill>
                          <a:effectLst/>
                          <a:latin typeface="Arial" panose="020B0604020202020204" pitchFamily="34" charset="0"/>
                          <a:hlinkClick r:id="rId5"/>
                        </a:rPr>
                        <a:t>https://www.lairdconnect.com/wireless-modules/bluetooth-modules</a:t>
                      </a:r>
                      <a:r>
                        <a:rPr lang="en-CA" sz="1200" b="0" i="0" u="none" strike="noStrike">
                          <a:solidFill>
                            <a:srgbClr val="000000"/>
                          </a:solidFill>
                          <a:effectLst/>
                          <a:latin typeface="Arial" panose="020B0604020202020204" pitchFamily="34" charset="0"/>
                        </a:rPr>
                        <a:t> </a:t>
                      </a:r>
                      <a:endParaRPr lang="en-CA" sz="1900">
                        <a:effectLst/>
                      </a:endParaRP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746860"/>
                  </a:ext>
                </a:extLst>
              </a:tr>
              <a:tr h="1233885">
                <a:tc>
                  <a:txBody>
                    <a:bodyPr/>
                    <a:lstStyle/>
                    <a:p>
                      <a:pPr rtl="0" fontAlgn="t">
                        <a:spcBef>
                          <a:spcPts val="0"/>
                        </a:spcBef>
                        <a:spcAft>
                          <a:spcPts val="0"/>
                        </a:spcAft>
                      </a:pPr>
                      <a:r>
                        <a:rPr lang="en-CA" sz="1200" b="0" i="0" u="none" strike="noStrike">
                          <a:solidFill>
                            <a:srgbClr val="000000"/>
                          </a:solidFill>
                          <a:effectLst/>
                          <a:latin typeface="Arial" panose="020B0604020202020204" pitchFamily="34" charset="0"/>
                        </a:rPr>
                        <a:t>3D Printed Materials</a:t>
                      </a:r>
                      <a:endParaRPr lang="en-CA" sz="1900">
                        <a:effectLst/>
                      </a:endParaRP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200" b="0" i="0" u="none" strike="noStrike" dirty="0">
                          <a:solidFill>
                            <a:srgbClr val="000000"/>
                          </a:solidFill>
                          <a:effectLst/>
                          <a:latin typeface="Arial" panose="020B0604020202020204" pitchFamily="34" charset="0"/>
                        </a:rPr>
                        <a:t>Printer: </a:t>
                      </a:r>
                      <a:r>
                        <a:rPr lang="en-CA" sz="1200" b="0" i="0" u="none" strike="noStrike" dirty="0" err="1">
                          <a:solidFill>
                            <a:srgbClr val="000000"/>
                          </a:solidFill>
                          <a:effectLst/>
                          <a:latin typeface="Arial" panose="020B0604020202020204" pitchFamily="34" charset="0"/>
                        </a:rPr>
                        <a:t>Prusa</a:t>
                      </a:r>
                      <a:r>
                        <a:rPr lang="en-CA" sz="1200" b="0" i="0" u="none" strike="noStrike" dirty="0">
                          <a:solidFill>
                            <a:srgbClr val="000000"/>
                          </a:solidFill>
                          <a:effectLst/>
                          <a:latin typeface="Arial" panose="020B0604020202020204" pitchFamily="34" charset="0"/>
                        </a:rPr>
                        <a:t> i3 MK3</a:t>
                      </a:r>
                      <a:endParaRPr lang="en-CA" sz="1900" dirty="0">
                        <a:effectLst/>
                      </a:endParaRPr>
                    </a:p>
                    <a:p>
                      <a:pPr rtl="0" fontAlgn="t">
                        <a:spcBef>
                          <a:spcPts val="0"/>
                        </a:spcBef>
                        <a:spcAft>
                          <a:spcPts val="0"/>
                        </a:spcAft>
                      </a:pPr>
                      <a:r>
                        <a:rPr lang="en-CA" sz="1200" b="0" i="0" u="none" strike="noStrike" dirty="0">
                          <a:solidFill>
                            <a:srgbClr val="000000"/>
                          </a:solidFill>
                          <a:effectLst/>
                          <a:latin typeface="Arial" panose="020B0604020202020204" pitchFamily="34" charset="0"/>
                        </a:rPr>
                        <a:t>Filament: PLA</a:t>
                      </a:r>
                      <a:endParaRPr lang="en-CA" sz="1900" dirty="0">
                        <a:effectLst/>
                      </a:endParaRPr>
                    </a:p>
                    <a:p>
                      <a:pPr rtl="0" fontAlgn="t">
                        <a:spcBef>
                          <a:spcPts val="0"/>
                        </a:spcBef>
                        <a:spcAft>
                          <a:spcPts val="0"/>
                        </a:spcAft>
                      </a:pPr>
                      <a:r>
                        <a:rPr lang="en-CA" sz="1200" b="0" i="0" u="none" strike="noStrike" dirty="0">
                          <a:solidFill>
                            <a:srgbClr val="000000"/>
                          </a:solidFill>
                          <a:effectLst/>
                          <a:latin typeface="Arial" panose="020B0604020202020204" pitchFamily="34" charset="0"/>
                        </a:rPr>
                        <a:t>STL: Modified </a:t>
                      </a:r>
                      <a:r>
                        <a:rPr lang="en-CA" sz="1200" b="0" i="0" u="none" strike="noStrike" dirty="0" err="1">
                          <a:solidFill>
                            <a:srgbClr val="000000"/>
                          </a:solidFill>
                          <a:effectLst/>
                          <a:latin typeface="Arial" panose="020B0604020202020204" pitchFamily="34" charset="0"/>
                        </a:rPr>
                        <a:t>Thingiverse</a:t>
                      </a:r>
                      <a:r>
                        <a:rPr lang="en-CA" sz="1200" b="0" i="0" u="none" strike="noStrike" dirty="0">
                          <a:solidFill>
                            <a:srgbClr val="000000"/>
                          </a:solidFill>
                          <a:effectLst/>
                          <a:latin typeface="Arial" panose="020B0604020202020204" pitchFamily="34" charset="0"/>
                        </a:rPr>
                        <a:t> </a:t>
                      </a:r>
                      <a:endParaRPr lang="en-CA" sz="1900" dirty="0">
                        <a:effectLst/>
                      </a:endParaRPr>
                    </a:p>
                    <a:p>
                      <a:pPr rtl="0" fontAlgn="t">
                        <a:spcBef>
                          <a:spcPts val="0"/>
                        </a:spcBef>
                        <a:spcAft>
                          <a:spcPts val="0"/>
                        </a:spcAft>
                      </a:pPr>
                      <a:r>
                        <a:rPr lang="en-CA" sz="1200" b="0" i="0" u="none" strike="noStrike" dirty="0">
                          <a:solidFill>
                            <a:srgbClr val="000000"/>
                          </a:solidFill>
                          <a:effectLst/>
                          <a:latin typeface="Arial" panose="020B0604020202020204" pitchFamily="34" charset="0"/>
                        </a:rPr>
                        <a:t>file or </a:t>
                      </a:r>
                      <a:r>
                        <a:rPr lang="en-CA" sz="1200" b="0" i="0" u="none" strike="noStrike" dirty="0" err="1">
                          <a:solidFill>
                            <a:srgbClr val="000000"/>
                          </a:solidFill>
                          <a:effectLst/>
                          <a:latin typeface="Arial" panose="020B0604020202020204" pitchFamily="34" charset="0"/>
                        </a:rPr>
                        <a:t>TinkerCAD</a:t>
                      </a:r>
                      <a:endParaRPr lang="en-CA" sz="1900" dirty="0">
                        <a:effectLst/>
                      </a:endParaRP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CA" sz="1200" b="0" i="0" u="none" strike="noStrike" dirty="0">
                          <a:solidFill>
                            <a:srgbClr val="000000"/>
                          </a:solidFill>
                          <a:effectLst/>
                          <a:latin typeface="Arial" panose="020B0604020202020204" pitchFamily="34" charset="0"/>
                        </a:rPr>
                        <a:t>Already have a printer/filament.</a:t>
                      </a:r>
                      <a:endParaRPr lang="en-CA" sz="1900" dirty="0">
                        <a:effectLst/>
                      </a:endParaRPr>
                    </a:p>
                    <a:p>
                      <a:pPr rtl="0" fontAlgn="t">
                        <a:spcBef>
                          <a:spcPts val="0"/>
                        </a:spcBef>
                        <a:spcAft>
                          <a:spcPts val="0"/>
                        </a:spcAft>
                      </a:pPr>
                      <a:r>
                        <a:rPr lang="en-CA" sz="1200" b="0" i="0" u="none" strike="noStrike" dirty="0">
                          <a:solidFill>
                            <a:srgbClr val="000000"/>
                          </a:solidFill>
                          <a:effectLst/>
                          <a:latin typeface="Arial" panose="020B0604020202020204" pitchFamily="34" charset="0"/>
                        </a:rPr>
                        <a:t>Estimated filament cost: &lt;$10</a:t>
                      </a:r>
                      <a:endParaRPr lang="en-CA" sz="1900" dirty="0">
                        <a:effectLst/>
                      </a:endParaRPr>
                    </a:p>
                    <a:p>
                      <a:pPr rtl="0" fontAlgn="t">
                        <a:spcBef>
                          <a:spcPts val="0"/>
                        </a:spcBef>
                        <a:spcAft>
                          <a:spcPts val="0"/>
                        </a:spcAft>
                      </a:pPr>
                      <a:r>
                        <a:rPr lang="en-CA" sz="1200" b="0" i="0" u="sng" strike="noStrike" dirty="0">
                          <a:solidFill>
                            <a:srgbClr val="1155CC"/>
                          </a:solidFill>
                          <a:effectLst/>
                          <a:latin typeface="Arial" panose="020B0604020202020204" pitchFamily="34" charset="0"/>
                          <a:hlinkClick r:id="rId6"/>
                        </a:rPr>
                        <a:t>https://www.thingiverse.com/thing:1264391</a:t>
                      </a:r>
                      <a:r>
                        <a:rPr lang="en-CA" sz="1200" b="0" i="0" u="none" strike="noStrike" dirty="0">
                          <a:solidFill>
                            <a:srgbClr val="000000"/>
                          </a:solidFill>
                          <a:effectLst/>
                          <a:latin typeface="Arial" panose="020B0604020202020204" pitchFamily="34" charset="0"/>
                        </a:rPr>
                        <a:t> </a:t>
                      </a:r>
                      <a:endParaRPr lang="en-CA" sz="1900" dirty="0">
                        <a:effectLst/>
                      </a:endParaRPr>
                    </a:p>
                    <a:p>
                      <a:pPr rtl="0" fontAlgn="t">
                        <a:spcBef>
                          <a:spcPts val="0"/>
                        </a:spcBef>
                        <a:spcAft>
                          <a:spcPts val="0"/>
                        </a:spcAft>
                      </a:pPr>
                      <a:r>
                        <a:rPr lang="en-CA" sz="1200" b="0" i="0" u="sng" strike="noStrike" dirty="0">
                          <a:solidFill>
                            <a:srgbClr val="1155CC"/>
                          </a:solidFill>
                          <a:effectLst/>
                          <a:latin typeface="Arial" panose="020B0604020202020204" pitchFamily="34" charset="0"/>
                          <a:hlinkClick r:id="rId7"/>
                        </a:rPr>
                        <a:t>https://www.tinkercad.com/</a:t>
                      </a:r>
                      <a:r>
                        <a:rPr lang="en-CA" sz="1200" b="0" i="0" u="none" strike="noStrike" dirty="0">
                          <a:solidFill>
                            <a:srgbClr val="000000"/>
                          </a:solidFill>
                          <a:effectLst/>
                          <a:latin typeface="Arial" panose="020B0604020202020204" pitchFamily="34" charset="0"/>
                        </a:rPr>
                        <a:t> </a:t>
                      </a:r>
                      <a:endParaRPr lang="en-CA" sz="1900" dirty="0">
                        <a:effectLst/>
                      </a:endParaRPr>
                    </a:p>
                  </a:txBody>
                  <a:tcPr marL="66975" marR="66975" marT="66975" marB="669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5706044"/>
                  </a:ext>
                </a:extLst>
              </a:tr>
            </a:tbl>
          </a:graphicData>
        </a:graphic>
      </p:graphicFrame>
    </p:spTree>
    <p:extLst>
      <p:ext uri="{BB962C8B-B14F-4D97-AF65-F5344CB8AC3E}">
        <p14:creationId xmlns:p14="http://schemas.microsoft.com/office/powerpoint/2010/main" val="513670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81" name="Rectangle 80">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group of people posing for the camera&#10;&#10;Description automatically generated">
            <a:extLst>
              <a:ext uri="{FF2B5EF4-FFF2-40B4-BE49-F238E27FC236}">
                <a16:creationId xmlns:a16="http://schemas.microsoft.com/office/drawing/2014/main" id="{31CF6334-4329-4D9F-8374-DCF78AD96291}"/>
              </a:ext>
            </a:extLst>
          </p:cNvPr>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256" r="2" b="2"/>
          <a:stretch/>
        </p:blipFill>
        <p:spPr bwMode="auto">
          <a:xfrm>
            <a:off x="1291461" y="541065"/>
            <a:ext cx="3776415" cy="34358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ircuit board&#10;&#10;Description automatically generated">
            <a:extLst>
              <a:ext uri="{FF2B5EF4-FFF2-40B4-BE49-F238E27FC236}">
                <a16:creationId xmlns:a16="http://schemas.microsoft.com/office/drawing/2014/main" id="{73417A0E-E73B-4C8C-B881-C81576FC6D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79386" y="541064"/>
            <a:ext cx="4030372" cy="3435892"/>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97735"/>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B35740-DB3C-4ED9-819A-9FAE549FCA40}"/>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dirty="0">
                <a:solidFill>
                  <a:srgbClr val="FFFFFF"/>
                </a:solidFill>
              </a:rPr>
              <a:t>Device At Work</a:t>
            </a:r>
          </a:p>
        </p:txBody>
      </p:sp>
    </p:spTree>
    <p:extLst>
      <p:ext uri="{BB962C8B-B14F-4D97-AF65-F5344CB8AC3E}">
        <p14:creationId xmlns:p14="http://schemas.microsoft.com/office/powerpoint/2010/main" val="195284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0CEB-100B-42A9-BAF4-17AB668C12AA}"/>
              </a:ext>
            </a:extLst>
          </p:cNvPr>
          <p:cNvSpPr>
            <a:spLocks noGrp="1"/>
          </p:cNvSpPr>
          <p:nvPr>
            <p:ph type="title"/>
          </p:nvPr>
        </p:nvSpPr>
        <p:spPr/>
        <p:txBody>
          <a:bodyPr/>
          <a:lstStyle/>
          <a:p>
            <a:r>
              <a:rPr lang="en-US" dirty="0"/>
              <a:t>References</a:t>
            </a:r>
            <a:endParaRPr lang="en-CA" dirty="0"/>
          </a:p>
        </p:txBody>
      </p:sp>
      <p:sp>
        <p:nvSpPr>
          <p:cNvPr id="3" name="Content Placeholder 2">
            <a:extLst>
              <a:ext uri="{FF2B5EF4-FFF2-40B4-BE49-F238E27FC236}">
                <a16:creationId xmlns:a16="http://schemas.microsoft.com/office/drawing/2014/main" id="{1CE11CD4-6841-4250-8766-1149245675E0}"/>
              </a:ext>
            </a:extLst>
          </p:cNvPr>
          <p:cNvSpPr>
            <a:spLocks noGrp="1"/>
          </p:cNvSpPr>
          <p:nvPr>
            <p:ph idx="1"/>
          </p:nvPr>
        </p:nvSpPr>
        <p:spPr/>
        <p:txBody>
          <a:bodyPr/>
          <a:lstStyle/>
          <a:p>
            <a:r>
              <a:rPr lang="en-CA" dirty="0"/>
              <a:t>How To Track Orientation with Arduino | ADXL345 Accelerometer Tutorial</a:t>
            </a:r>
          </a:p>
          <a:p>
            <a:pPr lvl="1"/>
            <a:r>
              <a:rPr lang="en-CA" dirty="0">
                <a:hlinkClick r:id="rId2"/>
              </a:rPr>
              <a:t>https://www.youtube.com/watch?v=KMhbV1p3MWk&amp;ab_channel=HowToMechatronics</a:t>
            </a:r>
            <a:r>
              <a:rPr lang="en-CA" dirty="0"/>
              <a:t> </a:t>
            </a:r>
          </a:p>
          <a:p>
            <a:pPr lvl="1"/>
            <a:r>
              <a:rPr lang="en-CA" dirty="0">
                <a:hlinkClick r:id="rId3"/>
              </a:rPr>
              <a:t>https://howtomechatronics.com/tutorials/arduino/how-to-track-orientation-with-arduino-and-adxl345-accelerometer/</a:t>
            </a:r>
            <a:r>
              <a:rPr lang="en-CA" dirty="0"/>
              <a:t> </a:t>
            </a:r>
          </a:p>
          <a:p>
            <a:r>
              <a:rPr lang="en-CA" dirty="0"/>
              <a:t>How to Do a Proper Dumbbell Curl</a:t>
            </a:r>
          </a:p>
          <a:p>
            <a:pPr lvl="1"/>
            <a:r>
              <a:rPr lang="en-CA" dirty="0">
                <a:hlinkClick r:id="rId4"/>
              </a:rPr>
              <a:t>https://www.livestrong.com/article/432105-how-to-do-a-proper-dumbbell-curl/</a:t>
            </a:r>
            <a:endParaRPr lang="en-CA" dirty="0"/>
          </a:p>
          <a:p>
            <a:r>
              <a:rPr lang="en-CA" dirty="0"/>
              <a:t>How to Get More From Your Bicep Curls</a:t>
            </a:r>
          </a:p>
          <a:p>
            <a:pPr lvl="1"/>
            <a:r>
              <a:rPr lang="en-CA" dirty="0">
                <a:hlinkClick r:id="rId5"/>
              </a:rPr>
              <a:t>https://www.menshealth.com/uk/building-muscle/a748583/dumbbell-bicep-curls/</a:t>
            </a:r>
            <a:r>
              <a:rPr lang="en-CA" dirty="0"/>
              <a:t> </a:t>
            </a:r>
          </a:p>
        </p:txBody>
      </p:sp>
    </p:spTree>
    <p:extLst>
      <p:ext uri="{BB962C8B-B14F-4D97-AF65-F5344CB8AC3E}">
        <p14:creationId xmlns:p14="http://schemas.microsoft.com/office/powerpoint/2010/main" val="3875058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AF47317F-C87A-4D9C-A72E-89C67FDA2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56F7734-7B89-4FD1-9B5E-DFCAA8BEFA05}"/>
              </a:ext>
            </a:extLst>
          </p:cNvPr>
          <p:cNvSpPr>
            <a:spLocks noGrp="1"/>
          </p:cNvSpPr>
          <p:nvPr>
            <p:ph type="title"/>
          </p:nvPr>
        </p:nvSpPr>
        <p:spPr>
          <a:xfrm>
            <a:off x="446533" y="1027034"/>
            <a:ext cx="7166927" cy="3703320"/>
          </a:xfrm>
        </p:spPr>
        <p:txBody>
          <a:bodyPr vert="horz" lIns="91440" tIns="45720" rIns="91440" bIns="45720" rtlCol="0" anchor="b">
            <a:normAutofit/>
          </a:bodyPr>
          <a:lstStyle/>
          <a:p>
            <a:r>
              <a:rPr lang="en-US" sz="4800" b="0" kern="1200" cap="all">
                <a:solidFill>
                  <a:schemeClr val="tx2"/>
                </a:solidFill>
                <a:latin typeface="+mj-lt"/>
                <a:ea typeface="+mj-ea"/>
                <a:cs typeface="+mj-cs"/>
              </a:rPr>
              <a:t>Demonstration</a:t>
            </a:r>
          </a:p>
        </p:txBody>
      </p:sp>
      <p:sp>
        <p:nvSpPr>
          <p:cNvPr id="19" name="Rectangle 18">
            <a:extLst>
              <a:ext uri="{FF2B5EF4-FFF2-40B4-BE49-F238E27FC236}">
                <a16:creationId xmlns:a16="http://schemas.microsoft.com/office/drawing/2014/main" id="{EA343C5F-7AA1-409B-BD18-44E928CE3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031846"/>
            <a:ext cx="7223760" cy="1116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93FF31F9-8C96-4D43-9B36-20F6B6FE6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7694" y="0"/>
            <a:ext cx="430430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D252CC1-04C4-47A3-AFEA-5022A689C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5031846"/>
            <a:ext cx="3546077"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056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45A363-7A75-4AA0-BBFB-EFFFF541A840}"/>
              </a:ext>
            </a:extLst>
          </p:cNvPr>
          <p:cNvSpPr>
            <a:spLocks noGrp="1"/>
          </p:cNvSpPr>
          <p:nvPr>
            <p:ph type="title"/>
          </p:nvPr>
        </p:nvSpPr>
        <p:spPr>
          <a:xfrm>
            <a:off x="581192" y="1507414"/>
            <a:ext cx="5120255" cy="3903332"/>
          </a:xfrm>
        </p:spPr>
        <p:txBody>
          <a:bodyPr anchor="t">
            <a:normAutofit/>
          </a:bodyPr>
          <a:lstStyle/>
          <a:p>
            <a:r>
              <a:rPr lang="en-US" sz="4000">
                <a:solidFill>
                  <a:schemeClr val="tx1">
                    <a:lumMod val="85000"/>
                    <a:lumOff val="15000"/>
                  </a:schemeClr>
                </a:solidFill>
              </a:rPr>
              <a:t>Problem</a:t>
            </a:r>
            <a:endParaRPr lang="en-CA" sz="4000">
              <a:solidFill>
                <a:schemeClr val="tx1">
                  <a:lumMod val="85000"/>
                  <a:lumOff val="15000"/>
                </a:schemeClr>
              </a:solidFill>
            </a:endParaRPr>
          </a:p>
        </p:txBody>
      </p:sp>
      <p:sp>
        <p:nvSpPr>
          <p:cNvPr id="32" name="Rectangle 31">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D5527A0-7BD2-493B-89AA-A83EE61E69B0}"/>
              </a:ext>
            </a:extLst>
          </p:cNvPr>
          <p:cNvSpPr>
            <a:spLocks noGrp="1"/>
          </p:cNvSpPr>
          <p:nvPr>
            <p:ph idx="1"/>
          </p:nvPr>
        </p:nvSpPr>
        <p:spPr>
          <a:xfrm>
            <a:off x="6441743" y="1507415"/>
            <a:ext cx="4819091" cy="3903331"/>
          </a:xfrm>
          <a:ln w="57150">
            <a:noFill/>
          </a:ln>
        </p:spPr>
        <p:txBody>
          <a:bodyPr anchor="t">
            <a:normAutofit/>
          </a:bodyPr>
          <a:lstStyle/>
          <a:p>
            <a:pPr marL="0" indent="0">
              <a:buNone/>
            </a:pPr>
            <a:r>
              <a:rPr lang="en-US" sz="2000" dirty="0"/>
              <a:t>Many individuals perform exercises without learning proper form</a:t>
            </a:r>
          </a:p>
          <a:p>
            <a:pPr marL="0" indent="0">
              <a:buNone/>
            </a:pPr>
            <a:endParaRPr lang="en-US" sz="2000" dirty="0"/>
          </a:p>
          <a:p>
            <a:pPr lvl="1"/>
            <a:r>
              <a:rPr lang="en-US" sz="2000" dirty="0"/>
              <a:t>Risks of injury</a:t>
            </a:r>
          </a:p>
          <a:p>
            <a:pPr lvl="1"/>
            <a:r>
              <a:rPr lang="en-US" sz="2000" dirty="0"/>
              <a:t>Inefficient</a:t>
            </a:r>
            <a:endParaRPr lang="en-CA" sz="2000" dirty="0"/>
          </a:p>
        </p:txBody>
      </p:sp>
      <p:sp>
        <p:nvSpPr>
          <p:cNvPr id="36" name="Rectangle 35">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35125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D502-C1C4-4048-8DE2-A5CA42E8165F}"/>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Project Pitch</a:t>
            </a:r>
            <a:endParaRPr lang="en-CA">
              <a:solidFill>
                <a:schemeClr val="tx1">
                  <a:lumMod val="85000"/>
                  <a:lumOff val="15000"/>
                </a:schemeClr>
              </a:solidFill>
            </a:endParaRPr>
          </a:p>
        </p:txBody>
      </p:sp>
      <p:graphicFrame>
        <p:nvGraphicFramePr>
          <p:cNvPr id="30" name="Content Placeholder 2">
            <a:extLst>
              <a:ext uri="{FF2B5EF4-FFF2-40B4-BE49-F238E27FC236}">
                <a16:creationId xmlns:a16="http://schemas.microsoft.com/office/drawing/2014/main" id="{8D3DE888-B4D5-45FB-83E3-C2A5441BD2D0}"/>
              </a:ext>
            </a:extLst>
          </p:cNvPr>
          <p:cNvGraphicFramePr>
            <a:graphicFrameLocks noGrp="1"/>
          </p:cNvGraphicFramePr>
          <p:nvPr>
            <p:ph idx="1"/>
            <p:extLst>
              <p:ext uri="{D42A27DB-BD31-4B8C-83A1-F6EECF244321}">
                <p14:modId xmlns:p14="http://schemas.microsoft.com/office/powerpoint/2010/main" val="351464320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810752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E25E-8D87-4A7C-9197-9142690D039B}"/>
              </a:ext>
            </a:extLst>
          </p:cNvPr>
          <p:cNvSpPr>
            <a:spLocks noGrp="1"/>
          </p:cNvSpPr>
          <p:nvPr>
            <p:ph type="title"/>
          </p:nvPr>
        </p:nvSpPr>
        <p:spPr>
          <a:xfrm>
            <a:off x="581192" y="702156"/>
            <a:ext cx="11029616" cy="1188720"/>
          </a:xfrm>
        </p:spPr>
        <p:txBody>
          <a:bodyPr>
            <a:normAutofit/>
          </a:bodyPr>
          <a:lstStyle/>
          <a:p>
            <a:r>
              <a:rPr lang="en-US"/>
              <a:t>Project Uncertainties</a:t>
            </a:r>
            <a:endParaRPr lang="en-CA"/>
          </a:p>
        </p:txBody>
      </p:sp>
      <p:graphicFrame>
        <p:nvGraphicFramePr>
          <p:cNvPr id="14" name="Content Placeholder 2">
            <a:extLst>
              <a:ext uri="{FF2B5EF4-FFF2-40B4-BE49-F238E27FC236}">
                <a16:creationId xmlns:a16="http://schemas.microsoft.com/office/drawing/2014/main" id="{4BEC1665-00F6-46AD-BE84-4C254B92A0D0}"/>
              </a:ext>
            </a:extLst>
          </p:cNvPr>
          <p:cNvGraphicFramePr>
            <a:graphicFrameLocks noGrp="1"/>
          </p:cNvGraphicFramePr>
          <p:nvPr>
            <p:ph idx="1"/>
            <p:extLst>
              <p:ext uri="{D42A27DB-BD31-4B8C-83A1-F6EECF244321}">
                <p14:modId xmlns:p14="http://schemas.microsoft.com/office/powerpoint/2010/main" val="224369223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345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88000">
              <a:schemeClr val="bg1">
                <a:shade val="94000"/>
                <a:satMod val="110000"/>
                <a:lumMod val="88000"/>
              </a:schemeClr>
            </a:gs>
          </a:gsLst>
          <a:lin ang="5400000" scaled="0"/>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1" name="Rectangle 30">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13466-3D71-479B-862E-02821B74D853}"/>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b="0" kern="1200" cap="all">
                <a:solidFill>
                  <a:schemeClr val="tx1">
                    <a:lumMod val="75000"/>
                    <a:lumOff val="25000"/>
                  </a:schemeClr>
                </a:solidFill>
                <a:latin typeface="+mj-lt"/>
                <a:ea typeface="+mj-ea"/>
                <a:cs typeface="+mj-cs"/>
              </a:rPr>
              <a:t>Our Approach</a:t>
            </a:r>
          </a:p>
        </p:txBody>
      </p:sp>
      <p:sp>
        <p:nvSpPr>
          <p:cNvPr id="33" name="Rectangle 32">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7661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B055CAA-2668-4929-8202-DBD35A78E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B872B6D-70B1-44D5-865F-6AE0C7257B52}"/>
              </a:ext>
            </a:extLst>
          </p:cNvPr>
          <p:cNvSpPr>
            <a:spLocks noGrp="1"/>
          </p:cNvSpPr>
          <p:nvPr>
            <p:ph type="title"/>
          </p:nvPr>
        </p:nvSpPr>
        <p:spPr>
          <a:xfrm>
            <a:off x="4241830" y="702156"/>
            <a:ext cx="7368978" cy="1188720"/>
          </a:xfrm>
        </p:spPr>
        <p:txBody>
          <a:bodyPr>
            <a:normAutofit/>
          </a:bodyPr>
          <a:lstStyle/>
          <a:p>
            <a:r>
              <a:rPr lang="en-US" dirty="0"/>
              <a:t>Assumptions</a:t>
            </a:r>
            <a:endParaRPr lang="en-CA" dirty="0"/>
          </a:p>
        </p:txBody>
      </p:sp>
      <p:sp>
        <p:nvSpPr>
          <p:cNvPr id="41" name="Rectangle 40">
            <a:extLst>
              <a:ext uri="{FF2B5EF4-FFF2-40B4-BE49-F238E27FC236}">
                <a16:creationId xmlns:a16="http://schemas.microsoft.com/office/drawing/2014/main" id="{38F88ED4-721F-4A25-9A68-66C57B1F8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3A5A85F2-11BA-4322-9355-08C0DEC7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1A88A0CA-0BDB-4A19-A648-638BE196B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8" name="Graphic 7" descr="Document">
            <a:extLst>
              <a:ext uri="{FF2B5EF4-FFF2-40B4-BE49-F238E27FC236}">
                <a16:creationId xmlns:a16="http://schemas.microsoft.com/office/drawing/2014/main" id="{9831174C-C938-4A2F-BFED-7FAE040FEB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1862594"/>
            <a:ext cx="3194595" cy="3194595"/>
          </a:xfrm>
          <a:prstGeom prst="rect">
            <a:avLst/>
          </a:prstGeom>
        </p:spPr>
      </p:pic>
      <p:sp>
        <p:nvSpPr>
          <p:cNvPr id="4" name="Content Placeholder 3">
            <a:extLst>
              <a:ext uri="{FF2B5EF4-FFF2-40B4-BE49-F238E27FC236}">
                <a16:creationId xmlns:a16="http://schemas.microsoft.com/office/drawing/2014/main" id="{C90CE102-F167-4595-A960-F91BC26B85AD}"/>
              </a:ext>
            </a:extLst>
          </p:cNvPr>
          <p:cNvSpPr>
            <a:spLocks noGrp="1"/>
          </p:cNvSpPr>
          <p:nvPr>
            <p:ph idx="1"/>
          </p:nvPr>
        </p:nvSpPr>
        <p:spPr>
          <a:xfrm>
            <a:off x="4241829" y="2340864"/>
            <a:ext cx="7019005" cy="3634486"/>
          </a:xfrm>
        </p:spPr>
        <p:txBody>
          <a:bodyPr>
            <a:normAutofit/>
          </a:bodyPr>
          <a:lstStyle/>
          <a:p>
            <a:r>
              <a:rPr lang="en-CA" dirty="0"/>
              <a:t>An in-app manual explaining how to do exercise.</a:t>
            </a:r>
          </a:p>
          <a:p>
            <a:r>
              <a:rPr lang="en-CA" dirty="0"/>
              <a:t>FitForm checks for slight imperfections in form.</a:t>
            </a:r>
          </a:p>
        </p:txBody>
      </p:sp>
    </p:spTree>
    <p:extLst>
      <p:ext uri="{BB962C8B-B14F-4D97-AF65-F5344CB8AC3E}">
        <p14:creationId xmlns:p14="http://schemas.microsoft.com/office/powerpoint/2010/main" val="233674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82">
            <a:extLst>
              <a:ext uri="{FF2B5EF4-FFF2-40B4-BE49-F238E27FC236}">
                <a16:creationId xmlns:a16="http://schemas.microsoft.com/office/drawing/2014/main" id="{35E47987-51DD-47D8-82CB-3239C1041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1" name="Rectangle 84">
            <a:extLst>
              <a:ext uri="{FF2B5EF4-FFF2-40B4-BE49-F238E27FC236}">
                <a16:creationId xmlns:a16="http://schemas.microsoft.com/office/drawing/2014/main" id="{343B51BC-A337-4FC1-8BEC-2C71D3B3F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2" name="Rectangle 86">
            <a:extLst>
              <a:ext uri="{FF2B5EF4-FFF2-40B4-BE49-F238E27FC236}">
                <a16:creationId xmlns:a16="http://schemas.microsoft.com/office/drawing/2014/main" id="{F06EB04D-98C2-4D74-86BC-1E95ECF55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3" name="Rectangle 88">
            <a:extLst>
              <a:ext uri="{FF2B5EF4-FFF2-40B4-BE49-F238E27FC236}">
                <a16:creationId xmlns:a16="http://schemas.microsoft.com/office/drawing/2014/main" id="{5FE21824-8381-405C-BDEF-3859DE644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4" name="Rectangle 90">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F3B02B02-C2D8-4664-8EE0-F55284544B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6180" y="541064"/>
            <a:ext cx="1975637" cy="3435892"/>
          </a:xfrm>
          <a:prstGeom prst="rect">
            <a:avLst/>
          </a:prstGeom>
          <a:noFill/>
          <a:extLst>
            <a:ext uri="{909E8E84-426E-40DD-AFC4-6F175D3DCCD1}">
              <a14:hiddenFill xmlns:a14="http://schemas.microsoft.com/office/drawing/2010/main">
                <a:solidFill>
                  <a:srgbClr val="FFFFFF"/>
                </a:solidFill>
              </a14:hiddenFill>
            </a:ext>
          </a:extLst>
        </p:spPr>
      </p:pic>
      <p:cxnSp>
        <p:nvCxnSpPr>
          <p:cNvPr id="1045" name="Straight Connector 92">
            <a:extLst>
              <a:ext uri="{FF2B5EF4-FFF2-40B4-BE49-F238E27FC236}">
                <a16:creationId xmlns:a16="http://schemas.microsoft.com/office/drawing/2014/main" id="{169958B5-5C27-4A9A-983B-AC6A83EFD5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7725" y="1436050"/>
            <a:ext cx="0" cy="16459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38F0155A-924C-4A04-8010-93220E24AD8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481419" y="537920"/>
            <a:ext cx="1975637" cy="3435892"/>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94">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7" name="Rectangle 96">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4FD33D-9A51-443C-8C09-409DAB8B6569}"/>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dirty="0">
                <a:solidFill>
                  <a:schemeClr val="tx1"/>
                </a:solidFill>
              </a:rPr>
              <a:t>An Example User Interface</a:t>
            </a:r>
          </a:p>
        </p:txBody>
      </p:sp>
      <p:pic>
        <p:nvPicPr>
          <p:cNvPr id="1028" name="Picture 4">
            <a:extLst>
              <a:ext uri="{FF2B5EF4-FFF2-40B4-BE49-F238E27FC236}">
                <a16:creationId xmlns:a16="http://schemas.microsoft.com/office/drawing/2014/main" id="{066D9E1A-16F4-49AD-9325-8A2A3416BA5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625430" y="544209"/>
            <a:ext cx="2032039" cy="3429603"/>
          </a:xfrm>
          <a:prstGeom prst="rect">
            <a:avLst/>
          </a:prstGeom>
          <a:noFill/>
          <a:extLst>
            <a:ext uri="{909E8E84-426E-40DD-AFC4-6F175D3DCCD1}">
              <a14:hiddenFill xmlns:a14="http://schemas.microsoft.com/office/drawing/2010/main">
                <a:solidFill>
                  <a:srgbClr val="FFFFFF"/>
                </a:solidFill>
              </a14:hiddenFill>
            </a:ext>
          </a:extLst>
        </p:spPr>
      </p:pic>
      <p:cxnSp>
        <p:nvCxnSpPr>
          <p:cNvPr id="1048" name="Straight Connector 98">
            <a:extLst>
              <a:ext uri="{FF2B5EF4-FFF2-40B4-BE49-F238E27FC236}">
                <a16:creationId xmlns:a16="http://schemas.microsoft.com/office/drawing/2014/main" id="{83FCCD8A-05E2-4199-B10A-0683D980C4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5174" y="1436050"/>
            <a:ext cx="0" cy="16459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8" name="Picture 6">
            <a:extLst>
              <a:ext uri="{FF2B5EF4-FFF2-40B4-BE49-F238E27FC236}">
                <a16:creationId xmlns:a16="http://schemas.microsoft.com/office/drawing/2014/main" id="{38ECBBBD-1C8C-4D0B-9E65-FE04253D75E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538027" y="537920"/>
            <a:ext cx="2001407" cy="3435892"/>
          </a:xfrm>
          <a:prstGeom prst="rect">
            <a:avLst/>
          </a:prstGeom>
          <a:noFill/>
          <a:extLst>
            <a:ext uri="{909E8E84-426E-40DD-AFC4-6F175D3DCCD1}">
              <a14:hiddenFill xmlns:a14="http://schemas.microsoft.com/office/drawing/2010/main">
                <a:solidFill>
                  <a:srgbClr val="FFFFFF"/>
                </a:solidFill>
              </a14:hiddenFill>
            </a:ext>
          </a:extLst>
        </p:spPr>
      </p:pic>
      <p:cxnSp>
        <p:nvCxnSpPr>
          <p:cNvPr id="1049" name="Straight Connector 100">
            <a:extLst>
              <a:ext uri="{FF2B5EF4-FFF2-40B4-BE49-F238E27FC236}">
                <a16:creationId xmlns:a16="http://schemas.microsoft.com/office/drawing/2014/main" id="{FF8BD25D-8B66-4F26-8257-6DC0736291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02625" y="1436050"/>
            <a:ext cx="0" cy="16459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62253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E045B-CBF1-4153-BAC8-63253B71A148}"/>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Process</a:t>
            </a:r>
            <a:endParaRPr lang="en-CA">
              <a:solidFill>
                <a:schemeClr val="tx1">
                  <a:lumMod val="85000"/>
                  <a:lumOff val="15000"/>
                </a:schemeClr>
              </a:solidFill>
            </a:endParaRPr>
          </a:p>
        </p:txBody>
      </p:sp>
      <p:graphicFrame>
        <p:nvGraphicFramePr>
          <p:cNvPr id="5" name="Content Placeholder 2">
            <a:extLst>
              <a:ext uri="{FF2B5EF4-FFF2-40B4-BE49-F238E27FC236}">
                <a16:creationId xmlns:a16="http://schemas.microsoft.com/office/drawing/2014/main" id="{67408233-3268-483A-9AD0-262C8836D1F3}"/>
              </a:ext>
            </a:extLst>
          </p:cNvPr>
          <p:cNvGraphicFramePr>
            <a:graphicFrameLocks noGrp="1"/>
          </p:cNvGraphicFramePr>
          <p:nvPr>
            <p:ph idx="1"/>
            <p:extLst>
              <p:ext uri="{D42A27DB-BD31-4B8C-83A1-F6EECF244321}">
                <p14:modId xmlns:p14="http://schemas.microsoft.com/office/powerpoint/2010/main" val="35498904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061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41A7-8C0B-4F3E-90A4-17D55E1C1651}"/>
              </a:ext>
            </a:extLst>
          </p:cNvPr>
          <p:cNvSpPr>
            <a:spLocks noGrp="1"/>
          </p:cNvSpPr>
          <p:nvPr>
            <p:ph type="title"/>
          </p:nvPr>
        </p:nvSpPr>
        <p:spPr/>
        <p:txBody>
          <a:bodyPr/>
          <a:lstStyle/>
          <a:p>
            <a:r>
              <a:rPr lang="en-US" dirty="0"/>
              <a:t>AN Example: Correct Bicep Curl Form - INSTRUCTIONS</a:t>
            </a:r>
            <a:endParaRPr lang="en-CA" dirty="0"/>
          </a:p>
        </p:txBody>
      </p:sp>
      <p:sp>
        <p:nvSpPr>
          <p:cNvPr id="3" name="Content Placeholder 2">
            <a:extLst>
              <a:ext uri="{FF2B5EF4-FFF2-40B4-BE49-F238E27FC236}">
                <a16:creationId xmlns:a16="http://schemas.microsoft.com/office/drawing/2014/main" id="{ACFFD495-7941-4AD9-9977-D536AF208654}"/>
              </a:ext>
            </a:extLst>
          </p:cNvPr>
          <p:cNvSpPr>
            <a:spLocks noGrp="1"/>
          </p:cNvSpPr>
          <p:nvPr>
            <p:ph idx="1"/>
          </p:nvPr>
        </p:nvSpPr>
        <p:spPr/>
        <p:txBody>
          <a:bodyPr>
            <a:normAutofit lnSpcReduction="10000"/>
          </a:bodyPr>
          <a:lstStyle/>
          <a:p>
            <a:r>
              <a:rPr lang="en-CA" dirty="0"/>
              <a:t>Stand with your feet hip-width apart with a dumbbell in each hand. Bend your knees slightly, engage your core and maintain good upright posture.</a:t>
            </a:r>
          </a:p>
          <a:p>
            <a:r>
              <a:rPr lang="en-CA" dirty="0"/>
              <a:t>Position your arms so that your palms are facing forward. Hold onto the dumbbells, but don't grip them so tightly that you feel strain in your forearms.</a:t>
            </a:r>
          </a:p>
          <a:p>
            <a:r>
              <a:rPr lang="en-CA" dirty="0"/>
              <a:t>Bending at the elbow, lift both dumbbells up toward your shoulders by flexing your bicep muscles. Lower the dumbbells the same way you raised them until your arms are fully extended in the same position you started in.</a:t>
            </a:r>
          </a:p>
          <a:p>
            <a:r>
              <a:rPr lang="en-CA" dirty="0"/>
              <a:t>Repeat eight to 12 repetitions without swinging your weights. In other words, rely on your muscles rather than momentum. If you find yourself needing to add momentum to lift, try using a slightly lighter dumbbell instead, as swinging can lead to injury.</a:t>
            </a:r>
          </a:p>
          <a:p>
            <a:endParaRPr lang="en-CA" dirty="0"/>
          </a:p>
        </p:txBody>
      </p:sp>
    </p:spTree>
    <p:extLst>
      <p:ext uri="{BB962C8B-B14F-4D97-AF65-F5344CB8AC3E}">
        <p14:creationId xmlns:p14="http://schemas.microsoft.com/office/powerpoint/2010/main" val="1876366997"/>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412437"/>
      </a:dk2>
      <a:lt2>
        <a:srgbClr val="E8E2E2"/>
      </a:lt2>
      <a:accent1>
        <a:srgbClr val="34B0B4"/>
      </a:accent1>
      <a:accent2>
        <a:srgbClr val="4EA5EB"/>
      </a:accent2>
      <a:accent3>
        <a:srgbClr val="6E80EE"/>
      </a:accent3>
      <a:accent4>
        <a:srgbClr val="794EEB"/>
      </a:accent4>
      <a:accent5>
        <a:srgbClr val="C76EEE"/>
      </a:accent5>
      <a:accent6>
        <a:srgbClr val="EB4ED9"/>
      </a:accent6>
      <a:hlink>
        <a:srgbClr val="AE6B69"/>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55</TotalTime>
  <Words>531</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Tw Cen MT</vt:lpstr>
      <vt:lpstr>Wingdings 2</vt:lpstr>
      <vt:lpstr>DividendVTI</vt:lpstr>
      <vt:lpstr>FitForm: Proof of Concept</vt:lpstr>
      <vt:lpstr>Problem</vt:lpstr>
      <vt:lpstr>Project Pitch</vt:lpstr>
      <vt:lpstr>Project Uncertainties</vt:lpstr>
      <vt:lpstr>Our Approach</vt:lpstr>
      <vt:lpstr>Assumptions</vt:lpstr>
      <vt:lpstr>An Example User Interface</vt:lpstr>
      <vt:lpstr>Process</vt:lpstr>
      <vt:lpstr>AN Example: Correct Bicep Curl Form - INSTRUCTIONS</vt:lpstr>
      <vt:lpstr>Expected Hardware Inventory</vt:lpstr>
      <vt:lpstr>Device At Work</vt:lpstr>
      <vt:lpstr>References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FitForm: Proof of Concept</dc:title>
  <dc:creator>Rohan Thakral</dc:creator>
  <cp:lastModifiedBy>Rohan Thakral</cp:lastModifiedBy>
  <cp:revision>3</cp:revision>
  <dcterms:created xsi:type="dcterms:W3CDTF">2020-11-19T22:18:43Z</dcterms:created>
  <dcterms:modified xsi:type="dcterms:W3CDTF">2020-11-19T23:17:28Z</dcterms:modified>
</cp:coreProperties>
</file>