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02F"/>
    <a:srgbClr val="A6A6A6"/>
    <a:srgbClr val="AE939B"/>
    <a:srgbClr val="223C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3FFF4-D756-4E87-B638-0FAFD58F8FC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2E7A047-911B-4E7E-A363-C77713A5816E}">
      <dgm:prSet phldrT="[Texte]"/>
      <dgm:spPr>
        <a:solidFill>
          <a:srgbClr val="223C55"/>
        </a:solidFill>
      </dgm:spPr>
      <dgm:t>
        <a:bodyPr/>
        <a:lstStyle/>
        <a:p>
          <a:r>
            <a:rPr lang="en-US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M</a:t>
          </a:r>
          <a:r>
            <a:rPr lang="en-US" b="1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arché</a:t>
          </a:r>
          <a:endParaRPr lang="fr-FR" dirty="0">
            <a:solidFill>
              <a:schemeClr val="bg1"/>
            </a:solidFill>
          </a:endParaRPr>
        </a:p>
      </dgm:t>
    </dgm:pt>
    <dgm:pt modelId="{E8004E5B-29D1-47A0-B53F-EC3169283F2D}" type="parTrans" cxnId="{1D337326-F891-47FA-91B9-69871F8BAEE1}">
      <dgm:prSet/>
      <dgm:spPr/>
      <dgm:t>
        <a:bodyPr/>
        <a:lstStyle/>
        <a:p>
          <a:endParaRPr lang="fr-FR"/>
        </a:p>
      </dgm:t>
    </dgm:pt>
    <dgm:pt modelId="{9675644D-32B0-4365-86CB-0BF7A32703E5}" type="sibTrans" cxnId="{1D337326-F891-47FA-91B9-69871F8BAEE1}">
      <dgm:prSet/>
      <dgm:spPr/>
      <dgm:t>
        <a:bodyPr/>
        <a:lstStyle/>
        <a:p>
          <a:endParaRPr lang="fr-FR"/>
        </a:p>
      </dgm:t>
    </dgm:pt>
    <dgm:pt modelId="{C40361C9-B35C-4C77-9829-B8B583DBD568}">
      <dgm:prSet phldrT="[Texte]"/>
      <dgm:spPr>
        <a:solidFill>
          <a:srgbClr val="A6A6A6"/>
        </a:solidFill>
        <a:ln>
          <a:solidFill>
            <a:schemeClr val="bg2"/>
          </a:solidFill>
        </a:ln>
      </dgm:spPr>
      <dgm:t>
        <a:bodyPr/>
        <a:lstStyle/>
        <a:p>
          <a:r>
            <a:rPr lang="fr-FR" b="1" noProof="0" dirty="0">
              <a:solidFill>
                <a:schemeClr val="tx2">
                  <a:lumMod val="50000"/>
                </a:schemeClr>
              </a:solidFill>
            </a:rPr>
            <a:t>Taux</a:t>
          </a:r>
        </a:p>
      </dgm:t>
    </dgm:pt>
    <dgm:pt modelId="{343CEDC1-8C07-40EB-B3F7-92E8E1D2C317}" type="parTrans" cxnId="{9327C2E2-D3C4-40FE-BF72-390B35BD0959}">
      <dgm:prSet/>
      <dgm:spPr/>
      <dgm:t>
        <a:bodyPr/>
        <a:lstStyle/>
        <a:p>
          <a:endParaRPr lang="fr-FR"/>
        </a:p>
      </dgm:t>
    </dgm:pt>
    <dgm:pt modelId="{1DDB90DA-386E-4967-AB69-EFB66D580043}" type="sibTrans" cxnId="{9327C2E2-D3C4-40FE-BF72-390B35BD0959}">
      <dgm:prSet/>
      <dgm:spPr/>
      <dgm:t>
        <a:bodyPr/>
        <a:lstStyle/>
        <a:p>
          <a:endParaRPr lang="fr-FR"/>
        </a:p>
      </dgm:t>
    </dgm:pt>
    <dgm:pt modelId="{BD6E9F84-271A-40A4-A079-F730822296D1}">
      <dgm:prSet phldrT="[Texte]"/>
      <dgm:spPr>
        <a:solidFill>
          <a:srgbClr val="A6A6A6">
            <a:alpha val="90000"/>
          </a:srgbClr>
        </a:solidFill>
        <a:ln>
          <a:solidFill>
            <a:schemeClr val="bg2"/>
          </a:solidFill>
        </a:ln>
      </dgm:spPr>
      <dgm:t>
        <a:bodyPr/>
        <a:lstStyle/>
        <a:p>
          <a:r>
            <a:rPr lang="fr-FR" b="1" noProof="0" dirty="0">
              <a:solidFill>
                <a:schemeClr val="tx2">
                  <a:lumMod val="50000"/>
                </a:schemeClr>
              </a:solidFill>
            </a:rPr>
            <a:t>Action</a:t>
          </a:r>
        </a:p>
      </dgm:t>
    </dgm:pt>
    <dgm:pt modelId="{51C4F893-72F2-4FA2-A48D-4A78A80D8A76}" type="parTrans" cxnId="{E87C1DFA-6B4F-49EB-A675-48DF3A0CFA6B}">
      <dgm:prSet/>
      <dgm:spPr/>
      <dgm:t>
        <a:bodyPr/>
        <a:lstStyle/>
        <a:p>
          <a:endParaRPr lang="fr-FR"/>
        </a:p>
      </dgm:t>
    </dgm:pt>
    <dgm:pt modelId="{46317ADE-B3A7-47C5-9301-E8BC0A1E131E}" type="sibTrans" cxnId="{E87C1DFA-6B4F-49EB-A675-48DF3A0CFA6B}">
      <dgm:prSet/>
      <dgm:spPr/>
      <dgm:t>
        <a:bodyPr/>
        <a:lstStyle/>
        <a:p>
          <a:endParaRPr lang="fr-FR"/>
        </a:p>
      </dgm:t>
    </dgm:pt>
    <dgm:pt modelId="{94D4ECF0-F838-4344-B72D-A8849207C51E}">
      <dgm:prSet phldrT="[Texte]"/>
      <dgm:spPr>
        <a:solidFill>
          <a:srgbClr val="223C55"/>
        </a:solidFill>
      </dgm:spPr>
      <dgm:t>
        <a:bodyPr/>
        <a:lstStyle/>
        <a:p>
          <a:r>
            <a:rPr lang="fr-FR" b="1" dirty="0"/>
            <a:t>Concentration</a:t>
          </a:r>
          <a:endParaRPr lang="fr-FR" dirty="0"/>
        </a:p>
      </dgm:t>
    </dgm:pt>
    <dgm:pt modelId="{876E5535-D5DA-4948-86D4-9250D836478D}" type="parTrans" cxnId="{6354E35F-7DC4-4ED0-AFDA-883359AF2C27}">
      <dgm:prSet/>
      <dgm:spPr/>
      <dgm:t>
        <a:bodyPr/>
        <a:lstStyle/>
        <a:p>
          <a:endParaRPr lang="fr-FR"/>
        </a:p>
      </dgm:t>
    </dgm:pt>
    <dgm:pt modelId="{B3D7ECDC-B872-4708-AC84-75B2BD37453A}" type="sibTrans" cxnId="{6354E35F-7DC4-4ED0-AFDA-883359AF2C27}">
      <dgm:prSet/>
      <dgm:spPr/>
      <dgm:t>
        <a:bodyPr/>
        <a:lstStyle/>
        <a:p>
          <a:endParaRPr lang="fr-FR"/>
        </a:p>
      </dgm:t>
    </dgm:pt>
    <dgm:pt modelId="{983207C8-697C-4E09-A55B-7DFEBCBAB388}">
      <dgm:prSet phldrT="[Texte]"/>
      <dgm:spPr>
        <a:solidFill>
          <a:srgbClr val="A6A6A6">
            <a:alpha val="90000"/>
          </a:srgbClr>
        </a:solidFill>
        <a:ln>
          <a:solidFill>
            <a:schemeClr val="bg2"/>
          </a:solidFill>
        </a:ln>
      </dgm:spPr>
      <dgm:t>
        <a:bodyPr/>
        <a:lstStyle/>
        <a:p>
          <a:r>
            <a:rPr lang="fr-FR" b="1" noProof="0" dirty="0">
              <a:solidFill>
                <a:schemeClr val="tx2">
                  <a:lumMod val="50000"/>
                </a:schemeClr>
              </a:solidFill>
            </a:rPr>
            <a:t>Immobilier</a:t>
          </a:r>
        </a:p>
      </dgm:t>
    </dgm:pt>
    <dgm:pt modelId="{6C8D47D9-4E04-4660-9227-4E7DC09B1C97}" type="parTrans" cxnId="{4EB3D138-2DFF-4B4F-BC07-B110F1ED2619}">
      <dgm:prSet/>
      <dgm:spPr/>
      <dgm:t>
        <a:bodyPr/>
        <a:lstStyle/>
        <a:p>
          <a:endParaRPr lang="fr-FR"/>
        </a:p>
      </dgm:t>
    </dgm:pt>
    <dgm:pt modelId="{290C1982-B3A4-45DB-9701-1CB934261EF2}" type="sibTrans" cxnId="{4EB3D138-2DFF-4B4F-BC07-B110F1ED2619}">
      <dgm:prSet/>
      <dgm:spPr/>
      <dgm:t>
        <a:bodyPr/>
        <a:lstStyle/>
        <a:p>
          <a:endParaRPr lang="fr-FR"/>
        </a:p>
      </dgm:t>
    </dgm:pt>
    <dgm:pt modelId="{31FE55F1-C787-4AA1-8CA1-3475E3C4241D}">
      <dgm:prSet phldrT="[Texte]"/>
      <dgm:spPr>
        <a:solidFill>
          <a:srgbClr val="A6A6A6">
            <a:alpha val="90000"/>
          </a:srgbClr>
        </a:solidFill>
        <a:ln>
          <a:solidFill>
            <a:schemeClr val="bg2"/>
          </a:solidFill>
        </a:ln>
      </dgm:spPr>
      <dgm:t>
        <a:bodyPr/>
        <a:lstStyle/>
        <a:p>
          <a:r>
            <a:rPr lang="fr-FR" b="1" dirty="0">
              <a:solidFill>
                <a:schemeClr val="tx2">
                  <a:lumMod val="50000"/>
                </a:schemeClr>
              </a:solidFill>
            </a:rPr>
            <a:t>Change</a:t>
          </a:r>
        </a:p>
      </dgm:t>
    </dgm:pt>
    <dgm:pt modelId="{9EA1CAD6-A867-4924-AF19-69D497B204CE}" type="parTrans" cxnId="{FB85ED38-A0E2-4392-90E0-744B8936F3EF}">
      <dgm:prSet/>
      <dgm:spPr/>
      <dgm:t>
        <a:bodyPr/>
        <a:lstStyle/>
        <a:p>
          <a:endParaRPr lang="fr-FR"/>
        </a:p>
      </dgm:t>
    </dgm:pt>
    <dgm:pt modelId="{C820A343-1729-4FDA-ADD5-6009BDC63888}" type="sibTrans" cxnId="{FB85ED38-A0E2-4392-90E0-744B8936F3EF}">
      <dgm:prSet/>
      <dgm:spPr/>
      <dgm:t>
        <a:bodyPr/>
        <a:lstStyle/>
        <a:p>
          <a:endParaRPr lang="fr-FR"/>
        </a:p>
      </dgm:t>
    </dgm:pt>
    <dgm:pt modelId="{396F6631-CA5D-4B75-B8F5-468CC961892D}">
      <dgm:prSet phldrT="[Texte]"/>
      <dgm:spPr>
        <a:solidFill>
          <a:srgbClr val="A6A6A6">
            <a:alpha val="90000"/>
          </a:srgbClr>
        </a:solidFill>
        <a:ln>
          <a:solidFill>
            <a:schemeClr val="bg2"/>
          </a:solidFill>
        </a:ln>
      </dgm:spPr>
      <dgm:t>
        <a:bodyPr/>
        <a:lstStyle/>
        <a:p>
          <a:r>
            <a:rPr lang="es-ES" b="1" dirty="0">
              <a:solidFill>
                <a:schemeClr val="tx2">
                  <a:lumMod val="50000"/>
                </a:schemeClr>
              </a:solidFill>
            </a:rPr>
            <a:t>Spread</a:t>
          </a:r>
          <a:endParaRPr lang="fr-FR" b="1" dirty="0">
            <a:solidFill>
              <a:schemeClr val="tx2">
                <a:lumMod val="50000"/>
              </a:schemeClr>
            </a:solidFill>
          </a:endParaRPr>
        </a:p>
      </dgm:t>
    </dgm:pt>
    <dgm:pt modelId="{7232A662-863E-4251-A6E4-DE28200FE3F9}" type="parTrans" cxnId="{4792B84F-0950-475D-8946-797ECD39069E}">
      <dgm:prSet/>
      <dgm:spPr/>
      <dgm:t>
        <a:bodyPr/>
        <a:lstStyle/>
        <a:p>
          <a:endParaRPr lang="fr-FR"/>
        </a:p>
      </dgm:t>
    </dgm:pt>
    <dgm:pt modelId="{5281E59D-A61A-4AC3-AED7-EC9B9FA83B4D}" type="sibTrans" cxnId="{4792B84F-0950-475D-8946-797ECD39069E}">
      <dgm:prSet/>
      <dgm:spPr/>
      <dgm:t>
        <a:bodyPr/>
        <a:lstStyle/>
        <a:p>
          <a:endParaRPr lang="fr-FR"/>
        </a:p>
      </dgm:t>
    </dgm:pt>
    <dgm:pt modelId="{5A0427A4-8EDB-46DA-9635-75AB8C96C099}" type="pres">
      <dgm:prSet presAssocID="{F943FFF4-D756-4E87-B638-0FAFD58F8FC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96C48B-6C99-4440-901B-F97045A64579}" type="pres">
      <dgm:prSet presAssocID="{52E7A047-911B-4E7E-A363-C77713A5816E}" presName="root" presStyleCnt="0"/>
      <dgm:spPr/>
    </dgm:pt>
    <dgm:pt modelId="{42A7D7ED-A04C-4AAA-B379-33FC958F131E}" type="pres">
      <dgm:prSet presAssocID="{52E7A047-911B-4E7E-A363-C77713A5816E}" presName="rootComposite" presStyleCnt="0"/>
      <dgm:spPr/>
    </dgm:pt>
    <dgm:pt modelId="{1DA95526-A2CE-429D-83D6-8A96BDF2AB89}" type="pres">
      <dgm:prSet presAssocID="{52E7A047-911B-4E7E-A363-C77713A5816E}" presName="rootText" presStyleLbl="node1" presStyleIdx="0" presStyleCnt="2"/>
      <dgm:spPr/>
    </dgm:pt>
    <dgm:pt modelId="{9E9B3F88-B7D7-4AC2-AD8D-0BEBD1A56302}" type="pres">
      <dgm:prSet presAssocID="{52E7A047-911B-4E7E-A363-C77713A5816E}" presName="rootConnector" presStyleLbl="node1" presStyleIdx="0" presStyleCnt="2"/>
      <dgm:spPr/>
    </dgm:pt>
    <dgm:pt modelId="{9B975B2F-8646-422C-8B12-4F41570CC397}" type="pres">
      <dgm:prSet presAssocID="{52E7A047-911B-4E7E-A363-C77713A5816E}" presName="childShape" presStyleCnt="0"/>
      <dgm:spPr/>
    </dgm:pt>
    <dgm:pt modelId="{C9C5519D-5250-4103-9B2D-8FB713742735}" type="pres">
      <dgm:prSet presAssocID="{343CEDC1-8C07-40EB-B3F7-92E8E1D2C317}" presName="Name13" presStyleLbl="parChTrans1D2" presStyleIdx="0" presStyleCnt="5"/>
      <dgm:spPr/>
    </dgm:pt>
    <dgm:pt modelId="{47708A6E-35BB-4680-B992-9E52CCFD7CE6}" type="pres">
      <dgm:prSet presAssocID="{C40361C9-B35C-4C77-9829-B8B583DBD568}" presName="childText" presStyleLbl="bgAcc1" presStyleIdx="0" presStyleCnt="5">
        <dgm:presLayoutVars>
          <dgm:bulletEnabled val="1"/>
        </dgm:presLayoutVars>
      </dgm:prSet>
      <dgm:spPr/>
    </dgm:pt>
    <dgm:pt modelId="{24EA3D35-3AF8-41F4-A1AE-AE60DEE9B493}" type="pres">
      <dgm:prSet presAssocID="{51C4F893-72F2-4FA2-A48D-4A78A80D8A76}" presName="Name13" presStyleLbl="parChTrans1D2" presStyleIdx="1" presStyleCnt="5"/>
      <dgm:spPr/>
    </dgm:pt>
    <dgm:pt modelId="{B8BD1721-F11E-43BA-828A-6F0B3C2E53E2}" type="pres">
      <dgm:prSet presAssocID="{BD6E9F84-271A-40A4-A079-F730822296D1}" presName="childText" presStyleLbl="bgAcc1" presStyleIdx="1" presStyleCnt="5">
        <dgm:presLayoutVars>
          <dgm:bulletEnabled val="1"/>
        </dgm:presLayoutVars>
      </dgm:prSet>
      <dgm:spPr/>
    </dgm:pt>
    <dgm:pt modelId="{A7EE855A-1820-40F2-A465-9E6725BFD03C}" type="pres">
      <dgm:prSet presAssocID="{6C8D47D9-4E04-4660-9227-4E7DC09B1C97}" presName="Name13" presStyleLbl="parChTrans1D2" presStyleIdx="2" presStyleCnt="5"/>
      <dgm:spPr/>
    </dgm:pt>
    <dgm:pt modelId="{E58FD187-E665-493C-9906-BE718407EDF1}" type="pres">
      <dgm:prSet presAssocID="{983207C8-697C-4E09-A55B-7DFEBCBAB388}" presName="childText" presStyleLbl="bgAcc1" presStyleIdx="2" presStyleCnt="5">
        <dgm:presLayoutVars>
          <dgm:bulletEnabled val="1"/>
        </dgm:presLayoutVars>
      </dgm:prSet>
      <dgm:spPr/>
    </dgm:pt>
    <dgm:pt modelId="{74E8B2EA-862F-46F3-B8A7-B23E4863940E}" type="pres">
      <dgm:prSet presAssocID="{9EA1CAD6-A867-4924-AF19-69D497B204CE}" presName="Name13" presStyleLbl="parChTrans1D2" presStyleIdx="3" presStyleCnt="5"/>
      <dgm:spPr/>
    </dgm:pt>
    <dgm:pt modelId="{85CB0F68-07B8-4F7F-B653-A38371B6ED6F}" type="pres">
      <dgm:prSet presAssocID="{31FE55F1-C787-4AA1-8CA1-3475E3C4241D}" presName="childText" presStyleLbl="bgAcc1" presStyleIdx="3" presStyleCnt="5">
        <dgm:presLayoutVars>
          <dgm:bulletEnabled val="1"/>
        </dgm:presLayoutVars>
      </dgm:prSet>
      <dgm:spPr/>
    </dgm:pt>
    <dgm:pt modelId="{E19062C2-6439-47E7-B61B-B83D37A53A5B}" type="pres">
      <dgm:prSet presAssocID="{7232A662-863E-4251-A6E4-DE28200FE3F9}" presName="Name13" presStyleLbl="parChTrans1D2" presStyleIdx="4" presStyleCnt="5"/>
      <dgm:spPr/>
    </dgm:pt>
    <dgm:pt modelId="{F0516EB5-EB15-4745-8D8A-F807DB80FF32}" type="pres">
      <dgm:prSet presAssocID="{396F6631-CA5D-4B75-B8F5-468CC961892D}" presName="childText" presStyleLbl="bgAcc1" presStyleIdx="4" presStyleCnt="5">
        <dgm:presLayoutVars>
          <dgm:bulletEnabled val="1"/>
        </dgm:presLayoutVars>
      </dgm:prSet>
      <dgm:spPr/>
    </dgm:pt>
    <dgm:pt modelId="{02F6D806-D8A2-46B4-9949-CBD0BFE8A2EA}" type="pres">
      <dgm:prSet presAssocID="{94D4ECF0-F838-4344-B72D-A8849207C51E}" presName="root" presStyleCnt="0"/>
      <dgm:spPr/>
    </dgm:pt>
    <dgm:pt modelId="{DE5915CE-E3A0-475D-9926-F4FC85798275}" type="pres">
      <dgm:prSet presAssocID="{94D4ECF0-F838-4344-B72D-A8849207C51E}" presName="rootComposite" presStyleCnt="0"/>
      <dgm:spPr/>
    </dgm:pt>
    <dgm:pt modelId="{55853940-F863-4DEC-8D7D-453A9EB10069}" type="pres">
      <dgm:prSet presAssocID="{94D4ECF0-F838-4344-B72D-A8849207C51E}" presName="rootText" presStyleLbl="node1" presStyleIdx="1" presStyleCnt="2"/>
      <dgm:spPr/>
    </dgm:pt>
    <dgm:pt modelId="{D50C028F-86EA-4E19-A8EC-5290481D3045}" type="pres">
      <dgm:prSet presAssocID="{94D4ECF0-F838-4344-B72D-A8849207C51E}" presName="rootConnector" presStyleLbl="node1" presStyleIdx="1" presStyleCnt="2"/>
      <dgm:spPr/>
    </dgm:pt>
    <dgm:pt modelId="{5EAAAB0E-5661-4F4E-B2F3-158DFBB44847}" type="pres">
      <dgm:prSet presAssocID="{94D4ECF0-F838-4344-B72D-A8849207C51E}" presName="childShape" presStyleCnt="0"/>
      <dgm:spPr/>
    </dgm:pt>
  </dgm:ptLst>
  <dgm:cxnLst>
    <dgm:cxn modelId="{0E2C3C1A-D222-405A-A28A-33EA732FCECC}" type="presOf" srcId="{51C4F893-72F2-4FA2-A48D-4A78A80D8A76}" destId="{24EA3D35-3AF8-41F4-A1AE-AE60DEE9B493}" srcOrd="0" destOrd="0" presId="urn:microsoft.com/office/officeart/2005/8/layout/hierarchy3"/>
    <dgm:cxn modelId="{05960A1C-2AAE-44B7-809E-6BA31C2FE771}" type="presOf" srcId="{52E7A047-911B-4E7E-A363-C77713A5816E}" destId="{1DA95526-A2CE-429D-83D6-8A96BDF2AB89}" srcOrd="0" destOrd="0" presId="urn:microsoft.com/office/officeart/2005/8/layout/hierarchy3"/>
    <dgm:cxn modelId="{71AF5022-B69F-48FF-B4C1-2393D646C63D}" type="presOf" srcId="{BD6E9F84-271A-40A4-A079-F730822296D1}" destId="{B8BD1721-F11E-43BA-828A-6F0B3C2E53E2}" srcOrd="0" destOrd="0" presId="urn:microsoft.com/office/officeart/2005/8/layout/hierarchy3"/>
    <dgm:cxn modelId="{1D337326-F891-47FA-91B9-69871F8BAEE1}" srcId="{F943FFF4-D756-4E87-B638-0FAFD58F8FC9}" destId="{52E7A047-911B-4E7E-A363-C77713A5816E}" srcOrd="0" destOrd="0" parTransId="{E8004E5B-29D1-47A0-B53F-EC3169283F2D}" sibTransId="{9675644D-32B0-4365-86CB-0BF7A32703E5}"/>
    <dgm:cxn modelId="{244F392B-D3E1-4C3A-B2ED-C484342CBBD1}" type="presOf" srcId="{94D4ECF0-F838-4344-B72D-A8849207C51E}" destId="{D50C028F-86EA-4E19-A8EC-5290481D3045}" srcOrd="1" destOrd="0" presId="urn:microsoft.com/office/officeart/2005/8/layout/hierarchy3"/>
    <dgm:cxn modelId="{4EB3D138-2DFF-4B4F-BC07-B110F1ED2619}" srcId="{52E7A047-911B-4E7E-A363-C77713A5816E}" destId="{983207C8-697C-4E09-A55B-7DFEBCBAB388}" srcOrd="2" destOrd="0" parTransId="{6C8D47D9-4E04-4660-9227-4E7DC09B1C97}" sibTransId="{290C1982-B3A4-45DB-9701-1CB934261EF2}"/>
    <dgm:cxn modelId="{FB85ED38-A0E2-4392-90E0-744B8936F3EF}" srcId="{52E7A047-911B-4E7E-A363-C77713A5816E}" destId="{31FE55F1-C787-4AA1-8CA1-3475E3C4241D}" srcOrd="3" destOrd="0" parTransId="{9EA1CAD6-A867-4924-AF19-69D497B204CE}" sibTransId="{C820A343-1729-4FDA-ADD5-6009BDC63888}"/>
    <dgm:cxn modelId="{6354E35F-7DC4-4ED0-AFDA-883359AF2C27}" srcId="{F943FFF4-D756-4E87-B638-0FAFD58F8FC9}" destId="{94D4ECF0-F838-4344-B72D-A8849207C51E}" srcOrd="1" destOrd="0" parTransId="{876E5535-D5DA-4948-86D4-9250D836478D}" sibTransId="{B3D7ECDC-B872-4708-AC84-75B2BD37453A}"/>
    <dgm:cxn modelId="{5B125D61-A25A-4710-A0B3-EA44D08C4BBD}" type="presOf" srcId="{9EA1CAD6-A867-4924-AF19-69D497B204CE}" destId="{74E8B2EA-862F-46F3-B8A7-B23E4863940E}" srcOrd="0" destOrd="0" presId="urn:microsoft.com/office/officeart/2005/8/layout/hierarchy3"/>
    <dgm:cxn modelId="{94D72469-4581-4501-A2F7-B29D53AE9BF1}" type="presOf" srcId="{52E7A047-911B-4E7E-A363-C77713A5816E}" destId="{9E9B3F88-B7D7-4AC2-AD8D-0BEBD1A56302}" srcOrd="1" destOrd="0" presId="urn:microsoft.com/office/officeart/2005/8/layout/hierarchy3"/>
    <dgm:cxn modelId="{4792B84F-0950-475D-8946-797ECD39069E}" srcId="{52E7A047-911B-4E7E-A363-C77713A5816E}" destId="{396F6631-CA5D-4B75-B8F5-468CC961892D}" srcOrd="4" destOrd="0" parTransId="{7232A662-863E-4251-A6E4-DE28200FE3F9}" sibTransId="{5281E59D-A61A-4AC3-AED7-EC9B9FA83B4D}"/>
    <dgm:cxn modelId="{27A64856-24AD-4E73-B490-C6A04860D654}" type="presOf" srcId="{983207C8-697C-4E09-A55B-7DFEBCBAB388}" destId="{E58FD187-E665-493C-9906-BE718407EDF1}" srcOrd="0" destOrd="0" presId="urn:microsoft.com/office/officeart/2005/8/layout/hierarchy3"/>
    <dgm:cxn modelId="{5D3D3484-FF46-4B42-B12F-5C790B7CDBB5}" type="presOf" srcId="{343CEDC1-8C07-40EB-B3F7-92E8E1D2C317}" destId="{C9C5519D-5250-4103-9B2D-8FB713742735}" srcOrd="0" destOrd="0" presId="urn:microsoft.com/office/officeart/2005/8/layout/hierarchy3"/>
    <dgm:cxn modelId="{13C59B8B-995E-426C-A6C9-922D8DD52AE1}" type="presOf" srcId="{396F6631-CA5D-4B75-B8F5-468CC961892D}" destId="{F0516EB5-EB15-4745-8D8A-F807DB80FF32}" srcOrd="0" destOrd="0" presId="urn:microsoft.com/office/officeart/2005/8/layout/hierarchy3"/>
    <dgm:cxn modelId="{C6B5BF8F-BDF3-43D4-B53D-AF8107019051}" type="presOf" srcId="{31FE55F1-C787-4AA1-8CA1-3475E3C4241D}" destId="{85CB0F68-07B8-4F7F-B653-A38371B6ED6F}" srcOrd="0" destOrd="0" presId="urn:microsoft.com/office/officeart/2005/8/layout/hierarchy3"/>
    <dgm:cxn modelId="{D0DDC49D-64EF-4D83-9C71-274EB056C969}" type="presOf" srcId="{F943FFF4-D756-4E87-B638-0FAFD58F8FC9}" destId="{5A0427A4-8EDB-46DA-9635-75AB8C96C099}" srcOrd="0" destOrd="0" presId="urn:microsoft.com/office/officeart/2005/8/layout/hierarchy3"/>
    <dgm:cxn modelId="{752709B2-A80D-4467-8C8A-52C4E5510788}" type="presOf" srcId="{C40361C9-B35C-4C77-9829-B8B583DBD568}" destId="{47708A6E-35BB-4680-B992-9E52CCFD7CE6}" srcOrd="0" destOrd="0" presId="urn:microsoft.com/office/officeart/2005/8/layout/hierarchy3"/>
    <dgm:cxn modelId="{F46457C0-E511-4A49-BC87-D5CE3BAB2E5F}" type="presOf" srcId="{94D4ECF0-F838-4344-B72D-A8849207C51E}" destId="{55853940-F863-4DEC-8D7D-453A9EB10069}" srcOrd="0" destOrd="0" presId="urn:microsoft.com/office/officeart/2005/8/layout/hierarchy3"/>
    <dgm:cxn modelId="{EB336BC9-D093-4F2B-A6B9-A40BB9327864}" type="presOf" srcId="{7232A662-863E-4251-A6E4-DE28200FE3F9}" destId="{E19062C2-6439-47E7-B61B-B83D37A53A5B}" srcOrd="0" destOrd="0" presId="urn:microsoft.com/office/officeart/2005/8/layout/hierarchy3"/>
    <dgm:cxn modelId="{4C8612CD-B9D0-4F5E-A48E-9BB1477DAED6}" type="presOf" srcId="{6C8D47D9-4E04-4660-9227-4E7DC09B1C97}" destId="{A7EE855A-1820-40F2-A465-9E6725BFD03C}" srcOrd="0" destOrd="0" presId="urn:microsoft.com/office/officeart/2005/8/layout/hierarchy3"/>
    <dgm:cxn modelId="{9327C2E2-D3C4-40FE-BF72-390B35BD0959}" srcId="{52E7A047-911B-4E7E-A363-C77713A5816E}" destId="{C40361C9-B35C-4C77-9829-B8B583DBD568}" srcOrd="0" destOrd="0" parTransId="{343CEDC1-8C07-40EB-B3F7-92E8E1D2C317}" sibTransId="{1DDB90DA-386E-4967-AB69-EFB66D580043}"/>
    <dgm:cxn modelId="{E87C1DFA-6B4F-49EB-A675-48DF3A0CFA6B}" srcId="{52E7A047-911B-4E7E-A363-C77713A5816E}" destId="{BD6E9F84-271A-40A4-A079-F730822296D1}" srcOrd="1" destOrd="0" parTransId="{51C4F893-72F2-4FA2-A48D-4A78A80D8A76}" sibTransId="{46317ADE-B3A7-47C5-9301-E8BC0A1E131E}"/>
    <dgm:cxn modelId="{4E63169F-45F8-41E9-9DA5-1BB6974665BF}" type="presParOf" srcId="{5A0427A4-8EDB-46DA-9635-75AB8C96C099}" destId="{5196C48B-6C99-4440-901B-F97045A64579}" srcOrd="0" destOrd="0" presId="urn:microsoft.com/office/officeart/2005/8/layout/hierarchy3"/>
    <dgm:cxn modelId="{BC0B80CD-F418-4026-A52D-5506C0CD98F4}" type="presParOf" srcId="{5196C48B-6C99-4440-901B-F97045A64579}" destId="{42A7D7ED-A04C-4AAA-B379-33FC958F131E}" srcOrd="0" destOrd="0" presId="urn:microsoft.com/office/officeart/2005/8/layout/hierarchy3"/>
    <dgm:cxn modelId="{CC060964-C1FD-44C1-AA25-B997022A0EFA}" type="presParOf" srcId="{42A7D7ED-A04C-4AAA-B379-33FC958F131E}" destId="{1DA95526-A2CE-429D-83D6-8A96BDF2AB89}" srcOrd="0" destOrd="0" presId="urn:microsoft.com/office/officeart/2005/8/layout/hierarchy3"/>
    <dgm:cxn modelId="{AE1F86F0-AD97-46A6-AA1A-E3701A7FBB63}" type="presParOf" srcId="{42A7D7ED-A04C-4AAA-B379-33FC958F131E}" destId="{9E9B3F88-B7D7-4AC2-AD8D-0BEBD1A56302}" srcOrd="1" destOrd="0" presId="urn:microsoft.com/office/officeart/2005/8/layout/hierarchy3"/>
    <dgm:cxn modelId="{16EAB14C-4636-440C-865F-D28FC07B54E4}" type="presParOf" srcId="{5196C48B-6C99-4440-901B-F97045A64579}" destId="{9B975B2F-8646-422C-8B12-4F41570CC397}" srcOrd="1" destOrd="0" presId="urn:microsoft.com/office/officeart/2005/8/layout/hierarchy3"/>
    <dgm:cxn modelId="{F7D16026-6194-48E5-8244-A085895DB961}" type="presParOf" srcId="{9B975B2F-8646-422C-8B12-4F41570CC397}" destId="{C9C5519D-5250-4103-9B2D-8FB713742735}" srcOrd="0" destOrd="0" presId="urn:microsoft.com/office/officeart/2005/8/layout/hierarchy3"/>
    <dgm:cxn modelId="{5837E899-1B41-4AAE-88DB-CD2BCF29F02A}" type="presParOf" srcId="{9B975B2F-8646-422C-8B12-4F41570CC397}" destId="{47708A6E-35BB-4680-B992-9E52CCFD7CE6}" srcOrd="1" destOrd="0" presId="urn:microsoft.com/office/officeart/2005/8/layout/hierarchy3"/>
    <dgm:cxn modelId="{AAEB6ADC-147F-48BA-A979-1BE57D93F59D}" type="presParOf" srcId="{9B975B2F-8646-422C-8B12-4F41570CC397}" destId="{24EA3D35-3AF8-41F4-A1AE-AE60DEE9B493}" srcOrd="2" destOrd="0" presId="urn:microsoft.com/office/officeart/2005/8/layout/hierarchy3"/>
    <dgm:cxn modelId="{769CDEFC-6B8A-44EF-8BA6-E79116D40B25}" type="presParOf" srcId="{9B975B2F-8646-422C-8B12-4F41570CC397}" destId="{B8BD1721-F11E-43BA-828A-6F0B3C2E53E2}" srcOrd="3" destOrd="0" presId="urn:microsoft.com/office/officeart/2005/8/layout/hierarchy3"/>
    <dgm:cxn modelId="{C4CAD2B4-0585-4066-9A84-416385389A52}" type="presParOf" srcId="{9B975B2F-8646-422C-8B12-4F41570CC397}" destId="{A7EE855A-1820-40F2-A465-9E6725BFD03C}" srcOrd="4" destOrd="0" presId="urn:microsoft.com/office/officeart/2005/8/layout/hierarchy3"/>
    <dgm:cxn modelId="{F7F2429E-AFA2-4B4B-AAFE-6F5423B2910D}" type="presParOf" srcId="{9B975B2F-8646-422C-8B12-4F41570CC397}" destId="{E58FD187-E665-493C-9906-BE718407EDF1}" srcOrd="5" destOrd="0" presId="urn:microsoft.com/office/officeart/2005/8/layout/hierarchy3"/>
    <dgm:cxn modelId="{FA2DF08C-48BD-4F0D-9D8F-557581308EDF}" type="presParOf" srcId="{9B975B2F-8646-422C-8B12-4F41570CC397}" destId="{74E8B2EA-862F-46F3-B8A7-B23E4863940E}" srcOrd="6" destOrd="0" presId="urn:microsoft.com/office/officeart/2005/8/layout/hierarchy3"/>
    <dgm:cxn modelId="{9F045284-9DBB-4867-8FA3-5C38F1E6D28F}" type="presParOf" srcId="{9B975B2F-8646-422C-8B12-4F41570CC397}" destId="{85CB0F68-07B8-4F7F-B653-A38371B6ED6F}" srcOrd="7" destOrd="0" presId="urn:microsoft.com/office/officeart/2005/8/layout/hierarchy3"/>
    <dgm:cxn modelId="{81BBB81C-C44A-46E5-85B5-73BA17943E10}" type="presParOf" srcId="{9B975B2F-8646-422C-8B12-4F41570CC397}" destId="{E19062C2-6439-47E7-B61B-B83D37A53A5B}" srcOrd="8" destOrd="0" presId="urn:microsoft.com/office/officeart/2005/8/layout/hierarchy3"/>
    <dgm:cxn modelId="{E1F044B9-1E86-4CF9-AEC7-E9C611C1952B}" type="presParOf" srcId="{9B975B2F-8646-422C-8B12-4F41570CC397}" destId="{F0516EB5-EB15-4745-8D8A-F807DB80FF32}" srcOrd="9" destOrd="0" presId="urn:microsoft.com/office/officeart/2005/8/layout/hierarchy3"/>
    <dgm:cxn modelId="{1E1404F3-7698-4061-92D7-684CF9487C72}" type="presParOf" srcId="{5A0427A4-8EDB-46DA-9635-75AB8C96C099}" destId="{02F6D806-D8A2-46B4-9949-CBD0BFE8A2EA}" srcOrd="1" destOrd="0" presId="urn:microsoft.com/office/officeart/2005/8/layout/hierarchy3"/>
    <dgm:cxn modelId="{CE82B217-D969-4781-AC00-20610B9F3B94}" type="presParOf" srcId="{02F6D806-D8A2-46B4-9949-CBD0BFE8A2EA}" destId="{DE5915CE-E3A0-475D-9926-F4FC85798275}" srcOrd="0" destOrd="0" presId="urn:microsoft.com/office/officeart/2005/8/layout/hierarchy3"/>
    <dgm:cxn modelId="{93A9413A-499B-48D0-9EFA-E0299C6E8DCA}" type="presParOf" srcId="{DE5915CE-E3A0-475D-9926-F4FC85798275}" destId="{55853940-F863-4DEC-8D7D-453A9EB10069}" srcOrd="0" destOrd="0" presId="urn:microsoft.com/office/officeart/2005/8/layout/hierarchy3"/>
    <dgm:cxn modelId="{7836A9C5-0752-4567-92C1-68AC0387B69F}" type="presParOf" srcId="{DE5915CE-E3A0-475D-9926-F4FC85798275}" destId="{D50C028F-86EA-4E19-A8EC-5290481D3045}" srcOrd="1" destOrd="0" presId="urn:microsoft.com/office/officeart/2005/8/layout/hierarchy3"/>
    <dgm:cxn modelId="{99A9CDF4-12B6-440D-880C-D7B9B1D8A058}" type="presParOf" srcId="{02F6D806-D8A2-46B4-9949-CBD0BFE8A2EA}" destId="{5EAAAB0E-5661-4F4E-B2F3-158DFBB4484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43FFF4-D756-4E87-B638-0FAFD58F8FC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2E7A047-911B-4E7E-A363-C77713A5816E}">
      <dgm:prSet phldrT="[Texte]"/>
      <dgm:spPr>
        <a:solidFill>
          <a:srgbClr val="223C55"/>
        </a:solidFill>
      </dgm:spPr>
      <dgm:t>
        <a:bodyPr/>
        <a:lstStyle/>
        <a:p>
          <a:r>
            <a:rPr lang="fr-FR" b="1" dirty="0"/>
            <a:t>Contrepartie</a:t>
          </a:r>
          <a:endParaRPr lang="fr-FR" dirty="0"/>
        </a:p>
      </dgm:t>
    </dgm:pt>
    <dgm:pt modelId="{E8004E5B-29D1-47A0-B53F-EC3169283F2D}" type="parTrans" cxnId="{1D337326-F891-47FA-91B9-69871F8BAEE1}">
      <dgm:prSet/>
      <dgm:spPr/>
      <dgm:t>
        <a:bodyPr/>
        <a:lstStyle/>
        <a:p>
          <a:endParaRPr lang="fr-FR"/>
        </a:p>
      </dgm:t>
    </dgm:pt>
    <dgm:pt modelId="{9675644D-32B0-4365-86CB-0BF7A32703E5}" type="sibTrans" cxnId="{1D337326-F891-47FA-91B9-69871F8BAEE1}">
      <dgm:prSet/>
      <dgm:spPr/>
      <dgm:t>
        <a:bodyPr/>
        <a:lstStyle/>
        <a:p>
          <a:endParaRPr lang="fr-FR"/>
        </a:p>
      </dgm:t>
    </dgm:pt>
    <dgm:pt modelId="{94D4ECF0-F838-4344-B72D-A8849207C51E}">
      <dgm:prSet phldrT="[Texte]"/>
      <dgm:spPr>
        <a:solidFill>
          <a:srgbClr val="223C55"/>
        </a:solidFill>
      </dgm:spPr>
      <dgm:t>
        <a:bodyPr/>
        <a:lstStyle/>
        <a:p>
          <a:r>
            <a:rPr lang="fr-FR" b="1" noProof="0" dirty="0" err="1"/>
            <a:t>Souscript</a:t>
          </a:r>
          <a:r>
            <a:rPr lang="es-ES" b="1" dirty="0"/>
            <a:t> vie</a:t>
          </a:r>
          <a:endParaRPr lang="fr-FR" dirty="0"/>
        </a:p>
      </dgm:t>
    </dgm:pt>
    <dgm:pt modelId="{876E5535-D5DA-4948-86D4-9250D836478D}" type="parTrans" cxnId="{6354E35F-7DC4-4ED0-AFDA-883359AF2C27}">
      <dgm:prSet/>
      <dgm:spPr/>
      <dgm:t>
        <a:bodyPr/>
        <a:lstStyle/>
        <a:p>
          <a:endParaRPr lang="fr-FR"/>
        </a:p>
      </dgm:t>
    </dgm:pt>
    <dgm:pt modelId="{B3D7ECDC-B872-4708-AC84-75B2BD37453A}" type="sibTrans" cxnId="{6354E35F-7DC4-4ED0-AFDA-883359AF2C27}">
      <dgm:prSet/>
      <dgm:spPr/>
      <dgm:t>
        <a:bodyPr/>
        <a:lstStyle/>
        <a:p>
          <a:endParaRPr lang="fr-FR"/>
        </a:p>
      </dgm:t>
    </dgm:pt>
    <dgm:pt modelId="{8132FDE0-5D82-4F07-849C-8C4E3E9AF6DE}">
      <dgm:prSet phldrT="[Texte]"/>
      <dgm:spPr>
        <a:solidFill>
          <a:srgbClr val="A6A6A6">
            <a:alpha val="90000"/>
          </a:srgbClr>
        </a:solidFill>
        <a:ln>
          <a:solidFill>
            <a:schemeClr val="bg2"/>
          </a:solidFill>
        </a:ln>
      </dgm:spPr>
      <dgm:t>
        <a:bodyPr/>
        <a:lstStyle/>
        <a:p>
          <a:r>
            <a:rPr lang="fr-FR" b="1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M</a:t>
          </a:r>
          <a:r>
            <a:rPr lang="fr-FR" b="1" dirty="0">
              <a:solidFill>
                <a:schemeClr val="tx2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ortalité</a:t>
          </a:r>
          <a:endParaRPr lang="fr-FR" b="1" dirty="0">
            <a:solidFill>
              <a:schemeClr val="tx2">
                <a:lumMod val="50000"/>
              </a:schemeClr>
            </a:solidFill>
          </a:endParaRPr>
        </a:p>
      </dgm:t>
    </dgm:pt>
    <dgm:pt modelId="{6DB561E5-6744-458A-96F3-1E318999058C}" type="parTrans" cxnId="{A4261540-6708-45C9-9171-5F2DFA5939A1}">
      <dgm:prSet/>
      <dgm:spPr/>
      <dgm:t>
        <a:bodyPr/>
        <a:lstStyle/>
        <a:p>
          <a:endParaRPr lang="fr-FR"/>
        </a:p>
      </dgm:t>
    </dgm:pt>
    <dgm:pt modelId="{E09F826A-DA57-44AF-9086-D08E7E6207FF}" type="sibTrans" cxnId="{A4261540-6708-45C9-9171-5F2DFA5939A1}">
      <dgm:prSet/>
      <dgm:spPr/>
      <dgm:t>
        <a:bodyPr/>
        <a:lstStyle/>
        <a:p>
          <a:endParaRPr lang="fr-FR"/>
        </a:p>
      </dgm:t>
    </dgm:pt>
    <dgm:pt modelId="{FD3B1B41-6755-4DEA-8B56-5D3CB46D6DBD}">
      <dgm:prSet phldrT="[Texte]"/>
      <dgm:spPr>
        <a:solidFill>
          <a:srgbClr val="A6A6A6">
            <a:alpha val="90000"/>
          </a:srgbClr>
        </a:solidFill>
        <a:ln>
          <a:solidFill>
            <a:schemeClr val="bg2"/>
          </a:solidFill>
        </a:ln>
      </dgm:spPr>
      <dgm:t>
        <a:bodyPr/>
        <a:lstStyle/>
        <a:p>
          <a:r>
            <a:rPr lang="fr-FR" b="1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L</a:t>
          </a:r>
          <a:r>
            <a:rPr lang="fr-FR" b="1" dirty="0">
              <a:solidFill>
                <a:schemeClr val="tx2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ongévité</a:t>
          </a:r>
          <a:endParaRPr lang="fr-FR" b="1" dirty="0">
            <a:solidFill>
              <a:schemeClr val="tx2">
                <a:lumMod val="50000"/>
              </a:schemeClr>
            </a:solidFill>
          </a:endParaRPr>
        </a:p>
      </dgm:t>
    </dgm:pt>
    <dgm:pt modelId="{BDB26A7B-5798-481D-A326-704810B5FA97}" type="parTrans" cxnId="{738CDCD6-FE7C-4B4D-84A4-7D5404B0F801}">
      <dgm:prSet/>
      <dgm:spPr/>
      <dgm:t>
        <a:bodyPr/>
        <a:lstStyle/>
        <a:p>
          <a:endParaRPr lang="fr-FR"/>
        </a:p>
      </dgm:t>
    </dgm:pt>
    <dgm:pt modelId="{0B8C0954-AE20-4000-B27F-BB12E5CF02B9}" type="sibTrans" cxnId="{738CDCD6-FE7C-4B4D-84A4-7D5404B0F801}">
      <dgm:prSet/>
      <dgm:spPr/>
      <dgm:t>
        <a:bodyPr/>
        <a:lstStyle/>
        <a:p>
          <a:endParaRPr lang="fr-FR"/>
        </a:p>
      </dgm:t>
    </dgm:pt>
    <dgm:pt modelId="{3AA619F4-C271-4254-8F17-9972056461CA}">
      <dgm:prSet phldrT="[Texte]"/>
      <dgm:spPr>
        <a:solidFill>
          <a:srgbClr val="A6A6A6">
            <a:alpha val="90000"/>
          </a:srgbClr>
        </a:solidFill>
        <a:ln>
          <a:solidFill>
            <a:schemeClr val="bg2"/>
          </a:solidFill>
        </a:ln>
      </dgm:spPr>
      <dgm:t>
        <a:bodyPr/>
        <a:lstStyle/>
        <a:p>
          <a:r>
            <a:rPr lang="fr-FR" b="1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R</a:t>
          </a:r>
          <a:r>
            <a:rPr lang="fr-FR" b="1" dirty="0">
              <a:solidFill>
                <a:schemeClr val="tx2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achat</a:t>
          </a:r>
          <a:endParaRPr lang="fr-FR" b="1" dirty="0">
            <a:solidFill>
              <a:schemeClr val="tx2">
                <a:lumMod val="50000"/>
              </a:schemeClr>
            </a:solidFill>
          </a:endParaRPr>
        </a:p>
      </dgm:t>
    </dgm:pt>
    <dgm:pt modelId="{836ACEA1-F295-47ED-9DDC-ADD5430BF29D}" type="parTrans" cxnId="{B02270E8-69AD-43B6-91D2-7DA2938EBD0A}">
      <dgm:prSet/>
      <dgm:spPr/>
      <dgm:t>
        <a:bodyPr/>
        <a:lstStyle/>
        <a:p>
          <a:endParaRPr lang="fr-FR"/>
        </a:p>
      </dgm:t>
    </dgm:pt>
    <dgm:pt modelId="{9820A732-0F51-4CBA-821E-AE6C121B47B1}" type="sibTrans" cxnId="{B02270E8-69AD-43B6-91D2-7DA2938EBD0A}">
      <dgm:prSet/>
      <dgm:spPr/>
      <dgm:t>
        <a:bodyPr/>
        <a:lstStyle/>
        <a:p>
          <a:endParaRPr lang="fr-FR"/>
        </a:p>
      </dgm:t>
    </dgm:pt>
    <dgm:pt modelId="{F0FE1E53-D42A-485C-9684-0602EE3ABFBE}">
      <dgm:prSet phldrT="[Texte]"/>
      <dgm:spPr>
        <a:solidFill>
          <a:srgbClr val="A6A6A6">
            <a:alpha val="90000"/>
          </a:srgbClr>
        </a:solidFill>
        <a:ln>
          <a:solidFill>
            <a:schemeClr val="bg2"/>
          </a:solidFill>
        </a:ln>
      </dgm:spPr>
      <dgm:t>
        <a:bodyPr/>
        <a:lstStyle/>
        <a:p>
          <a:r>
            <a:rPr lang="fr-FR" b="1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F</a:t>
          </a:r>
          <a:r>
            <a:rPr lang="fr-FR" b="1" dirty="0">
              <a:solidFill>
                <a:schemeClr val="tx2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rais</a:t>
          </a:r>
          <a:endParaRPr lang="fr-FR" b="1" dirty="0">
            <a:solidFill>
              <a:schemeClr val="tx2">
                <a:lumMod val="50000"/>
              </a:schemeClr>
            </a:solidFill>
          </a:endParaRPr>
        </a:p>
      </dgm:t>
    </dgm:pt>
    <dgm:pt modelId="{5085DD98-3E0E-4504-9F81-1DD61F233939}" type="parTrans" cxnId="{B772E173-8A70-4B39-A2CE-6E918297B6C7}">
      <dgm:prSet/>
      <dgm:spPr/>
      <dgm:t>
        <a:bodyPr/>
        <a:lstStyle/>
        <a:p>
          <a:endParaRPr lang="fr-FR"/>
        </a:p>
      </dgm:t>
    </dgm:pt>
    <dgm:pt modelId="{D6970256-1921-451B-90EA-0DDFA79D933D}" type="sibTrans" cxnId="{B772E173-8A70-4B39-A2CE-6E918297B6C7}">
      <dgm:prSet/>
      <dgm:spPr/>
      <dgm:t>
        <a:bodyPr/>
        <a:lstStyle/>
        <a:p>
          <a:endParaRPr lang="fr-FR"/>
        </a:p>
      </dgm:t>
    </dgm:pt>
    <dgm:pt modelId="{1AD86C44-41EF-4958-91D9-7B77AF54A336}">
      <dgm:prSet phldrT="[Texte]"/>
      <dgm:spPr>
        <a:solidFill>
          <a:srgbClr val="A6A6A6">
            <a:alpha val="90000"/>
          </a:srgbClr>
        </a:solidFill>
        <a:ln>
          <a:solidFill>
            <a:schemeClr val="bg2"/>
          </a:solidFill>
        </a:ln>
      </dgm:spPr>
      <dgm:t>
        <a:bodyPr/>
        <a:lstStyle/>
        <a:p>
          <a:r>
            <a:rPr lang="fr-FR" b="1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C</a:t>
          </a:r>
          <a:r>
            <a:rPr lang="fr-FR" b="1" dirty="0">
              <a:solidFill>
                <a:schemeClr val="tx2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atastrophe</a:t>
          </a:r>
          <a:endParaRPr lang="fr-FR" b="1" dirty="0">
            <a:solidFill>
              <a:schemeClr val="tx2">
                <a:lumMod val="50000"/>
              </a:schemeClr>
            </a:solidFill>
          </a:endParaRPr>
        </a:p>
      </dgm:t>
    </dgm:pt>
    <dgm:pt modelId="{FF8C6E5A-CB1C-4130-909E-F926C3DA3E6D}" type="parTrans" cxnId="{9C700E74-32F6-4EDF-8BEF-5564E793E44B}">
      <dgm:prSet/>
      <dgm:spPr/>
      <dgm:t>
        <a:bodyPr/>
        <a:lstStyle/>
        <a:p>
          <a:endParaRPr lang="fr-FR"/>
        </a:p>
      </dgm:t>
    </dgm:pt>
    <dgm:pt modelId="{928EDFF1-47F0-4D98-A473-37D710D0A166}" type="sibTrans" cxnId="{9C700E74-32F6-4EDF-8BEF-5564E793E44B}">
      <dgm:prSet/>
      <dgm:spPr/>
      <dgm:t>
        <a:bodyPr/>
        <a:lstStyle/>
        <a:p>
          <a:endParaRPr lang="fr-FR"/>
        </a:p>
      </dgm:t>
    </dgm:pt>
    <dgm:pt modelId="{5A0427A4-8EDB-46DA-9635-75AB8C96C099}" type="pres">
      <dgm:prSet presAssocID="{F943FFF4-D756-4E87-B638-0FAFD58F8FC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96C48B-6C99-4440-901B-F97045A64579}" type="pres">
      <dgm:prSet presAssocID="{52E7A047-911B-4E7E-A363-C77713A5816E}" presName="root" presStyleCnt="0"/>
      <dgm:spPr/>
    </dgm:pt>
    <dgm:pt modelId="{42A7D7ED-A04C-4AAA-B379-33FC958F131E}" type="pres">
      <dgm:prSet presAssocID="{52E7A047-911B-4E7E-A363-C77713A5816E}" presName="rootComposite" presStyleCnt="0"/>
      <dgm:spPr/>
    </dgm:pt>
    <dgm:pt modelId="{1DA95526-A2CE-429D-83D6-8A96BDF2AB89}" type="pres">
      <dgm:prSet presAssocID="{52E7A047-911B-4E7E-A363-C77713A5816E}" presName="rootText" presStyleLbl="node1" presStyleIdx="0" presStyleCnt="2"/>
      <dgm:spPr/>
    </dgm:pt>
    <dgm:pt modelId="{9E9B3F88-B7D7-4AC2-AD8D-0BEBD1A56302}" type="pres">
      <dgm:prSet presAssocID="{52E7A047-911B-4E7E-A363-C77713A5816E}" presName="rootConnector" presStyleLbl="node1" presStyleIdx="0" presStyleCnt="2"/>
      <dgm:spPr/>
    </dgm:pt>
    <dgm:pt modelId="{9B975B2F-8646-422C-8B12-4F41570CC397}" type="pres">
      <dgm:prSet presAssocID="{52E7A047-911B-4E7E-A363-C77713A5816E}" presName="childShape" presStyleCnt="0"/>
      <dgm:spPr/>
    </dgm:pt>
    <dgm:pt modelId="{02F6D806-D8A2-46B4-9949-CBD0BFE8A2EA}" type="pres">
      <dgm:prSet presAssocID="{94D4ECF0-F838-4344-B72D-A8849207C51E}" presName="root" presStyleCnt="0"/>
      <dgm:spPr/>
    </dgm:pt>
    <dgm:pt modelId="{DE5915CE-E3A0-475D-9926-F4FC85798275}" type="pres">
      <dgm:prSet presAssocID="{94D4ECF0-F838-4344-B72D-A8849207C51E}" presName="rootComposite" presStyleCnt="0"/>
      <dgm:spPr/>
    </dgm:pt>
    <dgm:pt modelId="{55853940-F863-4DEC-8D7D-453A9EB10069}" type="pres">
      <dgm:prSet presAssocID="{94D4ECF0-F838-4344-B72D-A8849207C51E}" presName="rootText" presStyleLbl="node1" presStyleIdx="1" presStyleCnt="2"/>
      <dgm:spPr/>
    </dgm:pt>
    <dgm:pt modelId="{D50C028F-86EA-4E19-A8EC-5290481D3045}" type="pres">
      <dgm:prSet presAssocID="{94D4ECF0-F838-4344-B72D-A8849207C51E}" presName="rootConnector" presStyleLbl="node1" presStyleIdx="1" presStyleCnt="2"/>
      <dgm:spPr/>
    </dgm:pt>
    <dgm:pt modelId="{5EAAAB0E-5661-4F4E-B2F3-158DFBB44847}" type="pres">
      <dgm:prSet presAssocID="{94D4ECF0-F838-4344-B72D-A8849207C51E}" presName="childShape" presStyleCnt="0"/>
      <dgm:spPr/>
    </dgm:pt>
    <dgm:pt modelId="{886FB3F2-5B19-463C-91E3-8568EF894A5D}" type="pres">
      <dgm:prSet presAssocID="{6DB561E5-6744-458A-96F3-1E318999058C}" presName="Name13" presStyleLbl="parChTrans1D2" presStyleIdx="0" presStyleCnt="5"/>
      <dgm:spPr/>
    </dgm:pt>
    <dgm:pt modelId="{4218B2FD-D24F-4AAF-A591-01E44D822F4B}" type="pres">
      <dgm:prSet presAssocID="{8132FDE0-5D82-4F07-849C-8C4E3E9AF6DE}" presName="childText" presStyleLbl="bgAcc1" presStyleIdx="0" presStyleCnt="5">
        <dgm:presLayoutVars>
          <dgm:bulletEnabled val="1"/>
        </dgm:presLayoutVars>
      </dgm:prSet>
      <dgm:spPr/>
    </dgm:pt>
    <dgm:pt modelId="{2FCE5DD1-A8D3-44E9-B733-3B6B6F134680}" type="pres">
      <dgm:prSet presAssocID="{BDB26A7B-5798-481D-A326-704810B5FA97}" presName="Name13" presStyleLbl="parChTrans1D2" presStyleIdx="1" presStyleCnt="5"/>
      <dgm:spPr/>
    </dgm:pt>
    <dgm:pt modelId="{B2C6BA5F-FBAF-4AC5-B088-9FE5FE9DD358}" type="pres">
      <dgm:prSet presAssocID="{FD3B1B41-6755-4DEA-8B56-5D3CB46D6DBD}" presName="childText" presStyleLbl="bgAcc1" presStyleIdx="1" presStyleCnt="5">
        <dgm:presLayoutVars>
          <dgm:bulletEnabled val="1"/>
        </dgm:presLayoutVars>
      </dgm:prSet>
      <dgm:spPr/>
    </dgm:pt>
    <dgm:pt modelId="{4CCEEFF0-7453-42F6-8CC6-7BC5BAE75A7D}" type="pres">
      <dgm:prSet presAssocID="{836ACEA1-F295-47ED-9DDC-ADD5430BF29D}" presName="Name13" presStyleLbl="parChTrans1D2" presStyleIdx="2" presStyleCnt="5"/>
      <dgm:spPr/>
    </dgm:pt>
    <dgm:pt modelId="{CACD7185-103A-43BA-860B-EEEDA5380223}" type="pres">
      <dgm:prSet presAssocID="{3AA619F4-C271-4254-8F17-9972056461CA}" presName="childText" presStyleLbl="bgAcc1" presStyleIdx="2" presStyleCnt="5">
        <dgm:presLayoutVars>
          <dgm:bulletEnabled val="1"/>
        </dgm:presLayoutVars>
      </dgm:prSet>
      <dgm:spPr/>
    </dgm:pt>
    <dgm:pt modelId="{A2C6DB45-93F4-4824-A87E-A6135BAD79FA}" type="pres">
      <dgm:prSet presAssocID="{5085DD98-3E0E-4504-9F81-1DD61F233939}" presName="Name13" presStyleLbl="parChTrans1D2" presStyleIdx="3" presStyleCnt="5"/>
      <dgm:spPr/>
    </dgm:pt>
    <dgm:pt modelId="{1FB5F190-1031-4E5C-A237-D1E8AD35E92D}" type="pres">
      <dgm:prSet presAssocID="{F0FE1E53-D42A-485C-9684-0602EE3ABFBE}" presName="childText" presStyleLbl="bgAcc1" presStyleIdx="3" presStyleCnt="5">
        <dgm:presLayoutVars>
          <dgm:bulletEnabled val="1"/>
        </dgm:presLayoutVars>
      </dgm:prSet>
      <dgm:spPr/>
    </dgm:pt>
    <dgm:pt modelId="{8DF5449C-E12D-4CEE-89EA-95C3B4E058C4}" type="pres">
      <dgm:prSet presAssocID="{FF8C6E5A-CB1C-4130-909E-F926C3DA3E6D}" presName="Name13" presStyleLbl="parChTrans1D2" presStyleIdx="4" presStyleCnt="5"/>
      <dgm:spPr/>
    </dgm:pt>
    <dgm:pt modelId="{2A5122BF-C503-4652-B4BF-B057CF6A58A2}" type="pres">
      <dgm:prSet presAssocID="{1AD86C44-41EF-4958-91D9-7B77AF54A336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85FAE000-89C3-4568-9104-79541364B77E}" type="presOf" srcId="{3AA619F4-C271-4254-8F17-9972056461CA}" destId="{CACD7185-103A-43BA-860B-EEEDA5380223}" srcOrd="0" destOrd="0" presId="urn:microsoft.com/office/officeart/2005/8/layout/hierarchy3"/>
    <dgm:cxn modelId="{70332006-E35A-4D0D-BE36-DB5F755CAD94}" type="presOf" srcId="{FF8C6E5A-CB1C-4130-909E-F926C3DA3E6D}" destId="{8DF5449C-E12D-4CEE-89EA-95C3B4E058C4}" srcOrd="0" destOrd="0" presId="urn:microsoft.com/office/officeart/2005/8/layout/hierarchy3"/>
    <dgm:cxn modelId="{0488490C-9E1A-4315-BD07-C0994BF8018D}" type="presOf" srcId="{BDB26A7B-5798-481D-A326-704810B5FA97}" destId="{2FCE5DD1-A8D3-44E9-B733-3B6B6F134680}" srcOrd="0" destOrd="0" presId="urn:microsoft.com/office/officeart/2005/8/layout/hierarchy3"/>
    <dgm:cxn modelId="{3E47B40C-A052-47C4-B900-B26340E5520B}" type="presOf" srcId="{FD3B1B41-6755-4DEA-8B56-5D3CB46D6DBD}" destId="{B2C6BA5F-FBAF-4AC5-B088-9FE5FE9DD358}" srcOrd="0" destOrd="0" presId="urn:microsoft.com/office/officeart/2005/8/layout/hierarchy3"/>
    <dgm:cxn modelId="{A1F1FA16-40B9-40CC-A7C7-676C0DDFF054}" type="presOf" srcId="{836ACEA1-F295-47ED-9DDC-ADD5430BF29D}" destId="{4CCEEFF0-7453-42F6-8CC6-7BC5BAE75A7D}" srcOrd="0" destOrd="0" presId="urn:microsoft.com/office/officeart/2005/8/layout/hierarchy3"/>
    <dgm:cxn modelId="{05960A1C-2AAE-44B7-809E-6BA31C2FE771}" type="presOf" srcId="{52E7A047-911B-4E7E-A363-C77713A5816E}" destId="{1DA95526-A2CE-429D-83D6-8A96BDF2AB89}" srcOrd="0" destOrd="0" presId="urn:microsoft.com/office/officeart/2005/8/layout/hierarchy3"/>
    <dgm:cxn modelId="{1D337326-F891-47FA-91B9-69871F8BAEE1}" srcId="{F943FFF4-D756-4E87-B638-0FAFD58F8FC9}" destId="{52E7A047-911B-4E7E-A363-C77713A5816E}" srcOrd="0" destOrd="0" parTransId="{E8004E5B-29D1-47A0-B53F-EC3169283F2D}" sibTransId="{9675644D-32B0-4365-86CB-0BF7A32703E5}"/>
    <dgm:cxn modelId="{244F392B-D3E1-4C3A-B2ED-C484342CBBD1}" type="presOf" srcId="{94D4ECF0-F838-4344-B72D-A8849207C51E}" destId="{D50C028F-86EA-4E19-A8EC-5290481D3045}" srcOrd="1" destOrd="0" presId="urn:microsoft.com/office/officeart/2005/8/layout/hierarchy3"/>
    <dgm:cxn modelId="{A4261540-6708-45C9-9171-5F2DFA5939A1}" srcId="{94D4ECF0-F838-4344-B72D-A8849207C51E}" destId="{8132FDE0-5D82-4F07-849C-8C4E3E9AF6DE}" srcOrd="0" destOrd="0" parTransId="{6DB561E5-6744-458A-96F3-1E318999058C}" sibTransId="{E09F826A-DA57-44AF-9086-D08E7E6207FF}"/>
    <dgm:cxn modelId="{73489E5F-CB1A-464C-AE74-EDFE230A4FA9}" type="presOf" srcId="{F0FE1E53-D42A-485C-9684-0602EE3ABFBE}" destId="{1FB5F190-1031-4E5C-A237-D1E8AD35E92D}" srcOrd="0" destOrd="0" presId="urn:microsoft.com/office/officeart/2005/8/layout/hierarchy3"/>
    <dgm:cxn modelId="{6354E35F-7DC4-4ED0-AFDA-883359AF2C27}" srcId="{F943FFF4-D756-4E87-B638-0FAFD58F8FC9}" destId="{94D4ECF0-F838-4344-B72D-A8849207C51E}" srcOrd="1" destOrd="0" parTransId="{876E5535-D5DA-4948-86D4-9250D836478D}" sibTransId="{B3D7ECDC-B872-4708-AC84-75B2BD37453A}"/>
    <dgm:cxn modelId="{32F3D367-A145-41BA-86D3-196CF1A6CFFF}" type="presOf" srcId="{5085DD98-3E0E-4504-9F81-1DD61F233939}" destId="{A2C6DB45-93F4-4824-A87E-A6135BAD79FA}" srcOrd="0" destOrd="0" presId="urn:microsoft.com/office/officeart/2005/8/layout/hierarchy3"/>
    <dgm:cxn modelId="{94D72469-4581-4501-A2F7-B29D53AE9BF1}" type="presOf" srcId="{52E7A047-911B-4E7E-A363-C77713A5816E}" destId="{9E9B3F88-B7D7-4AC2-AD8D-0BEBD1A56302}" srcOrd="1" destOrd="0" presId="urn:microsoft.com/office/officeart/2005/8/layout/hierarchy3"/>
    <dgm:cxn modelId="{B772E173-8A70-4B39-A2CE-6E918297B6C7}" srcId="{94D4ECF0-F838-4344-B72D-A8849207C51E}" destId="{F0FE1E53-D42A-485C-9684-0602EE3ABFBE}" srcOrd="3" destOrd="0" parTransId="{5085DD98-3E0E-4504-9F81-1DD61F233939}" sibTransId="{D6970256-1921-451B-90EA-0DDFA79D933D}"/>
    <dgm:cxn modelId="{9C700E74-32F6-4EDF-8BEF-5564E793E44B}" srcId="{94D4ECF0-F838-4344-B72D-A8849207C51E}" destId="{1AD86C44-41EF-4958-91D9-7B77AF54A336}" srcOrd="4" destOrd="0" parTransId="{FF8C6E5A-CB1C-4130-909E-F926C3DA3E6D}" sibTransId="{928EDFF1-47F0-4D98-A473-37D710D0A166}"/>
    <dgm:cxn modelId="{3FAEEA55-370A-4580-9EDC-054E9CB31DFA}" type="presOf" srcId="{6DB561E5-6744-458A-96F3-1E318999058C}" destId="{886FB3F2-5B19-463C-91E3-8568EF894A5D}" srcOrd="0" destOrd="0" presId="urn:microsoft.com/office/officeart/2005/8/layout/hierarchy3"/>
    <dgm:cxn modelId="{D57E8F7E-3F41-47FF-9848-9C0FF3CEECEC}" type="presOf" srcId="{1AD86C44-41EF-4958-91D9-7B77AF54A336}" destId="{2A5122BF-C503-4652-B4BF-B057CF6A58A2}" srcOrd="0" destOrd="0" presId="urn:microsoft.com/office/officeart/2005/8/layout/hierarchy3"/>
    <dgm:cxn modelId="{D0DDC49D-64EF-4D83-9C71-274EB056C969}" type="presOf" srcId="{F943FFF4-D756-4E87-B638-0FAFD58F8FC9}" destId="{5A0427A4-8EDB-46DA-9635-75AB8C96C099}" srcOrd="0" destOrd="0" presId="urn:microsoft.com/office/officeart/2005/8/layout/hierarchy3"/>
    <dgm:cxn modelId="{F46457C0-E511-4A49-BC87-D5CE3BAB2E5F}" type="presOf" srcId="{94D4ECF0-F838-4344-B72D-A8849207C51E}" destId="{55853940-F863-4DEC-8D7D-453A9EB10069}" srcOrd="0" destOrd="0" presId="urn:microsoft.com/office/officeart/2005/8/layout/hierarchy3"/>
    <dgm:cxn modelId="{738CDCD6-FE7C-4B4D-84A4-7D5404B0F801}" srcId="{94D4ECF0-F838-4344-B72D-A8849207C51E}" destId="{FD3B1B41-6755-4DEA-8B56-5D3CB46D6DBD}" srcOrd="1" destOrd="0" parTransId="{BDB26A7B-5798-481D-A326-704810B5FA97}" sibTransId="{0B8C0954-AE20-4000-B27F-BB12E5CF02B9}"/>
    <dgm:cxn modelId="{B02270E8-69AD-43B6-91D2-7DA2938EBD0A}" srcId="{94D4ECF0-F838-4344-B72D-A8849207C51E}" destId="{3AA619F4-C271-4254-8F17-9972056461CA}" srcOrd="2" destOrd="0" parTransId="{836ACEA1-F295-47ED-9DDC-ADD5430BF29D}" sibTransId="{9820A732-0F51-4CBA-821E-AE6C121B47B1}"/>
    <dgm:cxn modelId="{B875EBFF-CC23-464B-9DB7-3138610B5BD8}" type="presOf" srcId="{8132FDE0-5D82-4F07-849C-8C4E3E9AF6DE}" destId="{4218B2FD-D24F-4AAF-A591-01E44D822F4B}" srcOrd="0" destOrd="0" presId="urn:microsoft.com/office/officeart/2005/8/layout/hierarchy3"/>
    <dgm:cxn modelId="{4E63169F-45F8-41E9-9DA5-1BB6974665BF}" type="presParOf" srcId="{5A0427A4-8EDB-46DA-9635-75AB8C96C099}" destId="{5196C48B-6C99-4440-901B-F97045A64579}" srcOrd="0" destOrd="0" presId="urn:microsoft.com/office/officeart/2005/8/layout/hierarchy3"/>
    <dgm:cxn modelId="{BC0B80CD-F418-4026-A52D-5506C0CD98F4}" type="presParOf" srcId="{5196C48B-6C99-4440-901B-F97045A64579}" destId="{42A7D7ED-A04C-4AAA-B379-33FC958F131E}" srcOrd="0" destOrd="0" presId="urn:microsoft.com/office/officeart/2005/8/layout/hierarchy3"/>
    <dgm:cxn modelId="{CC060964-C1FD-44C1-AA25-B997022A0EFA}" type="presParOf" srcId="{42A7D7ED-A04C-4AAA-B379-33FC958F131E}" destId="{1DA95526-A2CE-429D-83D6-8A96BDF2AB89}" srcOrd="0" destOrd="0" presId="urn:microsoft.com/office/officeart/2005/8/layout/hierarchy3"/>
    <dgm:cxn modelId="{AE1F86F0-AD97-46A6-AA1A-E3701A7FBB63}" type="presParOf" srcId="{42A7D7ED-A04C-4AAA-B379-33FC958F131E}" destId="{9E9B3F88-B7D7-4AC2-AD8D-0BEBD1A56302}" srcOrd="1" destOrd="0" presId="urn:microsoft.com/office/officeart/2005/8/layout/hierarchy3"/>
    <dgm:cxn modelId="{16EAB14C-4636-440C-865F-D28FC07B54E4}" type="presParOf" srcId="{5196C48B-6C99-4440-901B-F97045A64579}" destId="{9B975B2F-8646-422C-8B12-4F41570CC397}" srcOrd="1" destOrd="0" presId="urn:microsoft.com/office/officeart/2005/8/layout/hierarchy3"/>
    <dgm:cxn modelId="{1E1404F3-7698-4061-92D7-684CF9487C72}" type="presParOf" srcId="{5A0427A4-8EDB-46DA-9635-75AB8C96C099}" destId="{02F6D806-D8A2-46B4-9949-CBD0BFE8A2EA}" srcOrd="1" destOrd="0" presId="urn:microsoft.com/office/officeart/2005/8/layout/hierarchy3"/>
    <dgm:cxn modelId="{CE82B217-D969-4781-AC00-20610B9F3B94}" type="presParOf" srcId="{02F6D806-D8A2-46B4-9949-CBD0BFE8A2EA}" destId="{DE5915CE-E3A0-475D-9926-F4FC85798275}" srcOrd="0" destOrd="0" presId="urn:microsoft.com/office/officeart/2005/8/layout/hierarchy3"/>
    <dgm:cxn modelId="{93A9413A-499B-48D0-9EFA-E0299C6E8DCA}" type="presParOf" srcId="{DE5915CE-E3A0-475D-9926-F4FC85798275}" destId="{55853940-F863-4DEC-8D7D-453A9EB10069}" srcOrd="0" destOrd="0" presId="urn:microsoft.com/office/officeart/2005/8/layout/hierarchy3"/>
    <dgm:cxn modelId="{7836A9C5-0752-4567-92C1-68AC0387B69F}" type="presParOf" srcId="{DE5915CE-E3A0-475D-9926-F4FC85798275}" destId="{D50C028F-86EA-4E19-A8EC-5290481D3045}" srcOrd="1" destOrd="0" presId="urn:microsoft.com/office/officeart/2005/8/layout/hierarchy3"/>
    <dgm:cxn modelId="{99A9CDF4-12B6-440D-880C-D7B9B1D8A058}" type="presParOf" srcId="{02F6D806-D8A2-46B4-9949-CBD0BFE8A2EA}" destId="{5EAAAB0E-5661-4F4E-B2F3-158DFBB44847}" srcOrd="1" destOrd="0" presId="urn:microsoft.com/office/officeart/2005/8/layout/hierarchy3"/>
    <dgm:cxn modelId="{13D784AC-44E0-4135-ABBF-9AB6F3C92E96}" type="presParOf" srcId="{5EAAAB0E-5661-4F4E-B2F3-158DFBB44847}" destId="{886FB3F2-5B19-463C-91E3-8568EF894A5D}" srcOrd="0" destOrd="0" presId="urn:microsoft.com/office/officeart/2005/8/layout/hierarchy3"/>
    <dgm:cxn modelId="{8F80E48D-1A49-49DD-949F-6C25D735F0AC}" type="presParOf" srcId="{5EAAAB0E-5661-4F4E-B2F3-158DFBB44847}" destId="{4218B2FD-D24F-4AAF-A591-01E44D822F4B}" srcOrd="1" destOrd="0" presId="urn:microsoft.com/office/officeart/2005/8/layout/hierarchy3"/>
    <dgm:cxn modelId="{7E6D0296-EE9A-4E29-B8B9-206CE5426EA2}" type="presParOf" srcId="{5EAAAB0E-5661-4F4E-B2F3-158DFBB44847}" destId="{2FCE5DD1-A8D3-44E9-B733-3B6B6F134680}" srcOrd="2" destOrd="0" presId="urn:microsoft.com/office/officeart/2005/8/layout/hierarchy3"/>
    <dgm:cxn modelId="{C6B09839-9E47-4B85-B2BB-79E450A717D3}" type="presParOf" srcId="{5EAAAB0E-5661-4F4E-B2F3-158DFBB44847}" destId="{B2C6BA5F-FBAF-4AC5-B088-9FE5FE9DD358}" srcOrd="3" destOrd="0" presId="urn:microsoft.com/office/officeart/2005/8/layout/hierarchy3"/>
    <dgm:cxn modelId="{9C43B94C-5A76-40EF-BABC-4C0EC45C0580}" type="presParOf" srcId="{5EAAAB0E-5661-4F4E-B2F3-158DFBB44847}" destId="{4CCEEFF0-7453-42F6-8CC6-7BC5BAE75A7D}" srcOrd="4" destOrd="0" presId="urn:microsoft.com/office/officeart/2005/8/layout/hierarchy3"/>
    <dgm:cxn modelId="{3FD42519-596E-4CF9-B938-26CA5E598104}" type="presParOf" srcId="{5EAAAB0E-5661-4F4E-B2F3-158DFBB44847}" destId="{CACD7185-103A-43BA-860B-EEEDA5380223}" srcOrd="5" destOrd="0" presId="urn:microsoft.com/office/officeart/2005/8/layout/hierarchy3"/>
    <dgm:cxn modelId="{1880D9A9-CEC3-40C9-9B31-59C359E78587}" type="presParOf" srcId="{5EAAAB0E-5661-4F4E-B2F3-158DFBB44847}" destId="{A2C6DB45-93F4-4824-A87E-A6135BAD79FA}" srcOrd="6" destOrd="0" presId="urn:microsoft.com/office/officeart/2005/8/layout/hierarchy3"/>
    <dgm:cxn modelId="{CA292311-EAB0-43BB-8A79-CC47AB6108BC}" type="presParOf" srcId="{5EAAAB0E-5661-4F4E-B2F3-158DFBB44847}" destId="{1FB5F190-1031-4E5C-A237-D1E8AD35E92D}" srcOrd="7" destOrd="0" presId="urn:microsoft.com/office/officeart/2005/8/layout/hierarchy3"/>
    <dgm:cxn modelId="{51D6F972-C3A6-4474-A001-E0FE3B42CFC0}" type="presParOf" srcId="{5EAAAB0E-5661-4F4E-B2F3-158DFBB44847}" destId="{8DF5449C-E12D-4CEE-89EA-95C3B4E058C4}" srcOrd="8" destOrd="0" presId="urn:microsoft.com/office/officeart/2005/8/layout/hierarchy3"/>
    <dgm:cxn modelId="{BF7BD0F4-9DBD-48AC-9253-6271E598A24C}" type="presParOf" srcId="{5EAAAB0E-5661-4F4E-B2F3-158DFBB44847}" destId="{2A5122BF-C503-4652-B4BF-B057CF6A58A2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43FFF4-D756-4E87-B638-0FAFD58F8FC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2E7A047-911B-4E7E-A363-C77713A5816E}">
      <dgm:prSet phldrT="[Texte]"/>
      <dgm:spPr>
        <a:solidFill>
          <a:srgbClr val="223C55"/>
        </a:solidFill>
      </dgm:spPr>
      <dgm:t>
        <a:bodyPr/>
        <a:lstStyle/>
        <a:p>
          <a:r>
            <a:rPr lang="es-ES" b="1" dirty="0" err="1"/>
            <a:t>Souscript</a:t>
          </a:r>
          <a:r>
            <a:rPr lang="es-ES" b="1" dirty="0"/>
            <a:t> Non Vie</a:t>
          </a:r>
          <a:endParaRPr lang="fr-FR" dirty="0"/>
        </a:p>
      </dgm:t>
    </dgm:pt>
    <dgm:pt modelId="{E8004E5B-29D1-47A0-B53F-EC3169283F2D}" type="parTrans" cxnId="{1D337326-F891-47FA-91B9-69871F8BAEE1}">
      <dgm:prSet/>
      <dgm:spPr/>
      <dgm:t>
        <a:bodyPr/>
        <a:lstStyle/>
        <a:p>
          <a:endParaRPr lang="fr-FR"/>
        </a:p>
      </dgm:t>
    </dgm:pt>
    <dgm:pt modelId="{9675644D-32B0-4365-86CB-0BF7A32703E5}" type="sibTrans" cxnId="{1D337326-F891-47FA-91B9-69871F8BAEE1}">
      <dgm:prSet/>
      <dgm:spPr/>
      <dgm:t>
        <a:bodyPr/>
        <a:lstStyle/>
        <a:p>
          <a:endParaRPr lang="fr-FR"/>
        </a:p>
      </dgm:t>
    </dgm:pt>
    <dgm:pt modelId="{C40361C9-B35C-4C77-9829-B8B583DBD568}">
      <dgm:prSet phldrT="[Texte]"/>
      <dgm:spPr>
        <a:solidFill>
          <a:srgbClr val="A6A6A6">
            <a:alpha val="90000"/>
          </a:srgbClr>
        </a:solidFill>
        <a:ln>
          <a:solidFill>
            <a:schemeClr val="bg2"/>
          </a:solidFill>
        </a:ln>
      </dgm:spPr>
      <dgm:t>
        <a:bodyPr/>
        <a:lstStyle/>
        <a:p>
          <a:r>
            <a:rPr lang="fr-FR" b="1" dirty="0">
              <a:solidFill>
                <a:schemeClr val="tx2">
                  <a:lumMod val="50000"/>
                </a:schemeClr>
              </a:solidFill>
            </a:rPr>
            <a:t>primes</a:t>
          </a:r>
        </a:p>
      </dgm:t>
    </dgm:pt>
    <dgm:pt modelId="{343CEDC1-8C07-40EB-B3F7-92E8E1D2C317}" type="parTrans" cxnId="{9327C2E2-D3C4-40FE-BF72-390B35BD0959}">
      <dgm:prSet/>
      <dgm:spPr/>
      <dgm:t>
        <a:bodyPr/>
        <a:lstStyle/>
        <a:p>
          <a:endParaRPr lang="fr-FR"/>
        </a:p>
      </dgm:t>
    </dgm:pt>
    <dgm:pt modelId="{1DDB90DA-386E-4967-AB69-EFB66D580043}" type="sibTrans" cxnId="{9327C2E2-D3C4-40FE-BF72-390B35BD0959}">
      <dgm:prSet/>
      <dgm:spPr/>
      <dgm:t>
        <a:bodyPr/>
        <a:lstStyle/>
        <a:p>
          <a:endParaRPr lang="fr-FR"/>
        </a:p>
      </dgm:t>
    </dgm:pt>
    <dgm:pt modelId="{94D4ECF0-F838-4344-B72D-A8849207C51E}">
      <dgm:prSet phldrT="[Texte]"/>
      <dgm:spPr>
        <a:solidFill>
          <a:srgbClr val="223C55"/>
        </a:solidFill>
      </dgm:spPr>
      <dgm:t>
        <a:bodyPr/>
        <a:lstStyle/>
        <a:p>
          <a:r>
            <a:rPr lang="fr-FR" b="1" noProof="0" dirty="0"/>
            <a:t>Opérationnel</a:t>
          </a:r>
          <a:endParaRPr lang="fr-FR" noProof="0" dirty="0"/>
        </a:p>
      </dgm:t>
    </dgm:pt>
    <dgm:pt modelId="{876E5535-D5DA-4948-86D4-9250D836478D}" type="parTrans" cxnId="{6354E35F-7DC4-4ED0-AFDA-883359AF2C27}">
      <dgm:prSet/>
      <dgm:spPr/>
      <dgm:t>
        <a:bodyPr/>
        <a:lstStyle/>
        <a:p>
          <a:endParaRPr lang="fr-FR"/>
        </a:p>
      </dgm:t>
    </dgm:pt>
    <dgm:pt modelId="{B3D7ECDC-B872-4708-AC84-75B2BD37453A}" type="sibTrans" cxnId="{6354E35F-7DC4-4ED0-AFDA-883359AF2C27}">
      <dgm:prSet/>
      <dgm:spPr/>
      <dgm:t>
        <a:bodyPr/>
        <a:lstStyle/>
        <a:p>
          <a:endParaRPr lang="fr-FR"/>
        </a:p>
      </dgm:t>
    </dgm:pt>
    <dgm:pt modelId="{22498DBC-D52F-4421-94A2-406BC5009D5F}">
      <dgm:prSet phldrT="[Texte]"/>
      <dgm:spPr>
        <a:solidFill>
          <a:srgbClr val="A6A6A6">
            <a:alpha val="90000"/>
          </a:srgbClr>
        </a:solidFill>
        <a:ln>
          <a:solidFill>
            <a:schemeClr val="bg2"/>
          </a:solidFill>
        </a:ln>
      </dgm:spPr>
      <dgm:t>
        <a:bodyPr/>
        <a:lstStyle/>
        <a:p>
          <a:r>
            <a:rPr lang="fr-FR" b="1" dirty="0">
              <a:solidFill>
                <a:schemeClr val="tx2">
                  <a:lumMod val="50000"/>
                </a:schemeClr>
              </a:solidFill>
            </a:rPr>
            <a:t>provisions</a:t>
          </a:r>
        </a:p>
      </dgm:t>
    </dgm:pt>
    <dgm:pt modelId="{7331A227-A729-4FF3-98EF-8168FA6B53C6}" type="parTrans" cxnId="{4B44AC40-4C34-4567-AD60-E161C1DDBB31}">
      <dgm:prSet/>
      <dgm:spPr/>
      <dgm:t>
        <a:bodyPr/>
        <a:lstStyle/>
        <a:p>
          <a:endParaRPr lang="fr-FR"/>
        </a:p>
      </dgm:t>
    </dgm:pt>
    <dgm:pt modelId="{20B5CA0F-9B1F-4EE9-8508-572DA919EF29}" type="sibTrans" cxnId="{4B44AC40-4C34-4567-AD60-E161C1DDBB31}">
      <dgm:prSet/>
      <dgm:spPr/>
      <dgm:t>
        <a:bodyPr/>
        <a:lstStyle/>
        <a:p>
          <a:endParaRPr lang="fr-FR"/>
        </a:p>
      </dgm:t>
    </dgm:pt>
    <dgm:pt modelId="{86D234EE-EF2D-4F02-AAB4-881837CB2158}">
      <dgm:prSet phldrT="[Texte]"/>
      <dgm:spPr>
        <a:solidFill>
          <a:srgbClr val="A6A6A6">
            <a:alpha val="90000"/>
          </a:srgbClr>
        </a:solidFill>
        <a:ln>
          <a:solidFill>
            <a:schemeClr val="bg2"/>
          </a:solidFill>
        </a:ln>
      </dgm:spPr>
      <dgm:t>
        <a:bodyPr/>
        <a:lstStyle/>
        <a:p>
          <a:r>
            <a:rPr lang="fr-FR" b="1" dirty="0">
              <a:solidFill>
                <a:schemeClr val="tx2">
                  <a:lumMod val="50000"/>
                </a:schemeClr>
              </a:solidFill>
            </a:rPr>
            <a:t>catastrophe</a:t>
          </a:r>
        </a:p>
      </dgm:t>
    </dgm:pt>
    <dgm:pt modelId="{9E64C820-A6EE-4B56-87E0-55282066A032}" type="parTrans" cxnId="{6B32B582-2317-4541-8FBD-A989B48F762D}">
      <dgm:prSet/>
      <dgm:spPr/>
      <dgm:t>
        <a:bodyPr/>
        <a:lstStyle/>
        <a:p>
          <a:endParaRPr lang="fr-FR"/>
        </a:p>
      </dgm:t>
    </dgm:pt>
    <dgm:pt modelId="{FD4989B4-8022-40AE-A7DF-0E9446F640CF}" type="sibTrans" cxnId="{6B32B582-2317-4541-8FBD-A989B48F762D}">
      <dgm:prSet/>
      <dgm:spPr/>
      <dgm:t>
        <a:bodyPr/>
        <a:lstStyle/>
        <a:p>
          <a:endParaRPr lang="fr-FR"/>
        </a:p>
      </dgm:t>
    </dgm:pt>
    <dgm:pt modelId="{5A0427A4-8EDB-46DA-9635-75AB8C96C099}" type="pres">
      <dgm:prSet presAssocID="{F943FFF4-D756-4E87-B638-0FAFD58F8FC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96C48B-6C99-4440-901B-F97045A64579}" type="pres">
      <dgm:prSet presAssocID="{52E7A047-911B-4E7E-A363-C77713A5816E}" presName="root" presStyleCnt="0"/>
      <dgm:spPr/>
    </dgm:pt>
    <dgm:pt modelId="{42A7D7ED-A04C-4AAA-B379-33FC958F131E}" type="pres">
      <dgm:prSet presAssocID="{52E7A047-911B-4E7E-A363-C77713A5816E}" presName="rootComposite" presStyleCnt="0"/>
      <dgm:spPr/>
    </dgm:pt>
    <dgm:pt modelId="{1DA95526-A2CE-429D-83D6-8A96BDF2AB89}" type="pres">
      <dgm:prSet presAssocID="{52E7A047-911B-4E7E-A363-C77713A5816E}" presName="rootText" presStyleLbl="node1" presStyleIdx="0" presStyleCnt="2"/>
      <dgm:spPr/>
    </dgm:pt>
    <dgm:pt modelId="{9E9B3F88-B7D7-4AC2-AD8D-0BEBD1A56302}" type="pres">
      <dgm:prSet presAssocID="{52E7A047-911B-4E7E-A363-C77713A5816E}" presName="rootConnector" presStyleLbl="node1" presStyleIdx="0" presStyleCnt="2"/>
      <dgm:spPr/>
    </dgm:pt>
    <dgm:pt modelId="{9B975B2F-8646-422C-8B12-4F41570CC397}" type="pres">
      <dgm:prSet presAssocID="{52E7A047-911B-4E7E-A363-C77713A5816E}" presName="childShape" presStyleCnt="0"/>
      <dgm:spPr/>
    </dgm:pt>
    <dgm:pt modelId="{C9C5519D-5250-4103-9B2D-8FB713742735}" type="pres">
      <dgm:prSet presAssocID="{343CEDC1-8C07-40EB-B3F7-92E8E1D2C317}" presName="Name13" presStyleLbl="parChTrans1D2" presStyleIdx="0" presStyleCnt="3"/>
      <dgm:spPr/>
    </dgm:pt>
    <dgm:pt modelId="{47708A6E-35BB-4680-B992-9E52CCFD7CE6}" type="pres">
      <dgm:prSet presAssocID="{C40361C9-B35C-4C77-9829-B8B583DBD568}" presName="childText" presStyleLbl="bgAcc1" presStyleIdx="0" presStyleCnt="3">
        <dgm:presLayoutVars>
          <dgm:bulletEnabled val="1"/>
        </dgm:presLayoutVars>
      </dgm:prSet>
      <dgm:spPr/>
    </dgm:pt>
    <dgm:pt modelId="{436CC642-B0C2-4C14-A969-52B7DB83DD75}" type="pres">
      <dgm:prSet presAssocID="{7331A227-A729-4FF3-98EF-8168FA6B53C6}" presName="Name13" presStyleLbl="parChTrans1D2" presStyleIdx="1" presStyleCnt="3"/>
      <dgm:spPr/>
    </dgm:pt>
    <dgm:pt modelId="{39356E2E-2D4D-4B11-AEDF-80B0E15E5527}" type="pres">
      <dgm:prSet presAssocID="{22498DBC-D52F-4421-94A2-406BC5009D5F}" presName="childText" presStyleLbl="bgAcc1" presStyleIdx="1" presStyleCnt="3">
        <dgm:presLayoutVars>
          <dgm:bulletEnabled val="1"/>
        </dgm:presLayoutVars>
      </dgm:prSet>
      <dgm:spPr/>
    </dgm:pt>
    <dgm:pt modelId="{AF96D75F-4D3E-4A9F-9526-EBAE01149DEF}" type="pres">
      <dgm:prSet presAssocID="{9E64C820-A6EE-4B56-87E0-55282066A032}" presName="Name13" presStyleLbl="parChTrans1D2" presStyleIdx="2" presStyleCnt="3"/>
      <dgm:spPr/>
    </dgm:pt>
    <dgm:pt modelId="{0D077936-4E1B-4CA3-B48B-DBC449736188}" type="pres">
      <dgm:prSet presAssocID="{86D234EE-EF2D-4F02-AAB4-881837CB2158}" presName="childText" presStyleLbl="bgAcc1" presStyleIdx="2" presStyleCnt="3">
        <dgm:presLayoutVars>
          <dgm:bulletEnabled val="1"/>
        </dgm:presLayoutVars>
      </dgm:prSet>
      <dgm:spPr/>
    </dgm:pt>
    <dgm:pt modelId="{02F6D806-D8A2-46B4-9949-CBD0BFE8A2EA}" type="pres">
      <dgm:prSet presAssocID="{94D4ECF0-F838-4344-B72D-A8849207C51E}" presName="root" presStyleCnt="0"/>
      <dgm:spPr/>
    </dgm:pt>
    <dgm:pt modelId="{DE5915CE-E3A0-475D-9926-F4FC85798275}" type="pres">
      <dgm:prSet presAssocID="{94D4ECF0-F838-4344-B72D-A8849207C51E}" presName="rootComposite" presStyleCnt="0"/>
      <dgm:spPr/>
    </dgm:pt>
    <dgm:pt modelId="{55853940-F863-4DEC-8D7D-453A9EB10069}" type="pres">
      <dgm:prSet presAssocID="{94D4ECF0-F838-4344-B72D-A8849207C51E}" presName="rootText" presStyleLbl="node1" presStyleIdx="1" presStyleCnt="2"/>
      <dgm:spPr/>
    </dgm:pt>
    <dgm:pt modelId="{D50C028F-86EA-4E19-A8EC-5290481D3045}" type="pres">
      <dgm:prSet presAssocID="{94D4ECF0-F838-4344-B72D-A8849207C51E}" presName="rootConnector" presStyleLbl="node1" presStyleIdx="1" presStyleCnt="2"/>
      <dgm:spPr/>
    </dgm:pt>
    <dgm:pt modelId="{5EAAAB0E-5661-4F4E-B2F3-158DFBB44847}" type="pres">
      <dgm:prSet presAssocID="{94D4ECF0-F838-4344-B72D-A8849207C51E}" presName="childShape" presStyleCnt="0"/>
      <dgm:spPr/>
    </dgm:pt>
  </dgm:ptLst>
  <dgm:cxnLst>
    <dgm:cxn modelId="{05960A1C-2AAE-44B7-809E-6BA31C2FE771}" type="presOf" srcId="{52E7A047-911B-4E7E-A363-C77713A5816E}" destId="{1DA95526-A2CE-429D-83D6-8A96BDF2AB89}" srcOrd="0" destOrd="0" presId="urn:microsoft.com/office/officeart/2005/8/layout/hierarchy3"/>
    <dgm:cxn modelId="{1D337326-F891-47FA-91B9-69871F8BAEE1}" srcId="{F943FFF4-D756-4E87-B638-0FAFD58F8FC9}" destId="{52E7A047-911B-4E7E-A363-C77713A5816E}" srcOrd="0" destOrd="0" parTransId="{E8004E5B-29D1-47A0-B53F-EC3169283F2D}" sibTransId="{9675644D-32B0-4365-86CB-0BF7A32703E5}"/>
    <dgm:cxn modelId="{244F392B-D3E1-4C3A-B2ED-C484342CBBD1}" type="presOf" srcId="{94D4ECF0-F838-4344-B72D-A8849207C51E}" destId="{D50C028F-86EA-4E19-A8EC-5290481D3045}" srcOrd="1" destOrd="0" presId="urn:microsoft.com/office/officeart/2005/8/layout/hierarchy3"/>
    <dgm:cxn modelId="{8F32FD3C-6ED8-4F14-8C2C-947677E532CE}" type="presOf" srcId="{22498DBC-D52F-4421-94A2-406BC5009D5F}" destId="{39356E2E-2D4D-4B11-AEDF-80B0E15E5527}" srcOrd="0" destOrd="0" presId="urn:microsoft.com/office/officeart/2005/8/layout/hierarchy3"/>
    <dgm:cxn modelId="{E1951C3D-7D74-4966-B867-DFDB945EFE46}" type="presOf" srcId="{9E64C820-A6EE-4B56-87E0-55282066A032}" destId="{AF96D75F-4D3E-4A9F-9526-EBAE01149DEF}" srcOrd="0" destOrd="0" presId="urn:microsoft.com/office/officeart/2005/8/layout/hierarchy3"/>
    <dgm:cxn modelId="{4B44AC40-4C34-4567-AD60-E161C1DDBB31}" srcId="{52E7A047-911B-4E7E-A363-C77713A5816E}" destId="{22498DBC-D52F-4421-94A2-406BC5009D5F}" srcOrd="1" destOrd="0" parTransId="{7331A227-A729-4FF3-98EF-8168FA6B53C6}" sibTransId="{20B5CA0F-9B1F-4EE9-8508-572DA919EF29}"/>
    <dgm:cxn modelId="{6354E35F-7DC4-4ED0-AFDA-883359AF2C27}" srcId="{F943FFF4-D756-4E87-B638-0FAFD58F8FC9}" destId="{94D4ECF0-F838-4344-B72D-A8849207C51E}" srcOrd="1" destOrd="0" parTransId="{876E5535-D5DA-4948-86D4-9250D836478D}" sibTransId="{B3D7ECDC-B872-4708-AC84-75B2BD37453A}"/>
    <dgm:cxn modelId="{94D72469-4581-4501-A2F7-B29D53AE9BF1}" type="presOf" srcId="{52E7A047-911B-4E7E-A363-C77713A5816E}" destId="{9E9B3F88-B7D7-4AC2-AD8D-0BEBD1A56302}" srcOrd="1" destOrd="0" presId="urn:microsoft.com/office/officeart/2005/8/layout/hierarchy3"/>
    <dgm:cxn modelId="{2FFDE849-6CA4-49BB-A412-C4D8DB0581EA}" type="presOf" srcId="{7331A227-A729-4FF3-98EF-8168FA6B53C6}" destId="{436CC642-B0C2-4C14-A969-52B7DB83DD75}" srcOrd="0" destOrd="0" presId="urn:microsoft.com/office/officeart/2005/8/layout/hierarchy3"/>
    <dgm:cxn modelId="{6B32B582-2317-4541-8FBD-A989B48F762D}" srcId="{52E7A047-911B-4E7E-A363-C77713A5816E}" destId="{86D234EE-EF2D-4F02-AAB4-881837CB2158}" srcOrd="2" destOrd="0" parTransId="{9E64C820-A6EE-4B56-87E0-55282066A032}" sibTransId="{FD4989B4-8022-40AE-A7DF-0E9446F640CF}"/>
    <dgm:cxn modelId="{5D3D3484-FF46-4B42-B12F-5C790B7CDBB5}" type="presOf" srcId="{343CEDC1-8C07-40EB-B3F7-92E8E1D2C317}" destId="{C9C5519D-5250-4103-9B2D-8FB713742735}" srcOrd="0" destOrd="0" presId="urn:microsoft.com/office/officeart/2005/8/layout/hierarchy3"/>
    <dgm:cxn modelId="{D0DDC49D-64EF-4D83-9C71-274EB056C969}" type="presOf" srcId="{F943FFF4-D756-4E87-B638-0FAFD58F8FC9}" destId="{5A0427A4-8EDB-46DA-9635-75AB8C96C099}" srcOrd="0" destOrd="0" presId="urn:microsoft.com/office/officeart/2005/8/layout/hierarchy3"/>
    <dgm:cxn modelId="{752709B2-A80D-4467-8C8A-52C4E5510788}" type="presOf" srcId="{C40361C9-B35C-4C77-9829-B8B583DBD568}" destId="{47708A6E-35BB-4680-B992-9E52CCFD7CE6}" srcOrd="0" destOrd="0" presId="urn:microsoft.com/office/officeart/2005/8/layout/hierarchy3"/>
    <dgm:cxn modelId="{8D09AFBD-2F47-4B18-8D6A-E57F8DF422D1}" type="presOf" srcId="{86D234EE-EF2D-4F02-AAB4-881837CB2158}" destId="{0D077936-4E1B-4CA3-B48B-DBC449736188}" srcOrd="0" destOrd="0" presId="urn:microsoft.com/office/officeart/2005/8/layout/hierarchy3"/>
    <dgm:cxn modelId="{F46457C0-E511-4A49-BC87-D5CE3BAB2E5F}" type="presOf" srcId="{94D4ECF0-F838-4344-B72D-A8849207C51E}" destId="{55853940-F863-4DEC-8D7D-453A9EB10069}" srcOrd="0" destOrd="0" presId="urn:microsoft.com/office/officeart/2005/8/layout/hierarchy3"/>
    <dgm:cxn modelId="{9327C2E2-D3C4-40FE-BF72-390B35BD0959}" srcId="{52E7A047-911B-4E7E-A363-C77713A5816E}" destId="{C40361C9-B35C-4C77-9829-B8B583DBD568}" srcOrd="0" destOrd="0" parTransId="{343CEDC1-8C07-40EB-B3F7-92E8E1D2C317}" sibTransId="{1DDB90DA-386E-4967-AB69-EFB66D580043}"/>
    <dgm:cxn modelId="{4E63169F-45F8-41E9-9DA5-1BB6974665BF}" type="presParOf" srcId="{5A0427A4-8EDB-46DA-9635-75AB8C96C099}" destId="{5196C48B-6C99-4440-901B-F97045A64579}" srcOrd="0" destOrd="0" presId="urn:microsoft.com/office/officeart/2005/8/layout/hierarchy3"/>
    <dgm:cxn modelId="{BC0B80CD-F418-4026-A52D-5506C0CD98F4}" type="presParOf" srcId="{5196C48B-6C99-4440-901B-F97045A64579}" destId="{42A7D7ED-A04C-4AAA-B379-33FC958F131E}" srcOrd="0" destOrd="0" presId="urn:microsoft.com/office/officeart/2005/8/layout/hierarchy3"/>
    <dgm:cxn modelId="{CC060964-C1FD-44C1-AA25-B997022A0EFA}" type="presParOf" srcId="{42A7D7ED-A04C-4AAA-B379-33FC958F131E}" destId="{1DA95526-A2CE-429D-83D6-8A96BDF2AB89}" srcOrd="0" destOrd="0" presId="urn:microsoft.com/office/officeart/2005/8/layout/hierarchy3"/>
    <dgm:cxn modelId="{AE1F86F0-AD97-46A6-AA1A-E3701A7FBB63}" type="presParOf" srcId="{42A7D7ED-A04C-4AAA-B379-33FC958F131E}" destId="{9E9B3F88-B7D7-4AC2-AD8D-0BEBD1A56302}" srcOrd="1" destOrd="0" presId="urn:microsoft.com/office/officeart/2005/8/layout/hierarchy3"/>
    <dgm:cxn modelId="{16EAB14C-4636-440C-865F-D28FC07B54E4}" type="presParOf" srcId="{5196C48B-6C99-4440-901B-F97045A64579}" destId="{9B975B2F-8646-422C-8B12-4F41570CC397}" srcOrd="1" destOrd="0" presId="urn:microsoft.com/office/officeart/2005/8/layout/hierarchy3"/>
    <dgm:cxn modelId="{F7D16026-6194-48E5-8244-A085895DB961}" type="presParOf" srcId="{9B975B2F-8646-422C-8B12-4F41570CC397}" destId="{C9C5519D-5250-4103-9B2D-8FB713742735}" srcOrd="0" destOrd="0" presId="urn:microsoft.com/office/officeart/2005/8/layout/hierarchy3"/>
    <dgm:cxn modelId="{5837E899-1B41-4AAE-88DB-CD2BCF29F02A}" type="presParOf" srcId="{9B975B2F-8646-422C-8B12-4F41570CC397}" destId="{47708A6E-35BB-4680-B992-9E52CCFD7CE6}" srcOrd="1" destOrd="0" presId="urn:microsoft.com/office/officeart/2005/8/layout/hierarchy3"/>
    <dgm:cxn modelId="{9EBEC4F3-BB8C-458D-B316-5118E0DB9C21}" type="presParOf" srcId="{9B975B2F-8646-422C-8B12-4F41570CC397}" destId="{436CC642-B0C2-4C14-A969-52B7DB83DD75}" srcOrd="2" destOrd="0" presId="urn:microsoft.com/office/officeart/2005/8/layout/hierarchy3"/>
    <dgm:cxn modelId="{76F7C7B9-01EB-4139-9DE1-0DEDBD0893FA}" type="presParOf" srcId="{9B975B2F-8646-422C-8B12-4F41570CC397}" destId="{39356E2E-2D4D-4B11-AEDF-80B0E15E5527}" srcOrd="3" destOrd="0" presId="urn:microsoft.com/office/officeart/2005/8/layout/hierarchy3"/>
    <dgm:cxn modelId="{8F3B008F-B1A6-49E6-AE4B-C146B9E5BB2A}" type="presParOf" srcId="{9B975B2F-8646-422C-8B12-4F41570CC397}" destId="{AF96D75F-4D3E-4A9F-9526-EBAE01149DEF}" srcOrd="4" destOrd="0" presId="urn:microsoft.com/office/officeart/2005/8/layout/hierarchy3"/>
    <dgm:cxn modelId="{23237782-B3D2-47B4-9C71-C4B5CA603585}" type="presParOf" srcId="{9B975B2F-8646-422C-8B12-4F41570CC397}" destId="{0D077936-4E1B-4CA3-B48B-DBC449736188}" srcOrd="5" destOrd="0" presId="urn:microsoft.com/office/officeart/2005/8/layout/hierarchy3"/>
    <dgm:cxn modelId="{1E1404F3-7698-4061-92D7-684CF9487C72}" type="presParOf" srcId="{5A0427A4-8EDB-46DA-9635-75AB8C96C099}" destId="{02F6D806-D8A2-46B4-9949-CBD0BFE8A2EA}" srcOrd="1" destOrd="0" presId="urn:microsoft.com/office/officeart/2005/8/layout/hierarchy3"/>
    <dgm:cxn modelId="{CE82B217-D969-4781-AC00-20610B9F3B94}" type="presParOf" srcId="{02F6D806-D8A2-46B4-9949-CBD0BFE8A2EA}" destId="{DE5915CE-E3A0-475D-9926-F4FC85798275}" srcOrd="0" destOrd="0" presId="urn:microsoft.com/office/officeart/2005/8/layout/hierarchy3"/>
    <dgm:cxn modelId="{93A9413A-499B-48D0-9EFA-E0299C6E8DCA}" type="presParOf" srcId="{DE5915CE-E3A0-475D-9926-F4FC85798275}" destId="{55853940-F863-4DEC-8D7D-453A9EB10069}" srcOrd="0" destOrd="0" presId="urn:microsoft.com/office/officeart/2005/8/layout/hierarchy3"/>
    <dgm:cxn modelId="{7836A9C5-0752-4567-92C1-68AC0387B69F}" type="presParOf" srcId="{DE5915CE-E3A0-475D-9926-F4FC85798275}" destId="{D50C028F-86EA-4E19-A8EC-5290481D3045}" srcOrd="1" destOrd="0" presId="urn:microsoft.com/office/officeart/2005/8/layout/hierarchy3"/>
    <dgm:cxn modelId="{99A9CDF4-12B6-440D-880C-D7B9B1D8A058}" type="presParOf" srcId="{02F6D806-D8A2-46B4-9949-CBD0BFE8A2EA}" destId="{5EAAAB0E-5661-4F4E-B2F3-158DFBB4484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95526-A2CE-429D-83D6-8A96BDF2AB89}">
      <dsp:nvSpPr>
        <dsp:cNvPr id="0" name=""/>
        <dsp:cNvSpPr/>
      </dsp:nvSpPr>
      <dsp:spPr>
        <a:xfrm>
          <a:off x="440" y="159100"/>
          <a:ext cx="1602283" cy="801141"/>
        </a:xfrm>
        <a:prstGeom prst="roundRect">
          <a:avLst>
            <a:gd name="adj" fmla="val 10000"/>
          </a:avLst>
        </a:prstGeom>
        <a:solidFill>
          <a:srgbClr val="223C5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M</a:t>
          </a:r>
          <a:r>
            <a:rPr lang="en-US" sz="1900" b="1" kern="120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arché</a:t>
          </a:r>
          <a:endParaRPr lang="fr-FR" sz="1900" kern="1200" dirty="0">
            <a:solidFill>
              <a:schemeClr val="bg1"/>
            </a:solidFill>
          </a:endParaRPr>
        </a:p>
      </dsp:txBody>
      <dsp:txXfrm>
        <a:off x="23905" y="182565"/>
        <a:ext cx="1555353" cy="754211"/>
      </dsp:txXfrm>
    </dsp:sp>
    <dsp:sp modelId="{C9C5519D-5250-4103-9B2D-8FB713742735}">
      <dsp:nvSpPr>
        <dsp:cNvPr id="0" name=""/>
        <dsp:cNvSpPr/>
      </dsp:nvSpPr>
      <dsp:spPr>
        <a:xfrm>
          <a:off x="160668" y="960242"/>
          <a:ext cx="160228" cy="600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0856"/>
              </a:lnTo>
              <a:lnTo>
                <a:pt x="160228" y="6008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708A6E-35BB-4680-B992-9E52CCFD7CE6}">
      <dsp:nvSpPr>
        <dsp:cNvPr id="0" name=""/>
        <dsp:cNvSpPr/>
      </dsp:nvSpPr>
      <dsp:spPr>
        <a:xfrm>
          <a:off x="320896" y="1160527"/>
          <a:ext cx="1281827" cy="801141"/>
        </a:xfrm>
        <a:prstGeom prst="roundRect">
          <a:avLst>
            <a:gd name="adj" fmla="val 10000"/>
          </a:avLst>
        </a:prstGeom>
        <a:solidFill>
          <a:srgbClr val="A6A6A6"/>
        </a:solidFill>
        <a:ln w="1270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noProof="0" dirty="0">
              <a:solidFill>
                <a:schemeClr val="tx2">
                  <a:lumMod val="50000"/>
                </a:schemeClr>
              </a:solidFill>
            </a:rPr>
            <a:t>Taux</a:t>
          </a:r>
        </a:p>
      </dsp:txBody>
      <dsp:txXfrm>
        <a:off x="344361" y="1183992"/>
        <a:ext cx="1234897" cy="754211"/>
      </dsp:txXfrm>
    </dsp:sp>
    <dsp:sp modelId="{24EA3D35-3AF8-41F4-A1AE-AE60DEE9B493}">
      <dsp:nvSpPr>
        <dsp:cNvPr id="0" name=""/>
        <dsp:cNvSpPr/>
      </dsp:nvSpPr>
      <dsp:spPr>
        <a:xfrm>
          <a:off x="160668" y="960242"/>
          <a:ext cx="160228" cy="1602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2283"/>
              </a:lnTo>
              <a:lnTo>
                <a:pt x="160228" y="16022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BD1721-F11E-43BA-828A-6F0B3C2E53E2}">
      <dsp:nvSpPr>
        <dsp:cNvPr id="0" name=""/>
        <dsp:cNvSpPr/>
      </dsp:nvSpPr>
      <dsp:spPr>
        <a:xfrm>
          <a:off x="320896" y="2161955"/>
          <a:ext cx="1281827" cy="801141"/>
        </a:xfrm>
        <a:prstGeom prst="roundRect">
          <a:avLst>
            <a:gd name="adj" fmla="val 10000"/>
          </a:avLst>
        </a:prstGeom>
        <a:solidFill>
          <a:srgbClr val="A6A6A6">
            <a:alpha val="90000"/>
          </a:srgbClr>
        </a:solidFill>
        <a:ln w="1270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noProof="0" dirty="0">
              <a:solidFill>
                <a:schemeClr val="tx2">
                  <a:lumMod val="50000"/>
                </a:schemeClr>
              </a:solidFill>
            </a:rPr>
            <a:t>Action</a:t>
          </a:r>
        </a:p>
      </dsp:txBody>
      <dsp:txXfrm>
        <a:off x="344361" y="2185420"/>
        <a:ext cx="1234897" cy="754211"/>
      </dsp:txXfrm>
    </dsp:sp>
    <dsp:sp modelId="{A7EE855A-1820-40F2-A465-9E6725BFD03C}">
      <dsp:nvSpPr>
        <dsp:cNvPr id="0" name=""/>
        <dsp:cNvSpPr/>
      </dsp:nvSpPr>
      <dsp:spPr>
        <a:xfrm>
          <a:off x="160668" y="960242"/>
          <a:ext cx="160228" cy="2603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3711"/>
              </a:lnTo>
              <a:lnTo>
                <a:pt x="160228" y="26037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8FD187-E665-493C-9906-BE718407EDF1}">
      <dsp:nvSpPr>
        <dsp:cNvPr id="0" name=""/>
        <dsp:cNvSpPr/>
      </dsp:nvSpPr>
      <dsp:spPr>
        <a:xfrm>
          <a:off x="320896" y="3163382"/>
          <a:ext cx="1281827" cy="801141"/>
        </a:xfrm>
        <a:prstGeom prst="roundRect">
          <a:avLst>
            <a:gd name="adj" fmla="val 10000"/>
          </a:avLst>
        </a:prstGeom>
        <a:solidFill>
          <a:srgbClr val="A6A6A6">
            <a:alpha val="90000"/>
          </a:srgbClr>
        </a:solidFill>
        <a:ln w="1270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noProof="0" dirty="0">
              <a:solidFill>
                <a:schemeClr val="tx2">
                  <a:lumMod val="50000"/>
                </a:schemeClr>
              </a:solidFill>
            </a:rPr>
            <a:t>Immobilier</a:t>
          </a:r>
        </a:p>
      </dsp:txBody>
      <dsp:txXfrm>
        <a:off x="344361" y="3186847"/>
        <a:ext cx="1234897" cy="754211"/>
      </dsp:txXfrm>
    </dsp:sp>
    <dsp:sp modelId="{74E8B2EA-862F-46F3-B8A7-B23E4863940E}">
      <dsp:nvSpPr>
        <dsp:cNvPr id="0" name=""/>
        <dsp:cNvSpPr/>
      </dsp:nvSpPr>
      <dsp:spPr>
        <a:xfrm>
          <a:off x="160668" y="960242"/>
          <a:ext cx="160228" cy="3605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5138"/>
              </a:lnTo>
              <a:lnTo>
                <a:pt x="160228" y="36051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B0F68-07B8-4F7F-B653-A38371B6ED6F}">
      <dsp:nvSpPr>
        <dsp:cNvPr id="0" name=""/>
        <dsp:cNvSpPr/>
      </dsp:nvSpPr>
      <dsp:spPr>
        <a:xfrm>
          <a:off x="320896" y="4164810"/>
          <a:ext cx="1281827" cy="801141"/>
        </a:xfrm>
        <a:prstGeom prst="roundRect">
          <a:avLst>
            <a:gd name="adj" fmla="val 10000"/>
          </a:avLst>
        </a:prstGeom>
        <a:solidFill>
          <a:srgbClr val="A6A6A6">
            <a:alpha val="90000"/>
          </a:srgbClr>
        </a:solidFill>
        <a:ln w="1270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>
              <a:solidFill>
                <a:schemeClr val="tx2">
                  <a:lumMod val="50000"/>
                </a:schemeClr>
              </a:solidFill>
            </a:rPr>
            <a:t>Change</a:t>
          </a:r>
        </a:p>
      </dsp:txBody>
      <dsp:txXfrm>
        <a:off x="344361" y="4188275"/>
        <a:ext cx="1234897" cy="754211"/>
      </dsp:txXfrm>
    </dsp:sp>
    <dsp:sp modelId="{E19062C2-6439-47E7-B61B-B83D37A53A5B}">
      <dsp:nvSpPr>
        <dsp:cNvPr id="0" name=""/>
        <dsp:cNvSpPr/>
      </dsp:nvSpPr>
      <dsp:spPr>
        <a:xfrm>
          <a:off x="160668" y="960242"/>
          <a:ext cx="160228" cy="4606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6566"/>
              </a:lnTo>
              <a:lnTo>
                <a:pt x="160228" y="46065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516EB5-EB15-4745-8D8A-F807DB80FF32}">
      <dsp:nvSpPr>
        <dsp:cNvPr id="0" name=""/>
        <dsp:cNvSpPr/>
      </dsp:nvSpPr>
      <dsp:spPr>
        <a:xfrm>
          <a:off x="320896" y="5166237"/>
          <a:ext cx="1281827" cy="801141"/>
        </a:xfrm>
        <a:prstGeom prst="roundRect">
          <a:avLst>
            <a:gd name="adj" fmla="val 10000"/>
          </a:avLst>
        </a:prstGeom>
        <a:solidFill>
          <a:srgbClr val="A6A6A6">
            <a:alpha val="90000"/>
          </a:srgbClr>
        </a:solidFill>
        <a:ln w="1270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solidFill>
                <a:schemeClr val="tx2">
                  <a:lumMod val="50000"/>
                </a:schemeClr>
              </a:solidFill>
            </a:rPr>
            <a:t>Spread</a:t>
          </a:r>
          <a:endParaRPr lang="fr-FR" sz="19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344361" y="5189702"/>
        <a:ext cx="1234897" cy="754211"/>
      </dsp:txXfrm>
    </dsp:sp>
    <dsp:sp modelId="{55853940-F863-4DEC-8D7D-453A9EB10069}">
      <dsp:nvSpPr>
        <dsp:cNvPr id="0" name=""/>
        <dsp:cNvSpPr/>
      </dsp:nvSpPr>
      <dsp:spPr>
        <a:xfrm>
          <a:off x="2003294" y="159100"/>
          <a:ext cx="1602283" cy="801141"/>
        </a:xfrm>
        <a:prstGeom prst="roundRect">
          <a:avLst>
            <a:gd name="adj" fmla="val 10000"/>
          </a:avLst>
        </a:prstGeom>
        <a:solidFill>
          <a:srgbClr val="223C5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Concentration</a:t>
          </a:r>
          <a:endParaRPr lang="fr-FR" sz="1900" kern="1200" dirty="0"/>
        </a:p>
      </dsp:txBody>
      <dsp:txXfrm>
        <a:off x="2026759" y="182565"/>
        <a:ext cx="1555353" cy="7542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95526-A2CE-429D-83D6-8A96BDF2AB89}">
      <dsp:nvSpPr>
        <dsp:cNvPr id="0" name=""/>
        <dsp:cNvSpPr/>
      </dsp:nvSpPr>
      <dsp:spPr>
        <a:xfrm>
          <a:off x="96440" y="632"/>
          <a:ext cx="1602397" cy="801198"/>
        </a:xfrm>
        <a:prstGeom prst="roundRect">
          <a:avLst>
            <a:gd name="adj" fmla="val 10000"/>
          </a:avLst>
        </a:prstGeom>
        <a:solidFill>
          <a:srgbClr val="223C5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/>
            <a:t>Contrepartie</a:t>
          </a:r>
          <a:endParaRPr lang="fr-FR" sz="2100" kern="1200" dirty="0"/>
        </a:p>
      </dsp:txBody>
      <dsp:txXfrm>
        <a:off x="119906" y="24098"/>
        <a:ext cx="1555465" cy="754266"/>
      </dsp:txXfrm>
    </dsp:sp>
    <dsp:sp modelId="{55853940-F863-4DEC-8D7D-453A9EB10069}">
      <dsp:nvSpPr>
        <dsp:cNvPr id="0" name=""/>
        <dsp:cNvSpPr/>
      </dsp:nvSpPr>
      <dsp:spPr>
        <a:xfrm>
          <a:off x="2099437" y="632"/>
          <a:ext cx="1602397" cy="801198"/>
        </a:xfrm>
        <a:prstGeom prst="roundRect">
          <a:avLst>
            <a:gd name="adj" fmla="val 10000"/>
          </a:avLst>
        </a:prstGeom>
        <a:solidFill>
          <a:srgbClr val="223C5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noProof="0" dirty="0" err="1"/>
            <a:t>Souscript</a:t>
          </a:r>
          <a:r>
            <a:rPr lang="es-ES" sz="2100" b="1" kern="1200" dirty="0"/>
            <a:t> vie</a:t>
          </a:r>
          <a:endParaRPr lang="fr-FR" sz="2100" kern="1200" dirty="0"/>
        </a:p>
      </dsp:txBody>
      <dsp:txXfrm>
        <a:off x="2122903" y="24098"/>
        <a:ext cx="1555465" cy="754266"/>
      </dsp:txXfrm>
    </dsp:sp>
    <dsp:sp modelId="{886FB3F2-5B19-463C-91E3-8568EF894A5D}">
      <dsp:nvSpPr>
        <dsp:cNvPr id="0" name=""/>
        <dsp:cNvSpPr/>
      </dsp:nvSpPr>
      <dsp:spPr>
        <a:xfrm>
          <a:off x="2259677" y="801831"/>
          <a:ext cx="160239" cy="600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0899"/>
              </a:lnTo>
              <a:lnTo>
                <a:pt x="160239" y="6008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18B2FD-D24F-4AAF-A591-01E44D822F4B}">
      <dsp:nvSpPr>
        <dsp:cNvPr id="0" name=""/>
        <dsp:cNvSpPr/>
      </dsp:nvSpPr>
      <dsp:spPr>
        <a:xfrm>
          <a:off x="2419917" y="1002131"/>
          <a:ext cx="1281918" cy="801198"/>
        </a:xfrm>
        <a:prstGeom prst="roundRect">
          <a:avLst>
            <a:gd name="adj" fmla="val 10000"/>
          </a:avLst>
        </a:prstGeom>
        <a:solidFill>
          <a:srgbClr val="A6A6A6">
            <a:alpha val="90000"/>
          </a:srgbClr>
        </a:solidFill>
        <a:ln w="1270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M</a:t>
          </a:r>
          <a:r>
            <a:rPr lang="fr-FR" sz="1600" b="1" kern="1200" dirty="0">
              <a:solidFill>
                <a:schemeClr val="tx2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ortalité</a:t>
          </a:r>
          <a:endParaRPr lang="fr-FR" sz="16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2443383" y="1025597"/>
        <a:ext cx="1234986" cy="754266"/>
      </dsp:txXfrm>
    </dsp:sp>
    <dsp:sp modelId="{2FCE5DD1-A8D3-44E9-B733-3B6B6F134680}">
      <dsp:nvSpPr>
        <dsp:cNvPr id="0" name=""/>
        <dsp:cNvSpPr/>
      </dsp:nvSpPr>
      <dsp:spPr>
        <a:xfrm>
          <a:off x="2259677" y="801831"/>
          <a:ext cx="160239" cy="1602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2397"/>
              </a:lnTo>
              <a:lnTo>
                <a:pt x="160239" y="16023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C6BA5F-FBAF-4AC5-B088-9FE5FE9DD358}">
      <dsp:nvSpPr>
        <dsp:cNvPr id="0" name=""/>
        <dsp:cNvSpPr/>
      </dsp:nvSpPr>
      <dsp:spPr>
        <a:xfrm>
          <a:off x="2419917" y="2003629"/>
          <a:ext cx="1281918" cy="801198"/>
        </a:xfrm>
        <a:prstGeom prst="roundRect">
          <a:avLst>
            <a:gd name="adj" fmla="val 10000"/>
          </a:avLst>
        </a:prstGeom>
        <a:solidFill>
          <a:srgbClr val="A6A6A6">
            <a:alpha val="90000"/>
          </a:srgbClr>
        </a:solidFill>
        <a:ln w="1270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L</a:t>
          </a:r>
          <a:r>
            <a:rPr lang="fr-FR" sz="1600" b="1" kern="1200" dirty="0">
              <a:solidFill>
                <a:schemeClr val="tx2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ongévité</a:t>
          </a:r>
          <a:endParaRPr lang="fr-FR" sz="16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2443383" y="2027095"/>
        <a:ext cx="1234986" cy="754266"/>
      </dsp:txXfrm>
    </dsp:sp>
    <dsp:sp modelId="{4CCEEFF0-7453-42F6-8CC6-7BC5BAE75A7D}">
      <dsp:nvSpPr>
        <dsp:cNvPr id="0" name=""/>
        <dsp:cNvSpPr/>
      </dsp:nvSpPr>
      <dsp:spPr>
        <a:xfrm>
          <a:off x="2259677" y="801831"/>
          <a:ext cx="160239" cy="2603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3896"/>
              </a:lnTo>
              <a:lnTo>
                <a:pt x="160239" y="26038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D7185-103A-43BA-860B-EEEDA5380223}">
      <dsp:nvSpPr>
        <dsp:cNvPr id="0" name=""/>
        <dsp:cNvSpPr/>
      </dsp:nvSpPr>
      <dsp:spPr>
        <a:xfrm>
          <a:off x="2419917" y="3005128"/>
          <a:ext cx="1281918" cy="801198"/>
        </a:xfrm>
        <a:prstGeom prst="roundRect">
          <a:avLst>
            <a:gd name="adj" fmla="val 10000"/>
          </a:avLst>
        </a:prstGeom>
        <a:solidFill>
          <a:srgbClr val="A6A6A6">
            <a:alpha val="90000"/>
          </a:srgbClr>
        </a:solidFill>
        <a:ln w="1270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R</a:t>
          </a:r>
          <a:r>
            <a:rPr lang="fr-FR" sz="1600" b="1" kern="1200" dirty="0">
              <a:solidFill>
                <a:schemeClr val="tx2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achat</a:t>
          </a:r>
          <a:endParaRPr lang="fr-FR" sz="16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2443383" y="3028594"/>
        <a:ext cx="1234986" cy="754266"/>
      </dsp:txXfrm>
    </dsp:sp>
    <dsp:sp modelId="{A2C6DB45-93F4-4824-A87E-A6135BAD79FA}">
      <dsp:nvSpPr>
        <dsp:cNvPr id="0" name=""/>
        <dsp:cNvSpPr/>
      </dsp:nvSpPr>
      <dsp:spPr>
        <a:xfrm>
          <a:off x="2259677" y="801831"/>
          <a:ext cx="160239" cy="36053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5394"/>
              </a:lnTo>
              <a:lnTo>
                <a:pt x="160239" y="36053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5F190-1031-4E5C-A237-D1E8AD35E92D}">
      <dsp:nvSpPr>
        <dsp:cNvPr id="0" name=""/>
        <dsp:cNvSpPr/>
      </dsp:nvSpPr>
      <dsp:spPr>
        <a:xfrm>
          <a:off x="2419917" y="4006626"/>
          <a:ext cx="1281918" cy="801198"/>
        </a:xfrm>
        <a:prstGeom prst="roundRect">
          <a:avLst>
            <a:gd name="adj" fmla="val 10000"/>
          </a:avLst>
        </a:prstGeom>
        <a:solidFill>
          <a:srgbClr val="A6A6A6">
            <a:alpha val="90000"/>
          </a:srgbClr>
        </a:solidFill>
        <a:ln w="1270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F</a:t>
          </a:r>
          <a:r>
            <a:rPr lang="fr-FR" sz="1600" b="1" kern="1200" dirty="0">
              <a:solidFill>
                <a:schemeClr val="tx2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rais</a:t>
          </a:r>
          <a:endParaRPr lang="fr-FR" sz="16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2443383" y="4030092"/>
        <a:ext cx="1234986" cy="754266"/>
      </dsp:txXfrm>
    </dsp:sp>
    <dsp:sp modelId="{8DF5449C-E12D-4CEE-89EA-95C3B4E058C4}">
      <dsp:nvSpPr>
        <dsp:cNvPr id="0" name=""/>
        <dsp:cNvSpPr/>
      </dsp:nvSpPr>
      <dsp:spPr>
        <a:xfrm>
          <a:off x="2259677" y="801831"/>
          <a:ext cx="160239" cy="4606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6893"/>
              </a:lnTo>
              <a:lnTo>
                <a:pt x="160239" y="46068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122BF-C503-4652-B4BF-B057CF6A58A2}">
      <dsp:nvSpPr>
        <dsp:cNvPr id="0" name=""/>
        <dsp:cNvSpPr/>
      </dsp:nvSpPr>
      <dsp:spPr>
        <a:xfrm>
          <a:off x="2419917" y="5008125"/>
          <a:ext cx="1281918" cy="801198"/>
        </a:xfrm>
        <a:prstGeom prst="roundRect">
          <a:avLst>
            <a:gd name="adj" fmla="val 10000"/>
          </a:avLst>
        </a:prstGeom>
        <a:solidFill>
          <a:srgbClr val="A6A6A6">
            <a:alpha val="90000"/>
          </a:srgbClr>
        </a:solidFill>
        <a:ln w="1270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C</a:t>
          </a:r>
          <a:r>
            <a:rPr lang="fr-FR" sz="1600" b="1" kern="1200" dirty="0">
              <a:solidFill>
                <a:schemeClr val="tx2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atastrophe</a:t>
          </a:r>
          <a:endParaRPr lang="fr-FR" sz="16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2443383" y="5031591"/>
        <a:ext cx="1234986" cy="7542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95526-A2CE-429D-83D6-8A96BDF2AB89}">
      <dsp:nvSpPr>
        <dsp:cNvPr id="0" name=""/>
        <dsp:cNvSpPr/>
      </dsp:nvSpPr>
      <dsp:spPr>
        <a:xfrm>
          <a:off x="440" y="1051503"/>
          <a:ext cx="1602283" cy="801141"/>
        </a:xfrm>
        <a:prstGeom prst="roundRect">
          <a:avLst>
            <a:gd name="adj" fmla="val 10000"/>
          </a:avLst>
        </a:prstGeom>
        <a:solidFill>
          <a:srgbClr val="223C5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 dirty="0" err="1"/>
            <a:t>Souscript</a:t>
          </a:r>
          <a:r>
            <a:rPr lang="es-ES" sz="2100" b="1" kern="1200" dirty="0"/>
            <a:t> Non Vie</a:t>
          </a:r>
          <a:endParaRPr lang="fr-FR" sz="2100" kern="1200" dirty="0"/>
        </a:p>
      </dsp:txBody>
      <dsp:txXfrm>
        <a:off x="23905" y="1074968"/>
        <a:ext cx="1555353" cy="754211"/>
      </dsp:txXfrm>
    </dsp:sp>
    <dsp:sp modelId="{C9C5519D-5250-4103-9B2D-8FB713742735}">
      <dsp:nvSpPr>
        <dsp:cNvPr id="0" name=""/>
        <dsp:cNvSpPr/>
      </dsp:nvSpPr>
      <dsp:spPr>
        <a:xfrm>
          <a:off x="160668" y="1852645"/>
          <a:ext cx="160228" cy="600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0856"/>
              </a:lnTo>
              <a:lnTo>
                <a:pt x="160228" y="6008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708A6E-35BB-4680-B992-9E52CCFD7CE6}">
      <dsp:nvSpPr>
        <dsp:cNvPr id="0" name=""/>
        <dsp:cNvSpPr/>
      </dsp:nvSpPr>
      <dsp:spPr>
        <a:xfrm>
          <a:off x="320896" y="2052930"/>
          <a:ext cx="1281827" cy="801141"/>
        </a:xfrm>
        <a:prstGeom prst="roundRect">
          <a:avLst>
            <a:gd name="adj" fmla="val 10000"/>
          </a:avLst>
        </a:prstGeom>
        <a:solidFill>
          <a:srgbClr val="A6A6A6">
            <a:alpha val="90000"/>
          </a:srgbClr>
        </a:solidFill>
        <a:ln w="1270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solidFill>
                <a:schemeClr val="tx2">
                  <a:lumMod val="50000"/>
                </a:schemeClr>
              </a:solidFill>
            </a:rPr>
            <a:t>primes</a:t>
          </a:r>
        </a:p>
      </dsp:txBody>
      <dsp:txXfrm>
        <a:off x="344361" y="2076395"/>
        <a:ext cx="1234897" cy="754211"/>
      </dsp:txXfrm>
    </dsp:sp>
    <dsp:sp modelId="{436CC642-B0C2-4C14-A969-52B7DB83DD75}">
      <dsp:nvSpPr>
        <dsp:cNvPr id="0" name=""/>
        <dsp:cNvSpPr/>
      </dsp:nvSpPr>
      <dsp:spPr>
        <a:xfrm>
          <a:off x="160668" y="1852645"/>
          <a:ext cx="160228" cy="1602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2283"/>
              </a:lnTo>
              <a:lnTo>
                <a:pt x="160228" y="16022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56E2E-2D4D-4B11-AEDF-80B0E15E5527}">
      <dsp:nvSpPr>
        <dsp:cNvPr id="0" name=""/>
        <dsp:cNvSpPr/>
      </dsp:nvSpPr>
      <dsp:spPr>
        <a:xfrm>
          <a:off x="320896" y="3054358"/>
          <a:ext cx="1281827" cy="801141"/>
        </a:xfrm>
        <a:prstGeom prst="roundRect">
          <a:avLst>
            <a:gd name="adj" fmla="val 10000"/>
          </a:avLst>
        </a:prstGeom>
        <a:solidFill>
          <a:srgbClr val="A6A6A6">
            <a:alpha val="90000"/>
          </a:srgbClr>
        </a:solidFill>
        <a:ln w="1270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solidFill>
                <a:schemeClr val="tx2">
                  <a:lumMod val="50000"/>
                </a:schemeClr>
              </a:solidFill>
            </a:rPr>
            <a:t>provisions</a:t>
          </a:r>
        </a:p>
      </dsp:txBody>
      <dsp:txXfrm>
        <a:off x="344361" y="3077823"/>
        <a:ext cx="1234897" cy="754211"/>
      </dsp:txXfrm>
    </dsp:sp>
    <dsp:sp modelId="{AF96D75F-4D3E-4A9F-9526-EBAE01149DEF}">
      <dsp:nvSpPr>
        <dsp:cNvPr id="0" name=""/>
        <dsp:cNvSpPr/>
      </dsp:nvSpPr>
      <dsp:spPr>
        <a:xfrm>
          <a:off x="160668" y="1852645"/>
          <a:ext cx="160228" cy="2603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3711"/>
              </a:lnTo>
              <a:lnTo>
                <a:pt x="160228" y="26037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77936-4E1B-4CA3-B48B-DBC449736188}">
      <dsp:nvSpPr>
        <dsp:cNvPr id="0" name=""/>
        <dsp:cNvSpPr/>
      </dsp:nvSpPr>
      <dsp:spPr>
        <a:xfrm>
          <a:off x="320896" y="4055785"/>
          <a:ext cx="1281827" cy="801141"/>
        </a:xfrm>
        <a:prstGeom prst="roundRect">
          <a:avLst>
            <a:gd name="adj" fmla="val 10000"/>
          </a:avLst>
        </a:prstGeom>
        <a:solidFill>
          <a:srgbClr val="A6A6A6">
            <a:alpha val="90000"/>
          </a:srgbClr>
        </a:solidFill>
        <a:ln w="1270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solidFill>
                <a:schemeClr val="tx2">
                  <a:lumMod val="50000"/>
                </a:schemeClr>
              </a:solidFill>
            </a:rPr>
            <a:t>catastrophe</a:t>
          </a:r>
        </a:p>
      </dsp:txBody>
      <dsp:txXfrm>
        <a:off x="344361" y="4079250"/>
        <a:ext cx="1234897" cy="754211"/>
      </dsp:txXfrm>
    </dsp:sp>
    <dsp:sp modelId="{55853940-F863-4DEC-8D7D-453A9EB10069}">
      <dsp:nvSpPr>
        <dsp:cNvPr id="0" name=""/>
        <dsp:cNvSpPr/>
      </dsp:nvSpPr>
      <dsp:spPr>
        <a:xfrm>
          <a:off x="2003294" y="1051503"/>
          <a:ext cx="1602283" cy="801141"/>
        </a:xfrm>
        <a:prstGeom prst="roundRect">
          <a:avLst>
            <a:gd name="adj" fmla="val 10000"/>
          </a:avLst>
        </a:prstGeom>
        <a:solidFill>
          <a:srgbClr val="223C5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noProof="0" dirty="0"/>
            <a:t>Opérationnel</a:t>
          </a:r>
          <a:endParaRPr lang="fr-FR" sz="2100" kern="1200" noProof="0" dirty="0"/>
        </a:p>
      </dsp:txBody>
      <dsp:txXfrm>
        <a:off x="2026759" y="1074968"/>
        <a:ext cx="1555353" cy="754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DB392-8E28-B5CF-D3A2-1FC3FB218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4387C4-5818-F1EE-3E17-936E5578C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6E6E47-9C73-12A2-CAE2-86B6C42AC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C6EE-0975-4900-B4E7-A12055BD08B7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087AF2-5EDA-BB63-CC11-70A8D09B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33FF15-3BA2-71F0-B049-C5F6467D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D2C6-4B06-4DBF-9AF0-F9EAD52BDB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56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4612E-DCF5-BA37-2603-ED644B35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DFB0D5-6B66-43D4-B37B-674E9C26A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B1685A-9B04-04AC-8691-E7C8D4E4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C6EE-0975-4900-B4E7-A12055BD08B7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7A031A-E816-CA42-9E8E-FE586C8C2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2D2D7F-8616-590C-438B-23232982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D2C6-4B06-4DBF-9AF0-F9EAD52BDB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15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F74B284-5B2B-7068-55F5-27002043F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9CAF4B-27B8-9969-BA7D-C831061C9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85F891-2EF7-7529-FF64-9EF665C9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C6EE-0975-4900-B4E7-A12055BD08B7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CA0796-4B0A-1F17-4391-ECDA0D9C7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4EE668-F2BD-BD0B-1D85-DC4EC852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D2C6-4B06-4DBF-9AF0-F9EAD52BDB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18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9CB48-6C2C-EA71-04DF-142A79BC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C3E99A-D0F2-A184-D467-B133030A4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0D564F-8D37-1609-C68A-B86B8A3B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C6EE-0975-4900-B4E7-A12055BD08B7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86B168-1473-17E9-8794-BCECECE1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61D3EE-0B5B-6911-0F72-92E43340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D2C6-4B06-4DBF-9AF0-F9EAD52BDB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08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6D76BA-C22B-3456-E2D8-76FC5744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5EB834-4833-D6F7-F4ED-69F0F12FB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CC8330-B079-1CCD-1706-78081D8B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C6EE-0975-4900-B4E7-A12055BD08B7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EE9D58-BDDC-EE40-CC9B-18E48C08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D19F8E-D776-2968-9580-B5087CBB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D2C6-4B06-4DBF-9AF0-F9EAD52BDB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51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C73FC2-3661-196B-A718-F2F7ED3A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DEDA3C-4C35-0C88-2076-F20BAF849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7E3A3E-DA3A-7F57-88DD-0EC0D58BA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F2F811-59F4-77E9-3B32-71F4A1D9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C6EE-0975-4900-B4E7-A12055BD08B7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570067-5A30-953B-859B-4F9D633C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37F77A-0DBF-2D4C-3FFE-2761079E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D2C6-4B06-4DBF-9AF0-F9EAD52BDB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38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CE1FA-5464-7441-9535-C1A1138E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33D310-CF1C-DFD2-0EE1-A1DA724E3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20EF2F-2689-9BDB-DDD5-DBE2B987B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AA97C5-8FA8-51C9-81CD-0A02D6FA4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357547-A309-E512-AC60-520106D0F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A378BAD-AD2E-F340-8727-2085E081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C6EE-0975-4900-B4E7-A12055BD08B7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7AA86B-A17C-E1AB-8B73-29343E82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D9FF93-88AD-3D72-5CDB-CAEC8C41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D2C6-4B06-4DBF-9AF0-F9EAD52BDB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57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FB0F7-5AB7-6844-5522-FE479666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B17D2E-0AEC-619C-0B47-585819BC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C6EE-0975-4900-B4E7-A12055BD08B7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0D0253-0D79-5088-AE1C-E898083C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B41D34-728E-1283-A7D8-A5F04B14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D2C6-4B06-4DBF-9AF0-F9EAD52BDB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99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5A04A8-1F04-8711-E275-53CCE4BD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C6EE-0975-4900-B4E7-A12055BD08B7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847C9F-8B7B-0C51-0A9A-E735296A5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FDDA42-512C-CDD9-69BC-D1D7E762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D2C6-4B06-4DBF-9AF0-F9EAD52BDB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13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8216-3389-BEBA-9B57-6FA7514D4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338CE2-853D-E10C-D6EE-5B01E3504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746248-897A-12BB-D142-C629198F0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4F001A-A0A4-161E-6D9F-E50D5979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C6EE-0975-4900-B4E7-A12055BD08B7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40B22C-017E-B4BC-0291-9ACBE578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DD97AC-412B-EAF7-3C96-69202278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D2C6-4B06-4DBF-9AF0-F9EAD52BDB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5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D8FCA-D2E0-11C2-F23D-16D5E4E67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2840DF4-E948-424F-9A91-C2D1D780F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2D6F00-F57F-F7FA-8C1A-F310B153E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7F6F1E-1887-EBB8-BBDD-7290AE5D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C6EE-0975-4900-B4E7-A12055BD08B7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E74663-D26A-8C2E-FD10-A1CEF8B7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12FA9F-79FF-14E5-3993-91AAF2FD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D2C6-4B06-4DBF-9AF0-F9EAD52BDB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92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6E9C4AE-6204-3187-0918-B1B7AD4D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BEAA52-11E4-7B8B-79DD-BD2968D3D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FA9995-2315-94ED-6891-7DB069D9E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9C6EE-0975-4900-B4E7-A12055BD08B7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C08B52-375F-2470-5216-5B6F75493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4D25E9-AD09-A8B8-AB96-9E4BAF714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ED2C6-4B06-4DBF-9AF0-F9EAD52BDB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70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B8F4F910-5F82-4F29-0F49-19A34DDAAD16}"/>
              </a:ext>
            </a:extLst>
          </p:cNvPr>
          <p:cNvSpPr txBox="1">
            <a:spLocks/>
          </p:cNvSpPr>
          <p:nvPr/>
        </p:nvSpPr>
        <p:spPr>
          <a:xfrm>
            <a:off x="393895" y="86038"/>
            <a:ext cx="11408899" cy="6471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3CD39F-87EF-F8D3-86D8-2F003A00A5B6}"/>
              </a:ext>
            </a:extLst>
          </p:cNvPr>
          <p:cNvSpPr/>
          <p:nvPr/>
        </p:nvSpPr>
        <p:spPr>
          <a:xfrm>
            <a:off x="389207" y="1574864"/>
            <a:ext cx="1634197" cy="60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arché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FD2663-5122-01FD-19E6-12A6318C0D23}"/>
              </a:ext>
            </a:extLst>
          </p:cNvPr>
          <p:cNvSpPr/>
          <p:nvPr/>
        </p:nvSpPr>
        <p:spPr>
          <a:xfrm>
            <a:off x="2366883" y="1574864"/>
            <a:ext cx="1634197" cy="60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Cencentration</a:t>
            </a:r>
            <a:endParaRPr lang="fr-F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FDDB68-4D82-84FC-2BB4-DFC646A40D76}"/>
              </a:ext>
            </a:extLst>
          </p:cNvPr>
          <p:cNvSpPr/>
          <p:nvPr/>
        </p:nvSpPr>
        <p:spPr>
          <a:xfrm>
            <a:off x="4344559" y="1565481"/>
            <a:ext cx="1521655" cy="60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Contrepartie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E2D662-9676-BE4C-E389-ED824374A538}"/>
              </a:ext>
            </a:extLst>
          </p:cNvPr>
          <p:cNvSpPr/>
          <p:nvPr/>
        </p:nvSpPr>
        <p:spPr>
          <a:xfrm>
            <a:off x="4128241" y="445059"/>
            <a:ext cx="3647158" cy="624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CAPITAL DE SOLVABILITE REQUIS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BBE85F-C6F9-848C-B105-04255BED2CDF}"/>
              </a:ext>
            </a:extLst>
          </p:cNvPr>
          <p:cNvSpPr/>
          <p:nvPr/>
        </p:nvSpPr>
        <p:spPr>
          <a:xfrm>
            <a:off x="9936508" y="1574864"/>
            <a:ext cx="1521655" cy="60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Operationnel</a:t>
            </a:r>
            <a:endParaRPr lang="fr-FR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10C4C2-5FE8-14BF-1D8E-AD488864CE83}"/>
              </a:ext>
            </a:extLst>
          </p:cNvPr>
          <p:cNvSpPr/>
          <p:nvPr/>
        </p:nvSpPr>
        <p:spPr>
          <a:xfrm>
            <a:off x="6208542" y="1574864"/>
            <a:ext cx="1521655" cy="60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Souscript</a:t>
            </a:r>
            <a:r>
              <a:rPr lang="es-ES" b="1" dirty="0"/>
              <a:t> vie</a:t>
            </a:r>
            <a:endParaRPr lang="fr-FR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9335-EAE0-0C75-0244-AD2A88BC990C}"/>
              </a:ext>
            </a:extLst>
          </p:cNvPr>
          <p:cNvSpPr/>
          <p:nvPr/>
        </p:nvSpPr>
        <p:spPr>
          <a:xfrm>
            <a:off x="8072525" y="1574864"/>
            <a:ext cx="1521655" cy="60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Souscript</a:t>
            </a:r>
            <a:r>
              <a:rPr lang="es-ES" b="1" dirty="0"/>
              <a:t> Non Vie</a:t>
            </a:r>
            <a:endParaRPr lang="fr-FR" b="1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05086D4-907D-CDFE-FBAF-72585BF92ED1}"/>
              </a:ext>
            </a:extLst>
          </p:cNvPr>
          <p:cNvCxnSpPr>
            <a:cxnSpLocks/>
          </p:cNvCxnSpPr>
          <p:nvPr/>
        </p:nvCxnSpPr>
        <p:spPr>
          <a:xfrm>
            <a:off x="1206305" y="1295859"/>
            <a:ext cx="9491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8DC3ECA-97D2-A150-9095-745BA2A0EAE2}"/>
              </a:ext>
            </a:extLst>
          </p:cNvPr>
          <p:cNvCxnSpPr>
            <a:cxnSpLocks/>
          </p:cNvCxnSpPr>
          <p:nvPr/>
        </p:nvCxnSpPr>
        <p:spPr>
          <a:xfrm>
            <a:off x="10697335" y="1315784"/>
            <a:ext cx="0" cy="26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6B5C414-317F-23FB-17F0-F6E95B8F243F}"/>
              </a:ext>
            </a:extLst>
          </p:cNvPr>
          <p:cNvCxnSpPr>
            <a:cxnSpLocks/>
          </p:cNvCxnSpPr>
          <p:nvPr/>
        </p:nvCxnSpPr>
        <p:spPr>
          <a:xfrm>
            <a:off x="8822153" y="1305242"/>
            <a:ext cx="0" cy="26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1F9445E3-F163-0ED4-CE51-358C04019B72}"/>
              </a:ext>
            </a:extLst>
          </p:cNvPr>
          <p:cNvCxnSpPr>
            <a:cxnSpLocks/>
          </p:cNvCxnSpPr>
          <p:nvPr/>
        </p:nvCxnSpPr>
        <p:spPr>
          <a:xfrm>
            <a:off x="6913840" y="1305242"/>
            <a:ext cx="0" cy="26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7AC3192-D02F-A688-0944-78C2B351AAC5}"/>
              </a:ext>
            </a:extLst>
          </p:cNvPr>
          <p:cNvCxnSpPr>
            <a:cxnSpLocks/>
          </p:cNvCxnSpPr>
          <p:nvPr/>
        </p:nvCxnSpPr>
        <p:spPr>
          <a:xfrm>
            <a:off x="5085039" y="1295859"/>
            <a:ext cx="0" cy="26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C9B62AA-55EA-2BB3-125F-5AB87DE8EA9D}"/>
              </a:ext>
            </a:extLst>
          </p:cNvPr>
          <p:cNvCxnSpPr>
            <a:cxnSpLocks/>
          </p:cNvCxnSpPr>
          <p:nvPr/>
        </p:nvCxnSpPr>
        <p:spPr>
          <a:xfrm>
            <a:off x="3163474" y="1295859"/>
            <a:ext cx="0" cy="26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023EE1F-8176-2D21-1C5E-ACC0FA934841}"/>
              </a:ext>
            </a:extLst>
          </p:cNvPr>
          <p:cNvCxnSpPr>
            <a:cxnSpLocks/>
          </p:cNvCxnSpPr>
          <p:nvPr/>
        </p:nvCxnSpPr>
        <p:spPr>
          <a:xfrm>
            <a:off x="1229014" y="1295859"/>
            <a:ext cx="0" cy="26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 : avec coin arrondi 16">
            <a:extLst>
              <a:ext uri="{FF2B5EF4-FFF2-40B4-BE49-F238E27FC236}">
                <a16:creationId xmlns:a16="http://schemas.microsoft.com/office/drawing/2014/main" id="{1E27E322-BF8B-B979-369D-A154A6525DA2}"/>
              </a:ext>
            </a:extLst>
          </p:cNvPr>
          <p:cNvSpPr/>
          <p:nvPr/>
        </p:nvSpPr>
        <p:spPr>
          <a:xfrm>
            <a:off x="389206" y="2477546"/>
            <a:ext cx="1634197" cy="441993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Taux</a:t>
            </a:r>
            <a:endParaRPr lang="fr-FR" dirty="0"/>
          </a:p>
        </p:txBody>
      </p:sp>
      <p:sp>
        <p:nvSpPr>
          <p:cNvPr id="18" name="Rectangle : avec coin arrondi 17">
            <a:extLst>
              <a:ext uri="{FF2B5EF4-FFF2-40B4-BE49-F238E27FC236}">
                <a16:creationId xmlns:a16="http://schemas.microsoft.com/office/drawing/2014/main" id="{08D8562B-B4CC-C899-09A1-E33B8EDEA213}"/>
              </a:ext>
            </a:extLst>
          </p:cNvPr>
          <p:cNvSpPr/>
          <p:nvPr/>
        </p:nvSpPr>
        <p:spPr>
          <a:xfrm>
            <a:off x="389205" y="3230501"/>
            <a:ext cx="1634197" cy="441993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Action</a:t>
            </a:r>
            <a:endParaRPr lang="fr-FR" dirty="0"/>
          </a:p>
        </p:txBody>
      </p:sp>
      <p:sp>
        <p:nvSpPr>
          <p:cNvPr id="19" name="Rectangle : avec coin arrondi 18">
            <a:extLst>
              <a:ext uri="{FF2B5EF4-FFF2-40B4-BE49-F238E27FC236}">
                <a16:creationId xmlns:a16="http://schemas.microsoft.com/office/drawing/2014/main" id="{14A1F78F-3684-EE19-F69A-8F6D86AEB1D5}"/>
              </a:ext>
            </a:extLst>
          </p:cNvPr>
          <p:cNvSpPr/>
          <p:nvPr/>
        </p:nvSpPr>
        <p:spPr>
          <a:xfrm>
            <a:off x="389203" y="3983456"/>
            <a:ext cx="1634197" cy="441993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Immobilier</a:t>
            </a:r>
            <a:endParaRPr lang="fr-FR" dirty="0"/>
          </a:p>
        </p:txBody>
      </p:sp>
      <p:sp>
        <p:nvSpPr>
          <p:cNvPr id="20" name="Rectangle : avec coin arrondi 19">
            <a:extLst>
              <a:ext uri="{FF2B5EF4-FFF2-40B4-BE49-F238E27FC236}">
                <a16:creationId xmlns:a16="http://schemas.microsoft.com/office/drawing/2014/main" id="{46CCFAB8-FF75-AD14-48FA-E12E0EB8980E}"/>
              </a:ext>
            </a:extLst>
          </p:cNvPr>
          <p:cNvSpPr/>
          <p:nvPr/>
        </p:nvSpPr>
        <p:spPr>
          <a:xfrm>
            <a:off x="389203" y="4736411"/>
            <a:ext cx="1634197" cy="441993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Change</a:t>
            </a:r>
          </a:p>
        </p:txBody>
      </p:sp>
      <p:sp>
        <p:nvSpPr>
          <p:cNvPr id="21" name="Rectangle : avec coin arrondi 20">
            <a:extLst>
              <a:ext uri="{FF2B5EF4-FFF2-40B4-BE49-F238E27FC236}">
                <a16:creationId xmlns:a16="http://schemas.microsoft.com/office/drawing/2014/main" id="{D0455482-0A8F-4BE6-04A6-2BBF775FDFB8}"/>
              </a:ext>
            </a:extLst>
          </p:cNvPr>
          <p:cNvSpPr/>
          <p:nvPr/>
        </p:nvSpPr>
        <p:spPr>
          <a:xfrm>
            <a:off x="411915" y="5476175"/>
            <a:ext cx="1634197" cy="441993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Spread</a:t>
            </a:r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863C9D82-E8B0-3941-86DB-513A67F2415A}"/>
              </a:ext>
            </a:extLst>
          </p:cNvPr>
          <p:cNvCxnSpPr>
            <a:cxnSpLocks/>
          </p:cNvCxnSpPr>
          <p:nvPr/>
        </p:nvCxnSpPr>
        <p:spPr>
          <a:xfrm flipH="1">
            <a:off x="1205948" y="2170392"/>
            <a:ext cx="353" cy="228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D977F9C4-8264-4433-1E71-B429F45F4E48}"/>
              </a:ext>
            </a:extLst>
          </p:cNvPr>
          <p:cNvCxnSpPr>
            <a:cxnSpLocks/>
          </p:cNvCxnSpPr>
          <p:nvPr/>
        </p:nvCxnSpPr>
        <p:spPr>
          <a:xfrm>
            <a:off x="1205948" y="2919539"/>
            <a:ext cx="0" cy="26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04D5F28-A3A6-C402-0778-0128518B7DAD}"/>
              </a:ext>
            </a:extLst>
          </p:cNvPr>
          <p:cNvCxnSpPr>
            <a:cxnSpLocks/>
          </p:cNvCxnSpPr>
          <p:nvPr/>
        </p:nvCxnSpPr>
        <p:spPr>
          <a:xfrm>
            <a:off x="1205948" y="3672494"/>
            <a:ext cx="0" cy="26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95B360D-A648-AB10-1728-C10380B86AFE}"/>
              </a:ext>
            </a:extLst>
          </p:cNvPr>
          <p:cNvCxnSpPr>
            <a:cxnSpLocks/>
          </p:cNvCxnSpPr>
          <p:nvPr/>
        </p:nvCxnSpPr>
        <p:spPr>
          <a:xfrm>
            <a:off x="1229013" y="4425449"/>
            <a:ext cx="0" cy="26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F8E8DC4-E1B5-10F4-78B3-365339386A65}"/>
              </a:ext>
            </a:extLst>
          </p:cNvPr>
          <p:cNvCxnSpPr>
            <a:cxnSpLocks/>
          </p:cNvCxnSpPr>
          <p:nvPr/>
        </p:nvCxnSpPr>
        <p:spPr>
          <a:xfrm>
            <a:off x="1218949" y="5206553"/>
            <a:ext cx="0" cy="26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 : avec coin arrondi 27">
            <a:extLst>
              <a:ext uri="{FF2B5EF4-FFF2-40B4-BE49-F238E27FC236}">
                <a16:creationId xmlns:a16="http://schemas.microsoft.com/office/drawing/2014/main" id="{F59C9D9D-5855-BA4B-03FE-8819A3519D9A}"/>
              </a:ext>
            </a:extLst>
          </p:cNvPr>
          <p:cNvSpPr/>
          <p:nvPr/>
        </p:nvSpPr>
        <p:spPr>
          <a:xfrm>
            <a:off x="6208542" y="2458779"/>
            <a:ext cx="1521655" cy="441993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fr-FR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ortalité </a:t>
            </a:r>
            <a:endParaRPr lang="fr-FR" dirty="0"/>
          </a:p>
        </p:txBody>
      </p:sp>
      <p:sp>
        <p:nvSpPr>
          <p:cNvPr id="29" name="Rectangle : avec coin arrondi 28">
            <a:extLst>
              <a:ext uri="{FF2B5EF4-FFF2-40B4-BE49-F238E27FC236}">
                <a16:creationId xmlns:a16="http://schemas.microsoft.com/office/drawing/2014/main" id="{0E72792A-7463-AEEB-044F-B2F16166AFD1}"/>
              </a:ext>
            </a:extLst>
          </p:cNvPr>
          <p:cNvSpPr/>
          <p:nvPr/>
        </p:nvSpPr>
        <p:spPr>
          <a:xfrm>
            <a:off x="6208543" y="3165021"/>
            <a:ext cx="1521654" cy="441993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</a:t>
            </a:r>
            <a:r>
              <a:rPr lang="fr-FR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ongévité </a:t>
            </a:r>
            <a:endParaRPr lang="fr-FR" dirty="0"/>
          </a:p>
        </p:txBody>
      </p:sp>
      <p:sp>
        <p:nvSpPr>
          <p:cNvPr id="30" name="Rectangle : avec coin arrondi 29">
            <a:extLst>
              <a:ext uri="{FF2B5EF4-FFF2-40B4-BE49-F238E27FC236}">
                <a16:creationId xmlns:a16="http://schemas.microsoft.com/office/drawing/2014/main" id="{A9DCACAC-74D9-F519-431B-4CF3CC7C2D16}"/>
              </a:ext>
            </a:extLst>
          </p:cNvPr>
          <p:cNvSpPr/>
          <p:nvPr/>
        </p:nvSpPr>
        <p:spPr>
          <a:xfrm>
            <a:off x="6208541" y="3871263"/>
            <a:ext cx="1521655" cy="441993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</a:t>
            </a:r>
            <a:r>
              <a:rPr lang="fr-FR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achat </a:t>
            </a:r>
            <a:endParaRPr lang="fr-FR" dirty="0"/>
          </a:p>
        </p:txBody>
      </p:sp>
      <p:sp>
        <p:nvSpPr>
          <p:cNvPr id="31" name="Rectangle : avec coin arrondi 30">
            <a:extLst>
              <a:ext uri="{FF2B5EF4-FFF2-40B4-BE49-F238E27FC236}">
                <a16:creationId xmlns:a16="http://schemas.microsoft.com/office/drawing/2014/main" id="{E45F4109-A63A-323D-21E1-CE77D118DB61}"/>
              </a:ext>
            </a:extLst>
          </p:cNvPr>
          <p:cNvSpPr/>
          <p:nvPr/>
        </p:nvSpPr>
        <p:spPr>
          <a:xfrm>
            <a:off x="6208542" y="4577505"/>
            <a:ext cx="1521654" cy="441993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fr-FR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rais </a:t>
            </a:r>
            <a:endParaRPr lang="fr-FR" dirty="0"/>
          </a:p>
        </p:txBody>
      </p:sp>
      <p:sp>
        <p:nvSpPr>
          <p:cNvPr id="32" name="Rectangle : avec coin arrondi 31">
            <a:extLst>
              <a:ext uri="{FF2B5EF4-FFF2-40B4-BE49-F238E27FC236}">
                <a16:creationId xmlns:a16="http://schemas.microsoft.com/office/drawing/2014/main" id="{7E9C7488-2D3D-1623-6824-676C39EF4DE3}"/>
              </a:ext>
            </a:extLst>
          </p:cNvPr>
          <p:cNvSpPr/>
          <p:nvPr/>
        </p:nvSpPr>
        <p:spPr>
          <a:xfrm>
            <a:off x="8072525" y="2441235"/>
            <a:ext cx="1521655" cy="441993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primes</a:t>
            </a:r>
          </a:p>
        </p:txBody>
      </p:sp>
      <p:sp>
        <p:nvSpPr>
          <p:cNvPr id="33" name="Rectangle : avec coin arrondi 32">
            <a:extLst>
              <a:ext uri="{FF2B5EF4-FFF2-40B4-BE49-F238E27FC236}">
                <a16:creationId xmlns:a16="http://schemas.microsoft.com/office/drawing/2014/main" id="{B58C3F53-F90B-93A1-B182-EB04780D8500}"/>
              </a:ext>
            </a:extLst>
          </p:cNvPr>
          <p:cNvSpPr/>
          <p:nvPr/>
        </p:nvSpPr>
        <p:spPr>
          <a:xfrm>
            <a:off x="8061325" y="3144688"/>
            <a:ext cx="1521655" cy="441993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provisions</a:t>
            </a:r>
          </a:p>
        </p:txBody>
      </p:sp>
      <p:sp>
        <p:nvSpPr>
          <p:cNvPr id="34" name="Rectangle : avec coin arrondi 33">
            <a:extLst>
              <a:ext uri="{FF2B5EF4-FFF2-40B4-BE49-F238E27FC236}">
                <a16:creationId xmlns:a16="http://schemas.microsoft.com/office/drawing/2014/main" id="{E31FB473-C9CD-8676-28E7-455C306DAF1D}"/>
              </a:ext>
            </a:extLst>
          </p:cNvPr>
          <p:cNvSpPr/>
          <p:nvPr/>
        </p:nvSpPr>
        <p:spPr>
          <a:xfrm>
            <a:off x="8072525" y="3871262"/>
            <a:ext cx="1521655" cy="441993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catastrophe</a:t>
            </a:r>
          </a:p>
        </p:txBody>
      </p:sp>
      <p:sp>
        <p:nvSpPr>
          <p:cNvPr id="35" name="Rectangle : avec coin arrondi 34">
            <a:extLst>
              <a:ext uri="{FF2B5EF4-FFF2-40B4-BE49-F238E27FC236}">
                <a16:creationId xmlns:a16="http://schemas.microsoft.com/office/drawing/2014/main" id="{B2ABDA0A-24DE-3589-2045-A60BECF3E0D0}"/>
              </a:ext>
            </a:extLst>
          </p:cNvPr>
          <p:cNvSpPr/>
          <p:nvPr/>
        </p:nvSpPr>
        <p:spPr>
          <a:xfrm>
            <a:off x="6208542" y="5283136"/>
            <a:ext cx="1521654" cy="441993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fr-FR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atastrophe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404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B0C997D8-0345-F97D-EB2F-89A9031C35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3492403"/>
              </p:ext>
            </p:extLst>
          </p:nvPr>
        </p:nvGraphicFramePr>
        <p:xfrm>
          <a:off x="290732" y="731520"/>
          <a:ext cx="3606019" cy="612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F4C365F4-8D97-FBCB-C7D3-356C8262BD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5482630"/>
              </p:ext>
            </p:extLst>
          </p:nvPr>
        </p:nvGraphicFramePr>
        <p:xfrm>
          <a:off x="4206240" y="886264"/>
          <a:ext cx="3798276" cy="5809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5062210D-A0E5-41DD-4220-B40A6FE33E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519382"/>
              </p:ext>
            </p:extLst>
          </p:nvPr>
        </p:nvGraphicFramePr>
        <p:xfrm>
          <a:off x="8295249" y="-140677"/>
          <a:ext cx="3606019" cy="5908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94D5004-63EB-4440-EA1A-A5792A3C1DB6}"/>
              </a:ext>
            </a:extLst>
          </p:cNvPr>
          <p:cNvSpPr/>
          <p:nvPr/>
        </p:nvSpPr>
        <p:spPr>
          <a:xfrm>
            <a:off x="3866271" y="133643"/>
            <a:ext cx="4459458" cy="450166"/>
          </a:xfrm>
          <a:prstGeom prst="roundRect">
            <a:avLst/>
          </a:prstGeom>
          <a:solidFill>
            <a:srgbClr val="B0002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A6A6A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CAPITAL DE SOLVABILITE REQUIS</a:t>
            </a:r>
            <a:endParaRPr lang="fr-FR" b="1" dirty="0">
              <a:solidFill>
                <a:srgbClr val="A6A6A6"/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31AB9F6-61EB-BF7E-DA8B-453ADE317F96}"/>
              </a:ext>
            </a:extLst>
          </p:cNvPr>
          <p:cNvCxnSpPr/>
          <p:nvPr/>
        </p:nvCxnSpPr>
        <p:spPr>
          <a:xfrm>
            <a:off x="970671" y="731520"/>
            <a:ext cx="101287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705712B-0480-B804-B04C-DEC13DB681DF}"/>
              </a:ext>
            </a:extLst>
          </p:cNvPr>
          <p:cNvCxnSpPr/>
          <p:nvPr/>
        </p:nvCxnSpPr>
        <p:spPr>
          <a:xfrm>
            <a:off x="970671" y="731520"/>
            <a:ext cx="0" cy="15474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C1AF8E4-4B2C-8887-1515-1A29EFDB7DAC}"/>
              </a:ext>
            </a:extLst>
          </p:cNvPr>
          <p:cNvCxnSpPr/>
          <p:nvPr/>
        </p:nvCxnSpPr>
        <p:spPr>
          <a:xfrm>
            <a:off x="3038622" y="731520"/>
            <a:ext cx="0" cy="15474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C58BDE1-4F84-59CC-84F6-6391ABF25AC3}"/>
              </a:ext>
            </a:extLst>
          </p:cNvPr>
          <p:cNvCxnSpPr/>
          <p:nvPr/>
        </p:nvCxnSpPr>
        <p:spPr>
          <a:xfrm>
            <a:off x="5064369" y="731520"/>
            <a:ext cx="0" cy="15474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46A7055-5053-C948-944B-5FC98106CBCB}"/>
              </a:ext>
            </a:extLst>
          </p:cNvPr>
          <p:cNvCxnSpPr/>
          <p:nvPr/>
        </p:nvCxnSpPr>
        <p:spPr>
          <a:xfrm>
            <a:off x="7127630" y="738552"/>
            <a:ext cx="0" cy="14771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E885E1D-9938-7674-7400-54801AA65EEB}"/>
              </a:ext>
            </a:extLst>
          </p:cNvPr>
          <p:cNvCxnSpPr/>
          <p:nvPr/>
        </p:nvCxnSpPr>
        <p:spPr>
          <a:xfrm>
            <a:off x="9059594" y="731520"/>
            <a:ext cx="0" cy="15474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44EAB566-5372-E88B-1358-AF40E73E2F9D}"/>
              </a:ext>
            </a:extLst>
          </p:cNvPr>
          <p:cNvCxnSpPr/>
          <p:nvPr/>
        </p:nvCxnSpPr>
        <p:spPr>
          <a:xfrm>
            <a:off x="11099409" y="731520"/>
            <a:ext cx="0" cy="15474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70EF780-7D06-B642-2955-0C612A7A7BE2}"/>
              </a:ext>
            </a:extLst>
          </p:cNvPr>
          <p:cNvCxnSpPr>
            <a:stCxn id="7" idx="2"/>
          </p:cNvCxnSpPr>
          <p:nvPr/>
        </p:nvCxnSpPr>
        <p:spPr>
          <a:xfrm>
            <a:off x="6096000" y="583809"/>
            <a:ext cx="0" cy="14771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07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7E16DDC-027A-3AC1-FDFA-6AE40AE09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849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52</Words>
  <Application>Microsoft Office PowerPoint</Application>
  <PresentationFormat>Grand écran</PresentationFormat>
  <Paragraphs>40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LENOVO</dc:creator>
  <cp:lastModifiedBy>LENOVO</cp:lastModifiedBy>
  <cp:revision>51</cp:revision>
  <dcterms:created xsi:type="dcterms:W3CDTF">2023-05-20T15:48:00Z</dcterms:created>
  <dcterms:modified xsi:type="dcterms:W3CDTF">2023-05-23T10:08:55Z</dcterms:modified>
</cp:coreProperties>
</file>