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"/>
  </p:notesMasterIdLst>
  <p:sldIdLst>
    <p:sldId id="347" r:id="rId2"/>
  </p:sldIdLst>
  <p:sldSz cx="9144000" cy="5143500" type="screen16x9"/>
  <p:notesSz cx="6858000" cy="9144000"/>
  <p:embeddedFontLst>
    <p:embeddedFont>
      <p:font typeface="MS PGothic" panose="020B0600070205080204" pitchFamily="34" charset="-128"/>
      <p:regular r:id="rId4"/>
    </p:embeddedFont>
    <p:embeddedFont>
      <p:font typeface="Lexend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D64"/>
    <a:srgbClr val="A568D2"/>
    <a:srgbClr val="1B0B27"/>
    <a:srgbClr val="5F2A86"/>
    <a:srgbClr val="7C37AF"/>
    <a:srgbClr val="AD8EC4"/>
    <a:srgbClr val="E0CDEF"/>
    <a:srgbClr val="441D62"/>
    <a:srgbClr val="321547"/>
    <a:srgbClr val="B18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9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45822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709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-507431"/>
            <a:ext cx="9144000" cy="2571750"/>
          </a:xfrm>
          <a:prstGeom prst="rect">
            <a:avLst/>
          </a:prstGeom>
          <a:solidFill>
            <a:srgbClr val="7C3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 dirty="0">
              <a:solidFill>
                <a:srgbClr val="7C37AF"/>
              </a:solidFill>
            </a:endParaRPr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422304" y="2062210"/>
            <a:ext cx="6255753" cy="3081290"/>
          </a:xfrm>
          <a:solidFill>
            <a:srgbClr val="E8D9F3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1422207" y="1681152"/>
            <a:ext cx="6270364" cy="377137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rgbClr val="5F2A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rgbClr val="2711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700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rgbClr val="7C37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700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rgbClr val="A87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700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700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700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208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6" grpId="0" animBg="1"/>
      <p:bldP spid="26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3000">
              <a:srgbClr val="000000"/>
            </a:gs>
            <a:gs pos="52000">
              <a:srgbClr val="190B23"/>
            </a:gs>
            <a:gs pos="100000">
              <a:srgbClr val="7532A8"/>
            </a:gs>
            <a:gs pos="85000">
              <a:srgbClr val="461E64"/>
            </a:gs>
          </a:gsLst>
          <a:lin ang="162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"/>
              <a:buNone/>
              <a:defRPr sz="32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6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bg1"/>
            </a:gs>
            <a:gs pos="43000">
              <a:schemeClr val="bg1"/>
            </a:gs>
            <a:gs pos="0">
              <a:srgbClr val="461E6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8" t="23847" r="24248" b="22820"/>
          <a:stretch/>
        </p:blipFill>
        <p:spPr>
          <a:xfrm>
            <a:off x="6686510" y="139872"/>
            <a:ext cx="2743200" cy="2743200"/>
          </a:xfrm>
          <a:prstGeom prst="rect">
            <a:avLst/>
          </a:prstGeom>
        </p:spPr>
      </p:pic>
      <p:sp>
        <p:nvSpPr>
          <p:cNvPr id="6" name="Hexagone 5"/>
          <p:cNvSpPr/>
          <p:nvPr/>
        </p:nvSpPr>
        <p:spPr>
          <a:xfrm rot="5400000">
            <a:off x="7568867" y="886684"/>
            <a:ext cx="1058174" cy="886074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9739" y1="39478" x2="49739" y2="39478"/>
                        <a14:backgroundMark x1="50609" y1="43478" x2="48522" y2="47826"/>
                        <a14:backgroundMark x1="53391" y1="50609" x2="54435" y2="52696"/>
                        <a14:backgroundMark x1="54783" y1="53391" x2="55130" y2="53913"/>
                        <a14:backgroundMark x1="49565" y1="45391" x2="54435" y2="52522"/>
                        <a14:backgroundMark x1="44696" y1="41913" x2="54957" y2="53913"/>
                        <a14:backgroundMark x1="55304" y1="54087" x2="55304" y2="54087"/>
                        <a14:backgroundMark x1="55304" y1="54087" x2="55304" y2="540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78" t="28099" r="31220" b="37704"/>
          <a:stretch/>
        </p:blipFill>
        <p:spPr>
          <a:xfrm>
            <a:off x="7164925" y="382761"/>
            <a:ext cx="1894164" cy="177453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281" y="1200031"/>
            <a:ext cx="2743438" cy="2743438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6"/>
          <a:srcRect l="25036" t="18621" r="22275" b="7230"/>
          <a:stretch/>
        </p:blipFill>
        <p:spPr>
          <a:xfrm>
            <a:off x="2106905" y="1071602"/>
            <a:ext cx="1445510" cy="1482724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8" t="59706" r="24248" b="29308"/>
          <a:stretch/>
        </p:blipFill>
        <p:spPr>
          <a:xfrm>
            <a:off x="3005800" y="3667923"/>
            <a:ext cx="2743200" cy="56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041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FDFAFA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9315</TotalTime>
  <Words>0</Words>
  <Application>Microsoft Office PowerPoint</Application>
  <PresentationFormat>Affichage à l'écran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MS PGothic</vt:lpstr>
      <vt:lpstr>Arial</vt:lpstr>
      <vt:lpstr>Lexend</vt:lpstr>
      <vt:lpstr>Simple Light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Mounseflit</dc:creator>
  <cp:lastModifiedBy>Compte Microsoft</cp:lastModifiedBy>
  <cp:revision>20</cp:revision>
  <dcterms:modified xsi:type="dcterms:W3CDTF">2024-02-29T10:03:06Z</dcterms:modified>
</cp:coreProperties>
</file>