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25" r:id="rId5"/>
    <p:sldId id="327" r:id="rId6"/>
    <p:sldId id="331" r:id="rId7"/>
    <p:sldId id="340" r:id="rId8"/>
    <p:sldId id="341" r:id="rId9"/>
    <p:sldId id="328" r:id="rId10"/>
    <p:sldId id="343" r:id="rId11"/>
    <p:sldId id="342" r:id="rId12"/>
    <p:sldId id="344" r:id="rId13"/>
    <p:sldId id="33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205" autoAdjust="0"/>
  </p:normalViewPr>
  <p:slideViewPr>
    <p:cSldViewPr snapToGrid="0">
      <p:cViewPr varScale="1">
        <p:scale>
          <a:sx n="95" d="100"/>
          <a:sy n="95" d="100"/>
        </p:scale>
        <p:origin x="67" y="53"/>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3/25/2024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ecdsbit.blogspot.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5.xml"/><Relationship Id="rId6" Type="http://schemas.openxmlformats.org/officeDocument/2006/relationships/hyperlink" Target="https://github.com/Rkr411" TargetMode="External"/><Relationship Id="rId5" Type="http://schemas.openxmlformats.org/officeDocument/2006/relationships/hyperlink" Target="http://phoenixajournal.wordpress.com/2012/02/23/thank-you/" TargetMode="Externa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hyperlink" Target="https://foto.wuestenigel.com/phishing-text-over-electronic-circuit-board-background/"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alert-caution-glossy-shiny-warning-153320/"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alert-caution-glossy-shiny-warning-153320/"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374913" y="4493939"/>
            <a:ext cx="10140180" cy="792225"/>
          </a:xfrm>
        </p:spPr>
        <p:txBody>
          <a:bodyPr/>
          <a:lstStyle/>
          <a:p>
            <a:r>
              <a:rPr lang="en-US" dirty="0"/>
              <a:t>Phishing Awareness Training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IN" b="0" i="0" dirty="0">
                <a:solidFill>
                  <a:srgbClr val="0D0D0D"/>
                </a:solidFill>
                <a:effectLst/>
                <a:latin typeface="Söhne"/>
              </a:rPr>
              <a:t>Think Twice, Click Wise</a:t>
            </a:r>
            <a:r>
              <a:rPr lang="en-US" dirty="0"/>
              <a:t>​</a:t>
            </a:r>
          </a:p>
        </p:txBody>
      </p:sp>
      <p:pic>
        <p:nvPicPr>
          <p:cNvPr id="11" name="Picture 10">
            <a:extLst>
              <a:ext uri="{FF2B5EF4-FFF2-40B4-BE49-F238E27FC236}">
                <a16:creationId xmlns:a16="http://schemas.microsoft.com/office/drawing/2014/main" id="{D67BC867-D917-9C5B-22C0-7162C003888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8468" y="273271"/>
            <a:ext cx="5706535" cy="3801979"/>
          </a:xfrm>
          <a:prstGeom prst="rect">
            <a:avLst/>
          </a:prstGeom>
          <a:effectLst>
            <a:outerShdw dist="50800" dir="4800000" sx="1000" sy="1000" algn="ctr" rotWithShape="0">
              <a:srgbClr val="000000"/>
            </a:outerShdw>
            <a:reflection blurRad="177800" stA="66000" endPos="44000" dist="330200" dir="5400000" sy="-100000" algn="bl" rotWithShape="0"/>
            <a:softEdge rad="292100"/>
          </a:effectLst>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395337" y="1114770"/>
            <a:ext cx="9120570" cy="3887396"/>
          </a:xfrm>
        </p:spPr>
        <p:txBody>
          <a:bodyPr/>
          <a:lstStyle/>
          <a:p>
            <a:r>
              <a:rPr lang="en-US" dirty="0"/>
              <a:t> </a:t>
            </a:r>
          </a:p>
        </p:txBody>
      </p:sp>
      <p:sp>
        <p:nvSpPr>
          <p:cNvPr id="3" name="Picture Placeholder 2">
            <a:extLst>
              <a:ext uri="{FF2B5EF4-FFF2-40B4-BE49-F238E27FC236}">
                <a16:creationId xmlns:a16="http://schemas.microsoft.com/office/drawing/2014/main" id="{B7B1CD1F-F214-8FFC-36B0-1AF08B4E1BD6}"/>
              </a:ext>
            </a:extLst>
          </p:cNvPr>
          <p:cNvSpPr>
            <a:spLocks noGrp="1"/>
          </p:cNvSpPr>
          <p:nvPr>
            <p:ph type="pic" sz="quarter" idx="13"/>
          </p:nvPr>
        </p:nvSpPr>
        <p:spPr>
          <a:xfrm>
            <a:off x="4010526" y="1323474"/>
            <a:ext cx="3783835" cy="3427429"/>
          </a:xfrm>
          <a:blipFill>
            <a:blip r:embed="rId3">
              <a:alphaModFix amt="38000"/>
              <a:extLst>
                <a:ext uri="{BEBA8EAE-BF5A-486C-A8C5-ECC9F3942E4B}">
                  <a14:imgProps xmlns:a14="http://schemas.microsoft.com/office/drawing/2010/main">
                    <a14:imgLayer r:embed="rId4">
                      <a14:imgEffect>
                        <a14:colorTemperature colorTemp="7511"/>
                      </a14:imgEffect>
                      <a14:imgEffect>
                        <a14:saturation sat="224000"/>
                      </a14:imgEffect>
                    </a14:imgLayer>
                  </a14:imgProps>
                </a:ext>
                <a:ext uri="{837473B0-CC2E-450A-ABE3-18F120FF3D39}">
                  <a1611:picAttrSrcUrl xmlns:a1611="http://schemas.microsoft.com/office/drawing/2016/11/main" r:id="rId5"/>
                </a:ext>
              </a:extLst>
            </a:blip>
            <a:stretch>
              <a:fillRect/>
            </a:stretch>
          </a:blipFill>
          <a:effectLst>
            <a:glow>
              <a:schemeClr val="accent1">
                <a:alpha val="40000"/>
              </a:schemeClr>
            </a:glow>
            <a:outerShdw blurRad="50800" dist="38100" dir="16200000" rotWithShape="0">
              <a:prstClr val="black">
                <a:alpha val="40000"/>
              </a:prstClr>
            </a:outerShdw>
            <a:reflection blurRad="317500" stA="74000" endPos="65000" dist="50800" dir="5400000" sy="-100000" algn="bl" rotWithShape="0"/>
          </a:effectLst>
        </p:spPr>
      </p:sp>
      <p:sp>
        <p:nvSpPr>
          <p:cNvPr id="7" name="TextBox 6">
            <a:extLst>
              <a:ext uri="{FF2B5EF4-FFF2-40B4-BE49-F238E27FC236}">
                <a16:creationId xmlns:a16="http://schemas.microsoft.com/office/drawing/2014/main" id="{C6D2AF2E-C9EF-03AD-13BE-4FA4DCF694DF}"/>
              </a:ext>
            </a:extLst>
          </p:cNvPr>
          <p:cNvSpPr txBox="1"/>
          <p:nvPr/>
        </p:nvSpPr>
        <p:spPr>
          <a:xfrm>
            <a:off x="7615982" y="5631346"/>
            <a:ext cx="4331635" cy="1408078"/>
          </a:xfrm>
          <a:prstGeom prst="rect">
            <a:avLst/>
          </a:prstGeom>
          <a:noFill/>
        </p:spPr>
        <p:txBody>
          <a:bodyPr wrap="none" rtlCol="0">
            <a:spAutoFit/>
          </a:bodyPr>
          <a:lstStyle/>
          <a:p>
            <a:pPr marL="0" indent="0" algn="ctr">
              <a:lnSpc>
                <a:spcPts val="2660"/>
              </a:lnSpc>
              <a:spcBef>
                <a:spcPts val="0"/>
              </a:spcBef>
              <a:buNone/>
            </a:pPr>
            <a:r>
              <a:rPr lang="en-US" b="1" dirty="0">
                <a:solidFill>
                  <a:schemeClr val="accent3">
                    <a:lumMod val="50000"/>
                  </a:schemeClr>
                </a:solidFill>
                <a:latin typeface="Trebuchet MS" panose="020B0603020202020204" pitchFamily="34" charset="0"/>
              </a:rPr>
              <a:t>ROHITH KUMAR R</a:t>
            </a:r>
          </a:p>
          <a:p>
            <a:pPr marL="0" indent="0" algn="ctr">
              <a:lnSpc>
                <a:spcPts val="2660"/>
              </a:lnSpc>
              <a:spcBef>
                <a:spcPts val="0"/>
              </a:spcBef>
              <a:buNone/>
            </a:pPr>
            <a:r>
              <a:rPr lang="en-US" sz="1800" b="1" cap="all" spc="0" dirty="0">
                <a:solidFill>
                  <a:schemeClr val="accent3">
                    <a:lumMod val="50000"/>
                  </a:schemeClr>
                </a:solidFill>
                <a:latin typeface="Trebuchet MS" panose="020B0603020202020204" pitchFamily="34" charset="0"/>
              </a:rPr>
              <a:t>CODE ALPHA REMOTE </a:t>
            </a:r>
            <a:r>
              <a:rPr lang="en-US" sz="1800" b="1" cap="all" spc="0" dirty="0" err="1">
                <a:solidFill>
                  <a:schemeClr val="accent3">
                    <a:lumMod val="50000"/>
                  </a:schemeClr>
                </a:solidFill>
                <a:latin typeface="Trebuchet MS" panose="020B0603020202020204" pitchFamily="34" charset="0"/>
              </a:rPr>
              <a:t>INTernship</a:t>
            </a:r>
            <a:endParaRPr lang="en-US" sz="1800" b="1" cap="all" spc="0" dirty="0">
              <a:solidFill>
                <a:schemeClr val="accent3">
                  <a:lumMod val="50000"/>
                </a:schemeClr>
              </a:solidFill>
              <a:latin typeface="Trebuchet MS" panose="020B0603020202020204" pitchFamily="34" charset="0"/>
            </a:endParaRPr>
          </a:p>
          <a:p>
            <a:pPr marL="0" indent="0" algn="ctr">
              <a:lnSpc>
                <a:spcPts val="2660"/>
              </a:lnSpc>
              <a:spcBef>
                <a:spcPts val="0"/>
              </a:spcBef>
              <a:buNone/>
            </a:pPr>
            <a:r>
              <a:rPr lang="en-IN" b="1" dirty="0">
                <a:latin typeface="Trebuchet MS" panose="020B0603020202020204" pitchFamily="34" charset="0"/>
                <a:hlinkClick r:id="rId6"/>
              </a:rPr>
              <a:t>Rkr411 (Rohith Kumar R) (github.com)</a:t>
            </a:r>
            <a:endParaRPr lang="en-US" sz="1800" b="1" cap="all" spc="0" dirty="0">
              <a:solidFill>
                <a:schemeClr val="accent3">
                  <a:lumMod val="50000"/>
                </a:schemeClr>
              </a:solidFill>
              <a:latin typeface="Trebuchet MS" panose="020B0603020202020204" pitchFamily="34" charset="0"/>
            </a:endParaRPr>
          </a:p>
          <a:p>
            <a:endParaRPr lang="en-IN" dirty="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1271904"/>
            <a:ext cx="5760720" cy="548640"/>
          </a:xfrm>
        </p:spPr>
        <p:txBody>
          <a:bodyPr/>
          <a:lstStyle/>
          <a:p>
            <a:r>
              <a:rPr lang="en-US" sz="4000" u="sng" dirty="0"/>
              <a:t>WHAT IS PHISHING?</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a:lnSpc>
                <a:spcPts val="2400"/>
              </a:lnSpc>
            </a:pPr>
            <a:r>
              <a:rPr lang="en-US" sz="1800" b="1" dirty="0">
                <a:solidFill>
                  <a:srgbClr val="0AA291"/>
                </a:solidFill>
                <a:effectLst/>
                <a:latin typeface="Trebuchet MS" panose="020B0603020202020204" pitchFamily="34" charset="0"/>
                <a:ea typeface="Trebuchet MS" panose="020B0603020202020204" pitchFamily="34" charset="0"/>
                <a:cs typeface="Trebuchet MS" panose="020B0603020202020204" pitchFamily="34" charset="0"/>
              </a:rPr>
              <a:t>Phishing </a:t>
            </a:r>
            <a:r>
              <a:rPr lang="en-US" sz="1800" b="1" dirty="0">
                <a:solidFill>
                  <a:srgbClr val="393D5F"/>
                </a:solidFill>
                <a:effectLst/>
                <a:latin typeface="Trebuchet MS" panose="020B0603020202020204" pitchFamily="34" charset="0"/>
                <a:ea typeface="Trebuchet MS" panose="020B0603020202020204" pitchFamily="34" charset="0"/>
                <a:cs typeface="Trebuchet MS" panose="020B0603020202020204" pitchFamily="34" charset="0"/>
              </a:rPr>
              <a:t>is the most common form of social engineering for stealing an individual’s personal information like IDs or passwords, or for installing malware which can</a:t>
            </a:r>
            <a:r>
              <a:rPr lang="en-US" sz="1800" b="1" spc="-30" dirty="0">
                <a:solidFill>
                  <a:srgbClr val="393D5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b="1" dirty="0">
                <a:solidFill>
                  <a:srgbClr val="393D5F"/>
                </a:solidFill>
                <a:effectLst/>
                <a:latin typeface="Trebuchet MS" panose="020B0603020202020204" pitchFamily="34" charset="0"/>
                <a:ea typeface="Trebuchet MS" panose="020B0603020202020204" pitchFamily="34" charset="0"/>
                <a:cs typeface="Trebuchet MS" panose="020B0603020202020204" pitchFamily="34" charset="0"/>
              </a:rPr>
              <a:t>be used for various purposes including ransomware </a:t>
            </a:r>
            <a:r>
              <a:rPr lang="en-US" sz="1800" b="1" spc="-10" dirty="0">
                <a:solidFill>
                  <a:srgbClr val="393D5F"/>
                </a:solidFill>
                <a:effectLst/>
                <a:latin typeface="Trebuchet MS" panose="020B0603020202020204" pitchFamily="34" charset="0"/>
                <a:ea typeface="Trebuchet MS" panose="020B0603020202020204" pitchFamily="34" charset="0"/>
                <a:cs typeface="Trebuchet MS" panose="020B0603020202020204" pitchFamily="34" charset="0"/>
              </a:rPr>
              <a:t>attacks.</a:t>
            </a:r>
          </a:p>
          <a:p>
            <a:pPr>
              <a:lnSpc>
                <a:spcPts val="2400"/>
              </a:lnSpc>
            </a:pPr>
            <a:r>
              <a:rPr lang="en-US" sz="1800" b="1" i="0" dirty="0">
                <a:solidFill>
                  <a:schemeClr val="tx2">
                    <a:lumMod val="75000"/>
                  </a:schemeClr>
                </a:solidFill>
                <a:effectLst/>
                <a:latin typeface="Trebuchet MS" panose="020B0603020202020204" pitchFamily="34" charset="0"/>
              </a:rPr>
              <a:t>This is typically done through fraudulent emails, text messages, or websites designed to appear legitimate. Phishing attacks often use social engineering tactics to trick users into taking actions that compromise their security or privacy.</a:t>
            </a:r>
            <a:endParaRPr lang="en-US" sz="1800" b="1" spc="-10" dirty="0">
              <a:solidFill>
                <a:schemeClr val="tx2">
                  <a:lumMod val="75000"/>
                </a:schemeClr>
              </a:solidFill>
              <a:effectLst/>
              <a:latin typeface="Trebuchet MS" panose="020B0603020202020204" pitchFamily="34" charset="0"/>
              <a:ea typeface="Trebuchet MS" panose="020B0603020202020204" pitchFamily="34" charset="0"/>
              <a:cs typeface="Trebuchet MS" panose="020B0603020202020204" pitchFamily="34" charset="0"/>
            </a:endParaRPr>
          </a:p>
          <a:p>
            <a:pPr>
              <a:lnSpc>
                <a:spcPts val="2400"/>
              </a:lnSpc>
            </a:pPr>
            <a:endParaRPr lang="en-IN" sz="1800" b="1" dirty="0">
              <a:effectLst/>
              <a:latin typeface="Trebuchet MS" panose="020B0603020202020204" pitchFamily="34" charset="0"/>
              <a:ea typeface="Trebuchet MS" panose="020B0603020202020204" pitchFamily="34" charset="0"/>
              <a:cs typeface="Trebuchet MS" panose="020B0603020202020204" pitchFamily="34" charset="0"/>
            </a:endParaRPr>
          </a:p>
          <a:p>
            <a:pPr marL="0" indent="0">
              <a:lnSpc>
                <a:spcPts val="2400"/>
              </a:lnSpc>
              <a:buNone/>
            </a:pPr>
            <a:endParaRPr lang="en-US" sz="2000" spc="0" dirty="0"/>
          </a:p>
        </p:txBody>
      </p:sp>
      <p:pic>
        <p:nvPicPr>
          <p:cNvPr id="11" name="Picture Placeholder 10">
            <a:extLst>
              <a:ext uri="{FF2B5EF4-FFF2-40B4-BE49-F238E27FC236}">
                <a16:creationId xmlns:a16="http://schemas.microsoft.com/office/drawing/2014/main" id="{668EE79D-597D-ACD6-4317-19F74833E9B7}"/>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0898" r="11282"/>
          <a:stretch/>
        </p:blipFill>
        <p:spPr>
          <a:xfrm>
            <a:off x="743953" y="1828800"/>
            <a:ext cx="4093441" cy="3200400"/>
          </a:xfrm>
          <a:prstGeom prst="roundRect">
            <a:avLst>
              <a:gd name="adj" fmla="val 10145"/>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7" name="Rectangle 4">
            <a:extLst>
              <a:ext uri="{FF2B5EF4-FFF2-40B4-BE49-F238E27FC236}">
                <a16:creationId xmlns:a16="http://schemas.microsoft.com/office/drawing/2014/main" id="{25A7BC26-EC4A-E3BD-8DA9-F15807A5335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8" name="Group 7">
            <a:extLst>
              <a:ext uri="{FF2B5EF4-FFF2-40B4-BE49-F238E27FC236}">
                <a16:creationId xmlns:a16="http://schemas.microsoft.com/office/drawing/2014/main" id="{71E283DC-2800-6A1B-37BA-B7AA80C00FBF}"/>
              </a:ext>
            </a:extLst>
          </p:cNvPr>
          <p:cNvGrpSpPr>
            <a:grpSpLocks/>
          </p:cNvGrpSpPr>
          <p:nvPr/>
        </p:nvGrpSpPr>
        <p:grpSpPr>
          <a:xfrm>
            <a:off x="0" y="0"/>
            <a:ext cx="3249472" cy="6857660"/>
            <a:chOff x="0" y="0"/>
            <a:chExt cx="2929962" cy="5141975"/>
          </a:xfrm>
        </p:grpSpPr>
        <p:pic>
          <p:nvPicPr>
            <p:cNvPr id="9" name="Image 23">
              <a:extLst>
                <a:ext uri="{FF2B5EF4-FFF2-40B4-BE49-F238E27FC236}">
                  <a16:creationId xmlns:a16="http://schemas.microsoft.com/office/drawing/2014/main" id="{E1523FF0-E8DA-E5E3-9409-DF9B30443601}"/>
                </a:ext>
              </a:extLst>
            </p:cNvPr>
            <p:cNvPicPr/>
            <p:nvPr/>
          </p:nvPicPr>
          <p:blipFill>
            <a:blip r:embed="rId2" cstate="print">
              <a:extLst>
                <a:ext uri="{BEBA8EAE-BF5A-486C-A8C5-ECC9F3942E4B}">
                  <a14:imgProps xmlns:a14="http://schemas.microsoft.com/office/drawing/2010/main">
                    <a14:imgLayer r:embed="rId3">
                      <a14:imgEffect>
                        <a14:colorTemperature colorTemp="2034"/>
                      </a14:imgEffect>
                      <a14:imgEffect>
                        <a14:saturation sat="187000"/>
                      </a14:imgEffect>
                      <a14:imgEffect>
                        <a14:brightnessContrast bright="-38000" contrast="41000"/>
                      </a14:imgEffect>
                    </a14:imgLayer>
                  </a14:imgProps>
                </a:ext>
              </a:extLst>
            </a:blip>
            <a:stretch>
              <a:fillRect/>
            </a:stretch>
          </p:blipFill>
          <p:spPr>
            <a:xfrm>
              <a:off x="0" y="0"/>
              <a:ext cx="2929962" cy="5141975"/>
            </a:xfrm>
            <a:prstGeom prst="rect">
              <a:avLst/>
            </a:prstGeom>
          </p:spPr>
        </p:pic>
        <p:sp>
          <p:nvSpPr>
            <p:cNvPr id="11" name="Graphic 24">
              <a:extLst>
                <a:ext uri="{FF2B5EF4-FFF2-40B4-BE49-F238E27FC236}">
                  <a16:creationId xmlns:a16="http://schemas.microsoft.com/office/drawing/2014/main" id="{7A4FEAA8-DE37-0A50-10C5-4495887D3AB7}"/>
                </a:ext>
              </a:extLst>
            </p:cNvPr>
            <p:cNvSpPr/>
            <p:nvPr/>
          </p:nvSpPr>
          <p:spPr>
            <a:xfrm>
              <a:off x="0" y="12699"/>
              <a:ext cx="2849880" cy="3111500"/>
            </a:xfrm>
            <a:custGeom>
              <a:avLst/>
              <a:gdLst/>
              <a:ahLst/>
              <a:cxnLst/>
              <a:rect l="l" t="t" r="r" b="b"/>
              <a:pathLst>
                <a:path w="2849880" h="3111500">
                  <a:moveTo>
                    <a:pt x="893051" y="3073400"/>
                  </a:moveTo>
                  <a:lnTo>
                    <a:pt x="849566" y="3073400"/>
                  </a:lnTo>
                  <a:lnTo>
                    <a:pt x="845705" y="3086100"/>
                  </a:lnTo>
                  <a:lnTo>
                    <a:pt x="847738" y="3098800"/>
                  </a:lnTo>
                  <a:lnTo>
                    <a:pt x="853274" y="3111500"/>
                  </a:lnTo>
                  <a:lnTo>
                    <a:pt x="889660" y="3111500"/>
                  </a:lnTo>
                  <a:lnTo>
                    <a:pt x="895187" y="3098800"/>
                  </a:lnTo>
                  <a:lnTo>
                    <a:pt x="897216" y="3086100"/>
                  </a:lnTo>
                  <a:lnTo>
                    <a:pt x="893051" y="3073400"/>
                  </a:lnTo>
                  <a:close/>
                </a:path>
                <a:path w="2849880" h="3111500">
                  <a:moveTo>
                    <a:pt x="554990" y="0"/>
                  </a:moveTo>
                  <a:lnTo>
                    <a:pt x="524408" y="0"/>
                  </a:lnTo>
                  <a:lnTo>
                    <a:pt x="524408" y="342900"/>
                  </a:lnTo>
                  <a:lnTo>
                    <a:pt x="718553" y="546100"/>
                  </a:lnTo>
                  <a:lnTo>
                    <a:pt x="718553" y="876300"/>
                  </a:lnTo>
                  <a:lnTo>
                    <a:pt x="856005" y="1016000"/>
                  </a:lnTo>
                  <a:lnTo>
                    <a:pt x="856005" y="3073400"/>
                  </a:lnTo>
                  <a:lnTo>
                    <a:pt x="886612" y="3073400"/>
                  </a:lnTo>
                  <a:lnTo>
                    <a:pt x="886612" y="1003300"/>
                  </a:lnTo>
                  <a:lnTo>
                    <a:pt x="749147" y="863600"/>
                  </a:lnTo>
                  <a:lnTo>
                    <a:pt x="749147" y="533400"/>
                  </a:lnTo>
                  <a:lnTo>
                    <a:pt x="554990" y="330200"/>
                  </a:lnTo>
                  <a:lnTo>
                    <a:pt x="554990" y="0"/>
                  </a:lnTo>
                  <a:close/>
                </a:path>
                <a:path w="2849880" h="3111500">
                  <a:moveTo>
                    <a:pt x="1504061" y="2755900"/>
                  </a:moveTo>
                  <a:lnTo>
                    <a:pt x="1460627" y="2755900"/>
                  </a:lnTo>
                  <a:lnTo>
                    <a:pt x="1456436" y="2768600"/>
                  </a:lnTo>
                  <a:lnTo>
                    <a:pt x="1458517" y="2781300"/>
                  </a:lnTo>
                  <a:lnTo>
                    <a:pt x="1464135" y="2794000"/>
                  </a:lnTo>
                  <a:lnTo>
                    <a:pt x="1500441" y="2794000"/>
                  </a:lnTo>
                  <a:lnTo>
                    <a:pt x="1505969" y="2781300"/>
                  </a:lnTo>
                  <a:lnTo>
                    <a:pt x="1507998" y="2768600"/>
                  </a:lnTo>
                  <a:lnTo>
                    <a:pt x="1504061" y="2755900"/>
                  </a:lnTo>
                  <a:close/>
                </a:path>
                <a:path w="2849880" h="3111500">
                  <a:moveTo>
                    <a:pt x="2731770" y="1155700"/>
                  </a:moveTo>
                  <a:lnTo>
                    <a:pt x="2455545" y="1435100"/>
                  </a:lnTo>
                  <a:lnTo>
                    <a:pt x="2007616" y="1435100"/>
                  </a:lnTo>
                  <a:lnTo>
                    <a:pt x="1467104" y="1981200"/>
                  </a:lnTo>
                  <a:lnTo>
                    <a:pt x="1467104" y="2755900"/>
                  </a:lnTo>
                  <a:lnTo>
                    <a:pt x="1497711" y="2755900"/>
                  </a:lnTo>
                  <a:lnTo>
                    <a:pt x="1497711" y="1993900"/>
                  </a:lnTo>
                  <a:lnTo>
                    <a:pt x="2019935" y="1473200"/>
                  </a:lnTo>
                  <a:lnTo>
                    <a:pt x="2468372" y="1473200"/>
                  </a:lnTo>
                  <a:lnTo>
                    <a:pt x="2753233" y="1181100"/>
                  </a:lnTo>
                  <a:lnTo>
                    <a:pt x="2731770" y="1155700"/>
                  </a:lnTo>
                  <a:close/>
                </a:path>
                <a:path w="2849880" h="3111500">
                  <a:moveTo>
                    <a:pt x="984796" y="2692400"/>
                  </a:moveTo>
                  <a:lnTo>
                    <a:pt x="976231" y="2692400"/>
                  </a:lnTo>
                  <a:lnTo>
                    <a:pt x="972368" y="2705100"/>
                  </a:lnTo>
                  <a:lnTo>
                    <a:pt x="970953" y="2705100"/>
                  </a:lnTo>
                  <a:lnTo>
                    <a:pt x="972699" y="2717800"/>
                  </a:lnTo>
                  <a:lnTo>
                    <a:pt x="977434" y="2730500"/>
                  </a:lnTo>
                  <a:lnTo>
                    <a:pt x="1008541" y="2730500"/>
                  </a:lnTo>
                  <a:lnTo>
                    <a:pt x="1013309" y="2717800"/>
                  </a:lnTo>
                  <a:lnTo>
                    <a:pt x="978369" y="2717800"/>
                  </a:lnTo>
                  <a:lnTo>
                    <a:pt x="978369" y="2705100"/>
                  </a:lnTo>
                  <a:lnTo>
                    <a:pt x="984796" y="2692400"/>
                  </a:lnTo>
                  <a:close/>
                </a:path>
                <a:path w="2849880" h="3111500">
                  <a:moveTo>
                    <a:pt x="1009796" y="2692400"/>
                  </a:moveTo>
                  <a:lnTo>
                    <a:pt x="1000887" y="2692400"/>
                  </a:lnTo>
                  <a:lnTo>
                    <a:pt x="1007325" y="2705100"/>
                  </a:lnTo>
                  <a:lnTo>
                    <a:pt x="1007325" y="2717800"/>
                  </a:lnTo>
                  <a:lnTo>
                    <a:pt x="1013309" y="2717800"/>
                  </a:lnTo>
                  <a:lnTo>
                    <a:pt x="1015060" y="2705100"/>
                  </a:lnTo>
                  <a:lnTo>
                    <a:pt x="1013649" y="2705100"/>
                  </a:lnTo>
                  <a:lnTo>
                    <a:pt x="1009796" y="2692400"/>
                  </a:lnTo>
                  <a:close/>
                </a:path>
                <a:path w="2849880" h="3111500">
                  <a:moveTo>
                    <a:pt x="1048854" y="1968500"/>
                  </a:moveTo>
                  <a:lnTo>
                    <a:pt x="1040828" y="1968500"/>
                  </a:lnTo>
                  <a:lnTo>
                    <a:pt x="1040828" y="2108200"/>
                  </a:lnTo>
                  <a:lnTo>
                    <a:pt x="988987" y="2171700"/>
                  </a:lnTo>
                  <a:lnTo>
                    <a:pt x="988987" y="2692400"/>
                  </a:lnTo>
                  <a:lnTo>
                    <a:pt x="997026" y="2692400"/>
                  </a:lnTo>
                  <a:lnTo>
                    <a:pt x="997026" y="2171700"/>
                  </a:lnTo>
                  <a:lnTo>
                    <a:pt x="1048854" y="2120900"/>
                  </a:lnTo>
                  <a:lnTo>
                    <a:pt x="1048854" y="1968500"/>
                  </a:lnTo>
                  <a:close/>
                </a:path>
                <a:path w="2849880" h="3111500">
                  <a:moveTo>
                    <a:pt x="784780" y="2628900"/>
                  </a:moveTo>
                  <a:lnTo>
                    <a:pt x="753673" y="2628900"/>
                  </a:lnTo>
                  <a:lnTo>
                    <a:pt x="760645" y="2641600"/>
                  </a:lnTo>
                  <a:lnTo>
                    <a:pt x="777722" y="2641600"/>
                  </a:lnTo>
                  <a:lnTo>
                    <a:pt x="784780" y="2628900"/>
                  </a:lnTo>
                  <a:close/>
                </a:path>
                <a:path w="2849880" h="3111500">
                  <a:moveTo>
                    <a:pt x="761034" y="2603500"/>
                  </a:moveTo>
                  <a:lnTo>
                    <a:pt x="753673" y="2603500"/>
                  </a:lnTo>
                  <a:lnTo>
                    <a:pt x="748937" y="2616200"/>
                  </a:lnTo>
                  <a:lnTo>
                    <a:pt x="747191" y="2616200"/>
                  </a:lnTo>
                  <a:lnTo>
                    <a:pt x="748937" y="2628900"/>
                  </a:lnTo>
                  <a:lnTo>
                    <a:pt x="754608" y="2628900"/>
                  </a:lnTo>
                  <a:lnTo>
                    <a:pt x="754608" y="2616200"/>
                  </a:lnTo>
                  <a:lnTo>
                    <a:pt x="761034" y="2603500"/>
                  </a:lnTo>
                  <a:close/>
                </a:path>
                <a:path w="2849880" h="3111500">
                  <a:moveTo>
                    <a:pt x="784780" y="2603500"/>
                  </a:moveTo>
                  <a:lnTo>
                    <a:pt x="777125" y="2603500"/>
                  </a:lnTo>
                  <a:lnTo>
                    <a:pt x="783590" y="2616200"/>
                  </a:lnTo>
                  <a:lnTo>
                    <a:pt x="783590" y="2628900"/>
                  </a:lnTo>
                  <a:lnTo>
                    <a:pt x="789548" y="2628900"/>
                  </a:lnTo>
                  <a:lnTo>
                    <a:pt x="791298" y="2616200"/>
                  </a:lnTo>
                  <a:lnTo>
                    <a:pt x="789548" y="2616200"/>
                  </a:lnTo>
                  <a:lnTo>
                    <a:pt x="784780" y="2603500"/>
                  </a:lnTo>
                  <a:close/>
                </a:path>
                <a:path w="2849880" h="3111500">
                  <a:moveTo>
                    <a:pt x="769099" y="2590800"/>
                  </a:moveTo>
                  <a:lnTo>
                    <a:pt x="760645" y="2603500"/>
                  </a:lnTo>
                  <a:lnTo>
                    <a:pt x="777722" y="2603500"/>
                  </a:lnTo>
                  <a:lnTo>
                    <a:pt x="769099" y="2590800"/>
                  </a:lnTo>
                  <a:close/>
                </a:path>
                <a:path w="2849880" h="3111500">
                  <a:moveTo>
                    <a:pt x="923632" y="2565400"/>
                  </a:moveTo>
                  <a:lnTo>
                    <a:pt x="915257" y="2565400"/>
                  </a:lnTo>
                  <a:lnTo>
                    <a:pt x="911483" y="2578100"/>
                  </a:lnTo>
                  <a:lnTo>
                    <a:pt x="910120" y="2578100"/>
                  </a:lnTo>
                  <a:lnTo>
                    <a:pt x="911868" y="2590800"/>
                  </a:lnTo>
                  <a:lnTo>
                    <a:pt x="916633" y="2603500"/>
                  </a:lnTo>
                  <a:lnTo>
                    <a:pt x="923632" y="2603500"/>
                  </a:lnTo>
                  <a:lnTo>
                    <a:pt x="917194" y="2590800"/>
                  </a:lnTo>
                  <a:lnTo>
                    <a:pt x="917194" y="2578100"/>
                  </a:lnTo>
                  <a:lnTo>
                    <a:pt x="923632" y="2565400"/>
                  </a:lnTo>
                  <a:close/>
                </a:path>
                <a:path w="2849880" h="3111500">
                  <a:moveTo>
                    <a:pt x="948940" y="2565400"/>
                  </a:moveTo>
                  <a:lnTo>
                    <a:pt x="940028" y="2565400"/>
                  </a:lnTo>
                  <a:lnTo>
                    <a:pt x="946162" y="2578100"/>
                  </a:lnTo>
                  <a:lnTo>
                    <a:pt x="946162" y="2590800"/>
                  </a:lnTo>
                  <a:lnTo>
                    <a:pt x="939723" y="2603500"/>
                  </a:lnTo>
                  <a:lnTo>
                    <a:pt x="947739" y="2603500"/>
                  </a:lnTo>
                  <a:lnTo>
                    <a:pt x="952470" y="2590800"/>
                  </a:lnTo>
                  <a:lnTo>
                    <a:pt x="954214" y="2578100"/>
                  </a:lnTo>
                  <a:lnTo>
                    <a:pt x="952800" y="2578100"/>
                  </a:lnTo>
                  <a:lnTo>
                    <a:pt x="948940" y="2565400"/>
                  </a:lnTo>
                  <a:close/>
                </a:path>
                <a:path w="2849880" h="3111500">
                  <a:moveTo>
                    <a:pt x="784780" y="2552700"/>
                  </a:moveTo>
                  <a:lnTo>
                    <a:pt x="753673" y="2552700"/>
                  </a:lnTo>
                  <a:lnTo>
                    <a:pt x="760645" y="2565400"/>
                  </a:lnTo>
                  <a:lnTo>
                    <a:pt x="777722" y="2565400"/>
                  </a:lnTo>
                  <a:lnTo>
                    <a:pt x="784780" y="2552700"/>
                  </a:lnTo>
                  <a:close/>
                </a:path>
                <a:path w="2849880" h="3111500">
                  <a:moveTo>
                    <a:pt x="1205026" y="812800"/>
                  </a:moveTo>
                  <a:lnTo>
                    <a:pt x="1197292" y="812800"/>
                  </a:lnTo>
                  <a:lnTo>
                    <a:pt x="1197292" y="1219200"/>
                  </a:lnTo>
                  <a:lnTo>
                    <a:pt x="981583" y="1435100"/>
                  </a:lnTo>
                  <a:lnTo>
                    <a:pt x="979957" y="1435100"/>
                  </a:lnTo>
                  <a:lnTo>
                    <a:pt x="979957" y="2095500"/>
                  </a:lnTo>
                  <a:lnTo>
                    <a:pt x="928128" y="2146300"/>
                  </a:lnTo>
                  <a:lnTo>
                    <a:pt x="928128" y="2565400"/>
                  </a:lnTo>
                  <a:lnTo>
                    <a:pt x="936180" y="2565400"/>
                  </a:lnTo>
                  <a:lnTo>
                    <a:pt x="936180" y="2146300"/>
                  </a:lnTo>
                  <a:lnTo>
                    <a:pt x="988021" y="2095500"/>
                  </a:lnTo>
                  <a:lnTo>
                    <a:pt x="988021" y="1435100"/>
                  </a:lnTo>
                  <a:lnTo>
                    <a:pt x="1203718" y="1219200"/>
                  </a:lnTo>
                  <a:lnTo>
                    <a:pt x="1205026" y="1219200"/>
                  </a:lnTo>
                  <a:lnTo>
                    <a:pt x="1205026" y="812800"/>
                  </a:lnTo>
                  <a:close/>
                </a:path>
                <a:path w="2849880" h="3111500">
                  <a:moveTo>
                    <a:pt x="754608" y="2527300"/>
                  </a:moveTo>
                  <a:lnTo>
                    <a:pt x="748937" y="2527300"/>
                  </a:lnTo>
                  <a:lnTo>
                    <a:pt x="747191" y="2540000"/>
                  </a:lnTo>
                  <a:lnTo>
                    <a:pt x="748937" y="2552700"/>
                  </a:lnTo>
                  <a:lnTo>
                    <a:pt x="754608" y="2552700"/>
                  </a:lnTo>
                  <a:lnTo>
                    <a:pt x="754608" y="2527300"/>
                  </a:lnTo>
                  <a:close/>
                </a:path>
                <a:path w="2849880" h="3111500">
                  <a:moveTo>
                    <a:pt x="789548" y="2527300"/>
                  </a:moveTo>
                  <a:lnTo>
                    <a:pt x="783590" y="2527300"/>
                  </a:lnTo>
                  <a:lnTo>
                    <a:pt x="783590" y="2552700"/>
                  </a:lnTo>
                  <a:lnTo>
                    <a:pt x="789548" y="2552700"/>
                  </a:lnTo>
                  <a:lnTo>
                    <a:pt x="791298" y="2540000"/>
                  </a:lnTo>
                  <a:lnTo>
                    <a:pt x="789548" y="2527300"/>
                  </a:lnTo>
                  <a:close/>
                </a:path>
                <a:path w="2849880" h="3111500">
                  <a:moveTo>
                    <a:pt x="777722" y="2514600"/>
                  </a:moveTo>
                  <a:lnTo>
                    <a:pt x="760645" y="2514600"/>
                  </a:lnTo>
                  <a:lnTo>
                    <a:pt x="753673" y="2527300"/>
                  </a:lnTo>
                  <a:lnTo>
                    <a:pt x="784780" y="2527300"/>
                  </a:lnTo>
                  <a:lnTo>
                    <a:pt x="777722" y="2514600"/>
                  </a:lnTo>
                  <a:close/>
                </a:path>
                <a:path w="2849880" h="3111500">
                  <a:moveTo>
                    <a:pt x="779100" y="2476500"/>
                  </a:moveTo>
                  <a:lnTo>
                    <a:pt x="759232" y="2476500"/>
                  </a:lnTo>
                  <a:lnTo>
                    <a:pt x="769099" y="2489200"/>
                  </a:lnTo>
                  <a:lnTo>
                    <a:pt x="779100" y="2476500"/>
                  </a:lnTo>
                  <a:close/>
                </a:path>
                <a:path w="2849880" h="3111500">
                  <a:moveTo>
                    <a:pt x="792812" y="2463800"/>
                  </a:moveTo>
                  <a:lnTo>
                    <a:pt x="745410" y="2463800"/>
                  </a:lnTo>
                  <a:lnTo>
                    <a:pt x="751024" y="2476500"/>
                  </a:lnTo>
                  <a:lnTo>
                    <a:pt x="787285" y="2476500"/>
                  </a:lnTo>
                  <a:lnTo>
                    <a:pt x="792812" y="2463800"/>
                  </a:lnTo>
                  <a:close/>
                </a:path>
                <a:path w="2849880" h="3111500">
                  <a:moveTo>
                    <a:pt x="1867852" y="2463800"/>
                  </a:moveTo>
                  <a:lnTo>
                    <a:pt x="1836578" y="2463800"/>
                  </a:lnTo>
                  <a:lnTo>
                    <a:pt x="1843659" y="2476500"/>
                  </a:lnTo>
                  <a:lnTo>
                    <a:pt x="1860784" y="2476500"/>
                  </a:lnTo>
                  <a:lnTo>
                    <a:pt x="1867852" y="2463800"/>
                  </a:lnTo>
                  <a:close/>
                </a:path>
                <a:path w="2849880" h="3111500">
                  <a:moveTo>
                    <a:pt x="1928590" y="2463800"/>
                  </a:moveTo>
                  <a:lnTo>
                    <a:pt x="1897316" y="2463800"/>
                  </a:lnTo>
                  <a:lnTo>
                    <a:pt x="1904384" y="2476500"/>
                  </a:lnTo>
                  <a:lnTo>
                    <a:pt x="1921509" y="2476500"/>
                  </a:lnTo>
                  <a:lnTo>
                    <a:pt x="1928590" y="2463800"/>
                  </a:lnTo>
                  <a:close/>
                </a:path>
                <a:path w="2849880" h="3111500">
                  <a:moveTo>
                    <a:pt x="1989693" y="2463800"/>
                  </a:moveTo>
                  <a:lnTo>
                    <a:pt x="1958482" y="2463800"/>
                  </a:lnTo>
                  <a:lnTo>
                    <a:pt x="1965545" y="2476500"/>
                  </a:lnTo>
                  <a:lnTo>
                    <a:pt x="1982650" y="2476500"/>
                  </a:lnTo>
                  <a:lnTo>
                    <a:pt x="1989693" y="2463800"/>
                  </a:lnTo>
                  <a:close/>
                </a:path>
                <a:path w="2849880" h="3111500">
                  <a:moveTo>
                    <a:pt x="787285" y="2438400"/>
                  </a:moveTo>
                  <a:lnTo>
                    <a:pt x="751024" y="2438400"/>
                  </a:lnTo>
                  <a:lnTo>
                    <a:pt x="745410" y="2451100"/>
                  </a:lnTo>
                  <a:lnTo>
                    <a:pt x="743331" y="2463800"/>
                  </a:lnTo>
                  <a:lnTo>
                    <a:pt x="794842" y="2463800"/>
                  </a:lnTo>
                  <a:lnTo>
                    <a:pt x="792812" y="2451100"/>
                  </a:lnTo>
                  <a:lnTo>
                    <a:pt x="787285" y="2438400"/>
                  </a:lnTo>
                  <a:close/>
                </a:path>
                <a:path w="2849880" h="3111500">
                  <a:moveTo>
                    <a:pt x="1837308" y="2438400"/>
                  </a:moveTo>
                  <a:lnTo>
                    <a:pt x="1831318" y="2438400"/>
                  </a:lnTo>
                  <a:lnTo>
                    <a:pt x="1829943" y="2451100"/>
                  </a:lnTo>
                  <a:lnTo>
                    <a:pt x="1831736" y="2463800"/>
                  </a:lnTo>
                  <a:lnTo>
                    <a:pt x="1837308" y="2463800"/>
                  </a:lnTo>
                  <a:lnTo>
                    <a:pt x="1837308" y="2438400"/>
                  </a:lnTo>
                  <a:close/>
                </a:path>
                <a:path w="2849880" h="3111500">
                  <a:moveTo>
                    <a:pt x="1872968" y="2438400"/>
                  </a:moveTo>
                  <a:lnTo>
                    <a:pt x="1866264" y="2438400"/>
                  </a:lnTo>
                  <a:lnTo>
                    <a:pt x="1866264" y="2463800"/>
                  </a:lnTo>
                  <a:lnTo>
                    <a:pt x="1872634" y="2463800"/>
                  </a:lnTo>
                  <a:lnTo>
                    <a:pt x="1874393" y="2451100"/>
                  </a:lnTo>
                  <a:lnTo>
                    <a:pt x="1872968" y="2438400"/>
                  </a:lnTo>
                  <a:close/>
                </a:path>
                <a:path w="2849880" h="3111500">
                  <a:moveTo>
                    <a:pt x="1898523" y="2438400"/>
                  </a:moveTo>
                  <a:lnTo>
                    <a:pt x="1892147" y="2438400"/>
                  </a:lnTo>
                  <a:lnTo>
                    <a:pt x="1890776" y="2451100"/>
                  </a:lnTo>
                  <a:lnTo>
                    <a:pt x="1892534" y="2463800"/>
                  </a:lnTo>
                  <a:lnTo>
                    <a:pt x="1898523" y="2463800"/>
                  </a:lnTo>
                  <a:lnTo>
                    <a:pt x="1898523" y="2438400"/>
                  </a:lnTo>
                  <a:close/>
                </a:path>
                <a:path w="2849880" h="3111500">
                  <a:moveTo>
                    <a:pt x="1933813" y="2438400"/>
                  </a:moveTo>
                  <a:lnTo>
                    <a:pt x="1927479" y="2438400"/>
                  </a:lnTo>
                  <a:lnTo>
                    <a:pt x="1927479" y="2463800"/>
                  </a:lnTo>
                  <a:lnTo>
                    <a:pt x="1933432" y="2463800"/>
                  </a:lnTo>
                  <a:lnTo>
                    <a:pt x="1935226" y="2451100"/>
                  </a:lnTo>
                  <a:lnTo>
                    <a:pt x="1933813" y="2438400"/>
                  </a:lnTo>
                  <a:close/>
                </a:path>
                <a:path w="2849880" h="3111500">
                  <a:moveTo>
                    <a:pt x="1959610" y="2438400"/>
                  </a:moveTo>
                  <a:lnTo>
                    <a:pt x="1953343" y="2438400"/>
                  </a:lnTo>
                  <a:lnTo>
                    <a:pt x="1951989" y="2451100"/>
                  </a:lnTo>
                  <a:lnTo>
                    <a:pt x="1953730" y="2463800"/>
                  </a:lnTo>
                  <a:lnTo>
                    <a:pt x="1959610" y="2463800"/>
                  </a:lnTo>
                  <a:lnTo>
                    <a:pt x="1959610" y="2438400"/>
                  </a:lnTo>
                  <a:close/>
                </a:path>
                <a:path w="2849880" h="3111500">
                  <a:moveTo>
                    <a:pt x="1994902" y="2438400"/>
                  </a:moveTo>
                  <a:lnTo>
                    <a:pt x="1988693" y="2438400"/>
                  </a:lnTo>
                  <a:lnTo>
                    <a:pt x="1988693" y="2463800"/>
                  </a:lnTo>
                  <a:lnTo>
                    <a:pt x="1994521" y="2463800"/>
                  </a:lnTo>
                  <a:lnTo>
                    <a:pt x="1996313" y="2451100"/>
                  </a:lnTo>
                  <a:lnTo>
                    <a:pt x="1994902" y="2438400"/>
                  </a:lnTo>
                  <a:close/>
                </a:path>
                <a:path w="2849880" h="3111500">
                  <a:moveTo>
                    <a:pt x="1863355" y="2425700"/>
                  </a:moveTo>
                  <a:lnTo>
                    <a:pt x="1840926" y="2425700"/>
                  </a:lnTo>
                  <a:lnTo>
                    <a:pt x="1835134" y="2438400"/>
                  </a:lnTo>
                  <a:lnTo>
                    <a:pt x="1869090" y="2438400"/>
                  </a:lnTo>
                  <a:lnTo>
                    <a:pt x="1863355" y="2425700"/>
                  </a:lnTo>
                  <a:close/>
                </a:path>
                <a:path w="2849880" h="3111500">
                  <a:moveTo>
                    <a:pt x="1924081" y="2425700"/>
                  </a:moveTo>
                  <a:lnTo>
                    <a:pt x="1901652" y="2425700"/>
                  </a:lnTo>
                  <a:lnTo>
                    <a:pt x="1895935" y="2438400"/>
                  </a:lnTo>
                  <a:lnTo>
                    <a:pt x="1929923" y="2438400"/>
                  </a:lnTo>
                  <a:lnTo>
                    <a:pt x="1924081" y="2425700"/>
                  </a:lnTo>
                  <a:close/>
                </a:path>
                <a:path w="2849880" h="3111500">
                  <a:moveTo>
                    <a:pt x="1985222" y="2425700"/>
                  </a:moveTo>
                  <a:lnTo>
                    <a:pt x="1962812" y="2425700"/>
                  </a:lnTo>
                  <a:lnTo>
                    <a:pt x="1957101" y="2438400"/>
                  </a:lnTo>
                  <a:lnTo>
                    <a:pt x="1991026" y="2438400"/>
                  </a:lnTo>
                  <a:lnTo>
                    <a:pt x="1985222" y="2425700"/>
                  </a:lnTo>
                  <a:close/>
                </a:path>
                <a:path w="2849880" h="3111500">
                  <a:moveTo>
                    <a:pt x="2692146" y="1358900"/>
                  </a:moveTo>
                  <a:lnTo>
                    <a:pt x="2686685" y="1358900"/>
                  </a:lnTo>
                  <a:lnTo>
                    <a:pt x="2493518" y="1549400"/>
                  </a:lnTo>
                  <a:lnTo>
                    <a:pt x="2193417" y="1549400"/>
                  </a:lnTo>
                  <a:lnTo>
                    <a:pt x="2065527" y="1676400"/>
                  </a:lnTo>
                  <a:lnTo>
                    <a:pt x="2065527" y="1968500"/>
                  </a:lnTo>
                  <a:lnTo>
                    <a:pt x="1848612" y="2184400"/>
                  </a:lnTo>
                  <a:lnTo>
                    <a:pt x="1848231" y="2425700"/>
                  </a:lnTo>
                  <a:lnTo>
                    <a:pt x="1856358" y="2425700"/>
                  </a:lnTo>
                  <a:lnTo>
                    <a:pt x="1856613" y="2197100"/>
                  </a:lnTo>
                  <a:lnTo>
                    <a:pt x="2073020" y="1968500"/>
                  </a:lnTo>
                  <a:lnTo>
                    <a:pt x="2073020" y="1689100"/>
                  </a:lnTo>
                  <a:lnTo>
                    <a:pt x="2196592" y="1562100"/>
                  </a:lnTo>
                  <a:lnTo>
                    <a:pt x="2496693" y="1562100"/>
                  </a:lnTo>
                  <a:lnTo>
                    <a:pt x="2692146" y="1358900"/>
                  </a:lnTo>
                  <a:close/>
                </a:path>
                <a:path w="2849880" h="3111500">
                  <a:moveTo>
                    <a:pt x="2693670" y="1612900"/>
                  </a:moveTo>
                  <a:lnTo>
                    <a:pt x="2212467" y="1612900"/>
                  </a:lnTo>
                  <a:lnTo>
                    <a:pt x="2125853" y="1701800"/>
                  </a:lnTo>
                  <a:lnTo>
                    <a:pt x="2125853" y="1993900"/>
                  </a:lnTo>
                  <a:lnTo>
                    <a:pt x="1910080" y="2209800"/>
                  </a:lnTo>
                  <a:lnTo>
                    <a:pt x="1908810" y="2209800"/>
                  </a:lnTo>
                  <a:lnTo>
                    <a:pt x="1908810" y="2425700"/>
                  </a:lnTo>
                  <a:lnTo>
                    <a:pt x="1916811" y="2425700"/>
                  </a:lnTo>
                  <a:lnTo>
                    <a:pt x="1916811" y="2209800"/>
                  </a:lnTo>
                  <a:lnTo>
                    <a:pt x="2133473" y="1993900"/>
                  </a:lnTo>
                  <a:lnTo>
                    <a:pt x="2133473" y="1701800"/>
                  </a:lnTo>
                  <a:lnTo>
                    <a:pt x="2215642" y="1625600"/>
                  </a:lnTo>
                  <a:lnTo>
                    <a:pt x="2693670" y="1625600"/>
                  </a:lnTo>
                  <a:lnTo>
                    <a:pt x="2693670" y="1612900"/>
                  </a:lnTo>
                  <a:close/>
                </a:path>
                <a:path w="2849880" h="3111500">
                  <a:moveTo>
                    <a:pt x="2235581" y="1676400"/>
                  </a:moveTo>
                  <a:lnTo>
                    <a:pt x="2232406" y="1676400"/>
                  </a:lnTo>
                  <a:lnTo>
                    <a:pt x="2187321" y="1714500"/>
                  </a:lnTo>
                  <a:lnTo>
                    <a:pt x="2187321" y="2006600"/>
                  </a:lnTo>
                  <a:lnTo>
                    <a:pt x="2186940" y="2006600"/>
                  </a:lnTo>
                  <a:lnTo>
                    <a:pt x="1970024" y="2222500"/>
                  </a:lnTo>
                  <a:lnTo>
                    <a:pt x="1970024" y="2425700"/>
                  </a:lnTo>
                  <a:lnTo>
                    <a:pt x="1978025" y="2425700"/>
                  </a:lnTo>
                  <a:lnTo>
                    <a:pt x="1978025" y="2235200"/>
                  </a:lnTo>
                  <a:lnTo>
                    <a:pt x="2195068" y="2006600"/>
                  </a:lnTo>
                  <a:lnTo>
                    <a:pt x="2195068" y="1727200"/>
                  </a:lnTo>
                  <a:lnTo>
                    <a:pt x="2235581" y="1676400"/>
                  </a:lnTo>
                  <a:close/>
                </a:path>
                <a:path w="2849880" h="3111500">
                  <a:moveTo>
                    <a:pt x="1235278" y="2374900"/>
                  </a:moveTo>
                  <a:lnTo>
                    <a:pt x="1226796" y="2374900"/>
                  </a:lnTo>
                  <a:lnTo>
                    <a:pt x="1223088" y="2387600"/>
                  </a:lnTo>
                  <a:lnTo>
                    <a:pt x="1221765" y="2387600"/>
                  </a:lnTo>
                  <a:lnTo>
                    <a:pt x="1223509" y="2400300"/>
                  </a:lnTo>
                  <a:lnTo>
                    <a:pt x="1228240" y="2413000"/>
                  </a:lnTo>
                  <a:lnTo>
                    <a:pt x="1235278" y="2413000"/>
                  </a:lnTo>
                  <a:lnTo>
                    <a:pt x="1228839" y="2400300"/>
                  </a:lnTo>
                  <a:lnTo>
                    <a:pt x="1228839" y="2387600"/>
                  </a:lnTo>
                  <a:lnTo>
                    <a:pt x="1235278" y="2374900"/>
                  </a:lnTo>
                  <a:close/>
                </a:path>
                <a:path w="2849880" h="3111500">
                  <a:moveTo>
                    <a:pt x="1260586" y="2374900"/>
                  </a:moveTo>
                  <a:lnTo>
                    <a:pt x="1251369" y="2374900"/>
                  </a:lnTo>
                  <a:lnTo>
                    <a:pt x="1257808" y="2387600"/>
                  </a:lnTo>
                  <a:lnTo>
                    <a:pt x="1257808" y="2400300"/>
                  </a:lnTo>
                  <a:lnTo>
                    <a:pt x="1251369" y="2413000"/>
                  </a:lnTo>
                  <a:lnTo>
                    <a:pt x="1259346" y="2413000"/>
                  </a:lnTo>
                  <a:lnTo>
                    <a:pt x="1264110" y="2400300"/>
                  </a:lnTo>
                  <a:lnTo>
                    <a:pt x="1265859" y="2387600"/>
                  </a:lnTo>
                  <a:lnTo>
                    <a:pt x="1264445" y="2387600"/>
                  </a:lnTo>
                  <a:lnTo>
                    <a:pt x="1260586" y="2374900"/>
                  </a:lnTo>
                  <a:close/>
                </a:path>
                <a:path w="2849880" h="3111500">
                  <a:moveTo>
                    <a:pt x="2062733" y="381000"/>
                  </a:moveTo>
                  <a:lnTo>
                    <a:pt x="1536573" y="914400"/>
                  </a:lnTo>
                  <a:lnTo>
                    <a:pt x="1535684" y="914400"/>
                  </a:lnTo>
                  <a:lnTo>
                    <a:pt x="1535684" y="1371600"/>
                  </a:lnTo>
                  <a:lnTo>
                    <a:pt x="1283589" y="1625600"/>
                  </a:lnTo>
                  <a:lnTo>
                    <a:pt x="1283589" y="1981200"/>
                  </a:lnTo>
                  <a:lnTo>
                    <a:pt x="1239799" y="2019300"/>
                  </a:lnTo>
                  <a:lnTo>
                    <a:pt x="1239799" y="2374900"/>
                  </a:lnTo>
                  <a:lnTo>
                    <a:pt x="1247825" y="2374900"/>
                  </a:lnTo>
                  <a:lnTo>
                    <a:pt x="1247825" y="2019300"/>
                  </a:lnTo>
                  <a:lnTo>
                    <a:pt x="1291590" y="1981200"/>
                  </a:lnTo>
                  <a:lnTo>
                    <a:pt x="1291590" y="1625600"/>
                  </a:lnTo>
                  <a:lnTo>
                    <a:pt x="1543685" y="1371600"/>
                  </a:lnTo>
                  <a:lnTo>
                    <a:pt x="1543685" y="914400"/>
                  </a:lnTo>
                  <a:lnTo>
                    <a:pt x="2067814" y="393700"/>
                  </a:lnTo>
                  <a:lnTo>
                    <a:pt x="2062733" y="381000"/>
                  </a:lnTo>
                  <a:close/>
                </a:path>
                <a:path w="2849880" h="3111500">
                  <a:moveTo>
                    <a:pt x="1715262" y="2324100"/>
                  </a:moveTo>
                  <a:lnTo>
                    <a:pt x="1706451" y="2324100"/>
                  </a:lnTo>
                  <a:lnTo>
                    <a:pt x="1702575" y="2336800"/>
                  </a:lnTo>
                  <a:lnTo>
                    <a:pt x="1701164" y="2336800"/>
                  </a:lnTo>
                  <a:lnTo>
                    <a:pt x="1702958" y="2349500"/>
                  </a:lnTo>
                  <a:lnTo>
                    <a:pt x="1707800" y="2362200"/>
                  </a:lnTo>
                  <a:lnTo>
                    <a:pt x="1715262" y="2362200"/>
                  </a:lnTo>
                  <a:lnTo>
                    <a:pt x="1708912" y="2349500"/>
                  </a:lnTo>
                  <a:lnTo>
                    <a:pt x="1708912" y="2336800"/>
                  </a:lnTo>
                  <a:lnTo>
                    <a:pt x="1715262" y="2324100"/>
                  </a:lnTo>
                  <a:close/>
                </a:path>
                <a:path w="2849880" h="3111500">
                  <a:moveTo>
                    <a:pt x="1740312" y="2324100"/>
                  </a:moveTo>
                  <a:lnTo>
                    <a:pt x="1731391" y="2324100"/>
                  </a:lnTo>
                  <a:lnTo>
                    <a:pt x="1737868" y="2336800"/>
                  </a:lnTo>
                  <a:lnTo>
                    <a:pt x="1737868" y="2349500"/>
                  </a:lnTo>
                  <a:lnTo>
                    <a:pt x="1731391" y="2362200"/>
                  </a:lnTo>
                  <a:lnTo>
                    <a:pt x="1739074" y="2362200"/>
                  </a:lnTo>
                  <a:lnTo>
                    <a:pt x="1743856" y="2349500"/>
                  </a:lnTo>
                  <a:lnTo>
                    <a:pt x="1745614" y="2336800"/>
                  </a:lnTo>
                  <a:lnTo>
                    <a:pt x="1744190" y="2336800"/>
                  </a:lnTo>
                  <a:lnTo>
                    <a:pt x="1740312" y="2324100"/>
                  </a:lnTo>
                  <a:close/>
                </a:path>
                <a:path w="2849880" h="3111500">
                  <a:moveTo>
                    <a:pt x="37809" y="2311400"/>
                  </a:moveTo>
                  <a:lnTo>
                    <a:pt x="1398" y="2311400"/>
                  </a:lnTo>
                  <a:lnTo>
                    <a:pt x="9583" y="2324100"/>
                  </a:lnTo>
                  <a:lnTo>
                    <a:pt x="29497" y="2324100"/>
                  </a:lnTo>
                  <a:lnTo>
                    <a:pt x="37809" y="2311400"/>
                  </a:lnTo>
                  <a:close/>
                </a:path>
                <a:path w="2849880" h="3111500">
                  <a:moveTo>
                    <a:pt x="1980311" y="1866900"/>
                  </a:moveTo>
                  <a:lnTo>
                    <a:pt x="1974469" y="1866900"/>
                  </a:lnTo>
                  <a:lnTo>
                    <a:pt x="1720469" y="2120900"/>
                  </a:lnTo>
                  <a:lnTo>
                    <a:pt x="1719452" y="2120900"/>
                  </a:lnTo>
                  <a:lnTo>
                    <a:pt x="1719452" y="2324100"/>
                  </a:lnTo>
                  <a:lnTo>
                    <a:pt x="1727581" y="2324100"/>
                  </a:lnTo>
                  <a:lnTo>
                    <a:pt x="1727581" y="2133600"/>
                  </a:lnTo>
                  <a:lnTo>
                    <a:pt x="1980311" y="1866900"/>
                  </a:lnTo>
                  <a:close/>
                </a:path>
                <a:path w="2849880" h="3111500">
                  <a:moveTo>
                    <a:pt x="0" y="2260600"/>
                  </a:moveTo>
                  <a:lnTo>
                    <a:pt x="0" y="2311400"/>
                  </a:lnTo>
                  <a:lnTo>
                    <a:pt x="43525" y="2311400"/>
                  </a:lnTo>
                  <a:lnTo>
                    <a:pt x="45651" y="2298700"/>
                  </a:lnTo>
                  <a:lnTo>
                    <a:pt x="43621" y="2286000"/>
                  </a:lnTo>
                  <a:lnTo>
                    <a:pt x="38093" y="2273300"/>
                  </a:lnTo>
                  <a:lnTo>
                    <a:pt x="16366" y="2273300"/>
                  </a:lnTo>
                  <a:lnTo>
                    <a:pt x="0" y="2260600"/>
                  </a:lnTo>
                  <a:close/>
                </a:path>
                <a:path w="2849880" h="3111500">
                  <a:moveTo>
                    <a:pt x="1666970" y="2235200"/>
                  </a:moveTo>
                  <a:lnTo>
                    <a:pt x="1635823" y="2235200"/>
                  </a:lnTo>
                  <a:lnTo>
                    <a:pt x="1642891" y="2247900"/>
                  </a:lnTo>
                  <a:lnTo>
                    <a:pt x="1659977" y="2247900"/>
                  </a:lnTo>
                  <a:lnTo>
                    <a:pt x="1666970" y="2235200"/>
                  </a:lnTo>
                  <a:close/>
                </a:path>
                <a:path w="2849880" h="3111500">
                  <a:moveTo>
                    <a:pt x="1636776" y="2209800"/>
                  </a:moveTo>
                  <a:lnTo>
                    <a:pt x="1630654" y="2209800"/>
                  </a:lnTo>
                  <a:lnTo>
                    <a:pt x="1629283" y="2222500"/>
                  </a:lnTo>
                  <a:lnTo>
                    <a:pt x="1631041" y="2235200"/>
                  </a:lnTo>
                  <a:lnTo>
                    <a:pt x="1636776" y="2235200"/>
                  </a:lnTo>
                  <a:lnTo>
                    <a:pt x="1636776" y="2209800"/>
                  </a:lnTo>
                  <a:close/>
                </a:path>
                <a:path w="2849880" h="3111500">
                  <a:moveTo>
                    <a:pt x="1672072" y="2209800"/>
                  </a:moveTo>
                  <a:lnTo>
                    <a:pt x="1665732" y="2209800"/>
                  </a:lnTo>
                  <a:lnTo>
                    <a:pt x="1665732" y="2235200"/>
                  </a:lnTo>
                  <a:lnTo>
                    <a:pt x="1671724" y="2235200"/>
                  </a:lnTo>
                  <a:lnTo>
                    <a:pt x="1673479" y="2222500"/>
                  </a:lnTo>
                  <a:lnTo>
                    <a:pt x="1672072" y="2209800"/>
                  </a:lnTo>
                  <a:close/>
                </a:path>
                <a:path w="2849880" h="3111500">
                  <a:moveTo>
                    <a:pt x="467345" y="2209800"/>
                  </a:moveTo>
                  <a:lnTo>
                    <a:pt x="436240" y="2209800"/>
                  </a:lnTo>
                  <a:lnTo>
                    <a:pt x="443200" y="2222500"/>
                  </a:lnTo>
                  <a:lnTo>
                    <a:pt x="460280" y="2222500"/>
                  </a:lnTo>
                  <a:lnTo>
                    <a:pt x="467345" y="2209800"/>
                  </a:lnTo>
                  <a:close/>
                </a:path>
                <a:path w="2849880" h="3111500">
                  <a:moveTo>
                    <a:pt x="437146" y="2184400"/>
                  </a:moveTo>
                  <a:lnTo>
                    <a:pt x="431355" y="2184400"/>
                  </a:lnTo>
                  <a:lnTo>
                    <a:pt x="429768" y="2197100"/>
                  </a:lnTo>
                  <a:lnTo>
                    <a:pt x="431511" y="2209800"/>
                  </a:lnTo>
                  <a:lnTo>
                    <a:pt x="437146" y="2209800"/>
                  </a:lnTo>
                  <a:lnTo>
                    <a:pt x="437146" y="2184400"/>
                  </a:lnTo>
                  <a:close/>
                </a:path>
                <a:path w="2849880" h="3111500">
                  <a:moveTo>
                    <a:pt x="472113" y="2184400"/>
                  </a:moveTo>
                  <a:lnTo>
                    <a:pt x="466128" y="2184400"/>
                  </a:lnTo>
                  <a:lnTo>
                    <a:pt x="466128" y="2209800"/>
                  </a:lnTo>
                  <a:lnTo>
                    <a:pt x="472113" y="2209800"/>
                  </a:lnTo>
                  <a:lnTo>
                    <a:pt x="473862" y="2197100"/>
                  </a:lnTo>
                  <a:lnTo>
                    <a:pt x="472113" y="2184400"/>
                  </a:lnTo>
                  <a:close/>
                </a:path>
                <a:path w="2849880" h="3111500">
                  <a:moveTo>
                    <a:pt x="1662495" y="2197100"/>
                  </a:moveTo>
                  <a:lnTo>
                    <a:pt x="1640159" y="2197100"/>
                  </a:lnTo>
                  <a:lnTo>
                    <a:pt x="1634442" y="2209800"/>
                  </a:lnTo>
                  <a:lnTo>
                    <a:pt x="1668224" y="2209800"/>
                  </a:lnTo>
                  <a:lnTo>
                    <a:pt x="1662495" y="2197100"/>
                  </a:lnTo>
                  <a:close/>
                </a:path>
                <a:path w="2849880" h="3111500">
                  <a:moveTo>
                    <a:pt x="1980311" y="1778000"/>
                  </a:moveTo>
                  <a:lnTo>
                    <a:pt x="1974469" y="1778000"/>
                  </a:lnTo>
                  <a:lnTo>
                    <a:pt x="1648714" y="2095500"/>
                  </a:lnTo>
                  <a:lnTo>
                    <a:pt x="1647317" y="2108200"/>
                  </a:lnTo>
                  <a:lnTo>
                    <a:pt x="1647317" y="2197100"/>
                  </a:lnTo>
                  <a:lnTo>
                    <a:pt x="1655445" y="2197100"/>
                  </a:lnTo>
                  <a:lnTo>
                    <a:pt x="1655445" y="2108200"/>
                  </a:lnTo>
                  <a:lnTo>
                    <a:pt x="1980311" y="1778000"/>
                  </a:lnTo>
                  <a:close/>
                </a:path>
                <a:path w="2849880" h="3111500">
                  <a:moveTo>
                    <a:pt x="6712" y="1752600"/>
                  </a:moveTo>
                  <a:lnTo>
                    <a:pt x="3494" y="1752600"/>
                  </a:lnTo>
                  <a:lnTo>
                    <a:pt x="433603" y="2184400"/>
                  </a:lnTo>
                  <a:lnTo>
                    <a:pt x="439420" y="2184400"/>
                  </a:lnTo>
                  <a:lnTo>
                    <a:pt x="6712" y="1752600"/>
                  </a:lnTo>
                  <a:close/>
                </a:path>
                <a:path w="2849880" h="3111500">
                  <a:moveTo>
                    <a:pt x="460280" y="2171700"/>
                  </a:moveTo>
                  <a:lnTo>
                    <a:pt x="442633" y="2171700"/>
                  </a:lnTo>
                  <a:lnTo>
                    <a:pt x="439420" y="2184400"/>
                  </a:lnTo>
                  <a:lnTo>
                    <a:pt x="467345" y="2184400"/>
                  </a:lnTo>
                  <a:lnTo>
                    <a:pt x="460280" y="2171700"/>
                  </a:lnTo>
                  <a:close/>
                </a:path>
                <a:path w="2849880" h="3111500">
                  <a:moveTo>
                    <a:pt x="507590" y="2171700"/>
                  </a:moveTo>
                  <a:lnTo>
                    <a:pt x="476483" y="2171700"/>
                  </a:lnTo>
                  <a:lnTo>
                    <a:pt x="483455" y="2184400"/>
                  </a:lnTo>
                  <a:lnTo>
                    <a:pt x="500532" y="2184400"/>
                  </a:lnTo>
                  <a:lnTo>
                    <a:pt x="507590" y="2171700"/>
                  </a:lnTo>
                  <a:close/>
                </a:path>
                <a:path w="2849880" h="3111500">
                  <a:moveTo>
                    <a:pt x="477088" y="2146300"/>
                  </a:moveTo>
                  <a:lnTo>
                    <a:pt x="471601" y="2146300"/>
                  </a:lnTo>
                  <a:lnTo>
                    <a:pt x="470001" y="2159000"/>
                  </a:lnTo>
                  <a:lnTo>
                    <a:pt x="471747" y="2171700"/>
                  </a:lnTo>
                  <a:lnTo>
                    <a:pt x="477088" y="2171700"/>
                  </a:lnTo>
                  <a:lnTo>
                    <a:pt x="477088" y="2146300"/>
                  </a:lnTo>
                  <a:close/>
                </a:path>
                <a:path w="2849880" h="3111500">
                  <a:moveTo>
                    <a:pt x="512358" y="2146300"/>
                  </a:moveTo>
                  <a:lnTo>
                    <a:pt x="506044" y="2146300"/>
                  </a:lnTo>
                  <a:lnTo>
                    <a:pt x="506044" y="2171700"/>
                  </a:lnTo>
                  <a:lnTo>
                    <a:pt x="512358" y="2171700"/>
                  </a:lnTo>
                  <a:lnTo>
                    <a:pt x="514108" y="2159000"/>
                  </a:lnTo>
                  <a:lnTo>
                    <a:pt x="512358" y="2146300"/>
                  </a:lnTo>
                  <a:close/>
                </a:path>
                <a:path w="2849880" h="3111500">
                  <a:moveTo>
                    <a:pt x="44380" y="1625600"/>
                  </a:moveTo>
                  <a:lnTo>
                    <a:pt x="0" y="1625600"/>
                  </a:lnTo>
                  <a:lnTo>
                    <a:pt x="0" y="1638300"/>
                  </a:lnTo>
                  <a:lnTo>
                    <a:pt x="42108" y="1638300"/>
                  </a:lnTo>
                  <a:lnTo>
                    <a:pt x="451637" y="2044700"/>
                  </a:lnTo>
                  <a:lnTo>
                    <a:pt x="564019" y="2159000"/>
                  </a:lnTo>
                  <a:lnTo>
                    <a:pt x="659638" y="2159000"/>
                  </a:lnTo>
                  <a:lnTo>
                    <a:pt x="672299" y="2146300"/>
                  </a:lnTo>
                  <a:lnTo>
                    <a:pt x="567855" y="2146300"/>
                  </a:lnTo>
                  <a:lnTo>
                    <a:pt x="44380" y="1625600"/>
                  </a:lnTo>
                  <a:close/>
                </a:path>
                <a:path w="2849880" h="3111500">
                  <a:moveTo>
                    <a:pt x="27641" y="1689100"/>
                  </a:moveTo>
                  <a:lnTo>
                    <a:pt x="22801" y="1689100"/>
                  </a:lnTo>
                  <a:lnTo>
                    <a:pt x="473862" y="2146300"/>
                  </a:lnTo>
                  <a:lnTo>
                    <a:pt x="479653" y="2146300"/>
                  </a:lnTo>
                  <a:lnTo>
                    <a:pt x="27641" y="1689100"/>
                  </a:lnTo>
                  <a:close/>
                </a:path>
                <a:path w="2849880" h="3111500">
                  <a:moveTo>
                    <a:pt x="500532" y="2133600"/>
                  </a:moveTo>
                  <a:lnTo>
                    <a:pt x="483196" y="2133600"/>
                  </a:lnTo>
                  <a:lnTo>
                    <a:pt x="479653" y="2146300"/>
                  </a:lnTo>
                  <a:lnTo>
                    <a:pt x="507590" y="2146300"/>
                  </a:lnTo>
                  <a:lnTo>
                    <a:pt x="500532" y="2133600"/>
                  </a:lnTo>
                  <a:close/>
                </a:path>
                <a:path w="2849880" h="3111500">
                  <a:moveTo>
                    <a:pt x="702437" y="2082800"/>
                  </a:moveTo>
                  <a:lnTo>
                    <a:pt x="694477" y="2082800"/>
                  </a:lnTo>
                  <a:lnTo>
                    <a:pt x="689700" y="2095500"/>
                  </a:lnTo>
                  <a:lnTo>
                    <a:pt x="687946" y="2095500"/>
                  </a:lnTo>
                  <a:lnTo>
                    <a:pt x="687946" y="2108200"/>
                  </a:lnTo>
                  <a:lnTo>
                    <a:pt x="691819" y="2108200"/>
                  </a:lnTo>
                  <a:lnTo>
                    <a:pt x="656094" y="2146300"/>
                  </a:lnTo>
                  <a:lnTo>
                    <a:pt x="672299" y="2146300"/>
                  </a:lnTo>
                  <a:lnTo>
                    <a:pt x="697623" y="2120900"/>
                  </a:lnTo>
                  <a:lnTo>
                    <a:pt x="702437" y="2120900"/>
                  </a:lnTo>
                  <a:lnTo>
                    <a:pt x="696010" y="2108200"/>
                  </a:lnTo>
                  <a:lnTo>
                    <a:pt x="696010" y="2095500"/>
                  </a:lnTo>
                  <a:lnTo>
                    <a:pt x="702437" y="2082800"/>
                  </a:lnTo>
                  <a:close/>
                </a:path>
                <a:path w="2849880" h="3111500">
                  <a:moveTo>
                    <a:pt x="725587" y="2082800"/>
                  </a:moveTo>
                  <a:lnTo>
                    <a:pt x="718553" y="2082800"/>
                  </a:lnTo>
                  <a:lnTo>
                    <a:pt x="724992" y="2095500"/>
                  </a:lnTo>
                  <a:lnTo>
                    <a:pt x="724992" y="2108200"/>
                  </a:lnTo>
                  <a:lnTo>
                    <a:pt x="718553" y="2120900"/>
                  </a:lnTo>
                  <a:lnTo>
                    <a:pt x="725587" y="2120900"/>
                  </a:lnTo>
                  <a:lnTo>
                    <a:pt x="730329" y="2108200"/>
                  </a:lnTo>
                  <a:lnTo>
                    <a:pt x="732078" y="2095500"/>
                  </a:lnTo>
                  <a:lnTo>
                    <a:pt x="730329" y="2095500"/>
                  </a:lnTo>
                  <a:lnTo>
                    <a:pt x="725587" y="2082800"/>
                  </a:lnTo>
                  <a:close/>
                </a:path>
                <a:path w="2849880" h="3111500">
                  <a:moveTo>
                    <a:pt x="20513" y="2019300"/>
                  </a:moveTo>
                  <a:lnTo>
                    <a:pt x="0" y="2019300"/>
                  </a:lnTo>
                  <a:lnTo>
                    <a:pt x="0" y="2032000"/>
                  </a:lnTo>
                  <a:lnTo>
                    <a:pt x="19583" y="2032000"/>
                  </a:lnTo>
                  <a:lnTo>
                    <a:pt x="19583" y="2044700"/>
                  </a:lnTo>
                  <a:lnTo>
                    <a:pt x="13148" y="2057400"/>
                  </a:lnTo>
                  <a:lnTo>
                    <a:pt x="20513" y="2057400"/>
                  </a:lnTo>
                  <a:lnTo>
                    <a:pt x="25247" y="2044700"/>
                  </a:lnTo>
                  <a:lnTo>
                    <a:pt x="26992" y="2044700"/>
                  </a:lnTo>
                  <a:lnTo>
                    <a:pt x="25247" y="2032000"/>
                  </a:lnTo>
                  <a:lnTo>
                    <a:pt x="20513" y="2019300"/>
                  </a:lnTo>
                  <a:close/>
                </a:path>
                <a:path w="2849880" h="3111500">
                  <a:moveTo>
                    <a:pt x="575729" y="2006600"/>
                  </a:moveTo>
                  <a:lnTo>
                    <a:pt x="558600" y="2006600"/>
                  </a:lnTo>
                  <a:lnTo>
                    <a:pt x="567245" y="2019300"/>
                  </a:lnTo>
                  <a:lnTo>
                    <a:pt x="575729" y="2006600"/>
                  </a:lnTo>
                  <a:close/>
                </a:path>
                <a:path w="2849880" h="3111500">
                  <a:moveTo>
                    <a:pt x="552424" y="1981200"/>
                  </a:moveTo>
                  <a:lnTo>
                    <a:pt x="546387" y="1981200"/>
                  </a:lnTo>
                  <a:lnTo>
                    <a:pt x="545007" y="1993900"/>
                  </a:lnTo>
                  <a:lnTo>
                    <a:pt x="546759" y="1993900"/>
                  </a:lnTo>
                  <a:lnTo>
                    <a:pt x="551530" y="2006600"/>
                  </a:lnTo>
                  <a:lnTo>
                    <a:pt x="558850" y="2006600"/>
                  </a:lnTo>
                  <a:lnTo>
                    <a:pt x="552424" y="1993900"/>
                  </a:lnTo>
                  <a:lnTo>
                    <a:pt x="552424" y="1981200"/>
                  </a:lnTo>
                  <a:close/>
                </a:path>
                <a:path w="2849880" h="3111500">
                  <a:moveTo>
                    <a:pt x="588024" y="1981200"/>
                  </a:moveTo>
                  <a:lnTo>
                    <a:pt x="581380" y="1981200"/>
                  </a:lnTo>
                  <a:lnTo>
                    <a:pt x="581380" y="1993900"/>
                  </a:lnTo>
                  <a:lnTo>
                    <a:pt x="574941" y="2006600"/>
                  </a:lnTo>
                  <a:lnTo>
                    <a:pt x="582803" y="2006600"/>
                  </a:lnTo>
                  <a:lnTo>
                    <a:pt x="587648" y="1993900"/>
                  </a:lnTo>
                  <a:lnTo>
                    <a:pt x="589445" y="1993900"/>
                  </a:lnTo>
                  <a:lnTo>
                    <a:pt x="588024" y="1981200"/>
                  </a:lnTo>
                  <a:close/>
                </a:path>
                <a:path w="2849880" h="3111500">
                  <a:moveTo>
                    <a:pt x="578295" y="1968500"/>
                  </a:moveTo>
                  <a:lnTo>
                    <a:pt x="556157" y="1968500"/>
                  </a:lnTo>
                  <a:lnTo>
                    <a:pt x="550244" y="1981200"/>
                  </a:lnTo>
                  <a:lnTo>
                    <a:pt x="584125" y="1981200"/>
                  </a:lnTo>
                  <a:lnTo>
                    <a:pt x="578295" y="1968500"/>
                  </a:lnTo>
                  <a:close/>
                </a:path>
                <a:path w="2849880" h="3111500">
                  <a:moveTo>
                    <a:pt x="94270" y="0"/>
                  </a:moveTo>
                  <a:lnTo>
                    <a:pt x="86563" y="0"/>
                  </a:lnTo>
                  <a:lnTo>
                    <a:pt x="86563" y="736600"/>
                  </a:lnTo>
                  <a:lnTo>
                    <a:pt x="176047" y="825500"/>
                  </a:lnTo>
                  <a:lnTo>
                    <a:pt x="176047" y="977900"/>
                  </a:lnTo>
                  <a:lnTo>
                    <a:pt x="563702" y="1358900"/>
                  </a:lnTo>
                  <a:lnTo>
                    <a:pt x="563702" y="1968500"/>
                  </a:lnTo>
                  <a:lnTo>
                    <a:pt x="571080" y="1968500"/>
                  </a:lnTo>
                  <a:lnTo>
                    <a:pt x="571080" y="1358900"/>
                  </a:lnTo>
                  <a:lnTo>
                    <a:pt x="183769" y="965200"/>
                  </a:lnTo>
                  <a:lnTo>
                    <a:pt x="183769" y="825500"/>
                  </a:lnTo>
                  <a:lnTo>
                    <a:pt x="94270" y="736600"/>
                  </a:lnTo>
                  <a:lnTo>
                    <a:pt x="94270" y="0"/>
                  </a:lnTo>
                  <a:close/>
                </a:path>
                <a:path w="2849880" h="3111500">
                  <a:moveTo>
                    <a:pt x="1060419" y="1930400"/>
                  </a:moveTo>
                  <a:lnTo>
                    <a:pt x="1029312" y="1930400"/>
                  </a:lnTo>
                  <a:lnTo>
                    <a:pt x="1024545" y="1943100"/>
                  </a:lnTo>
                  <a:lnTo>
                    <a:pt x="1022794" y="1955800"/>
                  </a:lnTo>
                  <a:lnTo>
                    <a:pt x="1024208" y="1955800"/>
                  </a:lnTo>
                  <a:lnTo>
                    <a:pt x="1028068" y="1968500"/>
                  </a:lnTo>
                  <a:lnTo>
                    <a:pt x="1037285" y="1968500"/>
                  </a:lnTo>
                  <a:lnTo>
                    <a:pt x="1030846" y="1955800"/>
                  </a:lnTo>
                  <a:lnTo>
                    <a:pt x="1030846" y="1943100"/>
                  </a:lnTo>
                  <a:lnTo>
                    <a:pt x="1065155" y="1943100"/>
                  </a:lnTo>
                  <a:lnTo>
                    <a:pt x="1060419" y="1930400"/>
                  </a:lnTo>
                  <a:close/>
                </a:path>
                <a:path w="2849880" h="3111500">
                  <a:moveTo>
                    <a:pt x="1065155" y="1943100"/>
                  </a:moveTo>
                  <a:lnTo>
                    <a:pt x="1059815" y="1943100"/>
                  </a:lnTo>
                  <a:lnTo>
                    <a:pt x="1059815" y="1955800"/>
                  </a:lnTo>
                  <a:lnTo>
                    <a:pt x="1053376" y="1968500"/>
                  </a:lnTo>
                  <a:lnTo>
                    <a:pt x="1061864" y="1968500"/>
                  </a:lnTo>
                  <a:lnTo>
                    <a:pt x="1065576" y="1955800"/>
                  </a:lnTo>
                  <a:lnTo>
                    <a:pt x="1066901" y="1955800"/>
                  </a:lnTo>
                  <a:lnTo>
                    <a:pt x="1065155" y="1943100"/>
                  </a:lnTo>
                  <a:close/>
                </a:path>
                <a:path w="2849880" h="3111500">
                  <a:moveTo>
                    <a:pt x="521628" y="1943100"/>
                  </a:moveTo>
                  <a:lnTo>
                    <a:pt x="490362" y="1943100"/>
                  </a:lnTo>
                  <a:lnTo>
                    <a:pt x="497421" y="1955800"/>
                  </a:lnTo>
                  <a:lnTo>
                    <a:pt x="514547" y="1955800"/>
                  </a:lnTo>
                  <a:lnTo>
                    <a:pt x="521628" y="1943100"/>
                  </a:lnTo>
                  <a:close/>
                </a:path>
                <a:path w="2849880" h="3111500">
                  <a:moveTo>
                    <a:pt x="1155103" y="1917700"/>
                  </a:moveTo>
                  <a:lnTo>
                    <a:pt x="1146614" y="1917700"/>
                  </a:lnTo>
                  <a:lnTo>
                    <a:pt x="1142902" y="1930400"/>
                  </a:lnTo>
                  <a:lnTo>
                    <a:pt x="1141577" y="1930400"/>
                  </a:lnTo>
                  <a:lnTo>
                    <a:pt x="1143323" y="1943100"/>
                  </a:lnTo>
                  <a:lnTo>
                    <a:pt x="1148059" y="1955800"/>
                  </a:lnTo>
                  <a:lnTo>
                    <a:pt x="1179171" y="1955800"/>
                  </a:lnTo>
                  <a:lnTo>
                    <a:pt x="1183935" y="1943100"/>
                  </a:lnTo>
                  <a:lnTo>
                    <a:pt x="1148664" y="1943100"/>
                  </a:lnTo>
                  <a:lnTo>
                    <a:pt x="1148664" y="1930400"/>
                  </a:lnTo>
                  <a:lnTo>
                    <a:pt x="1155103" y="1917700"/>
                  </a:lnTo>
                  <a:close/>
                </a:path>
                <a:path w="2849880" h="3111500">
                  <a:moveTo>
                    <a:pt x="491578" y="1917700"/>
                  </a:moveTo>
                  <a:lnTo>
                    <a:pt x="485270" y="1917700"/>
                  </a:lnTo>
                  <a:lnTo>
                    <a:pt x="483844" y="1930400"/>
                  </a:lnTo>
                  <a:lnTo>
                    <a:pt x="485595" y="1943100"/>
                  </a:lnTo>
                  <a:lnTo>
                    <a:pt x="491578" y="1943100"/>
                  </a:lnTo>
                  <a:lnTo>
                    <a:pt x="491578" y="1917700"/>
                  </a:lnTo>
                  <a:close/>
                </a:path>
                <a:path w="2849880" h="3111500">
                  <a:moveTo>
                    <a:pt x="526850" y="1917700"/>
                  </a:moveTo>
                  <a:lnTo>
                    <a:pt x="520534" y="1917700"/>
                  </a:lnTo>
                  <a:lnTo>
                    <a:pt x="520534" y="1943100"/>
                  </a:lnTo>
                  <a:lnTo>
                    <a:pt x="526473" y="1943100"/>
                  </a:lnTo>
                  <a:lnTo>
                    <a:pt x="528269" y="1930400"/>
                  </a:lnTo>
                  <a:lnTo>
                    <a:pt x="526850" y="1917700"/>
                  </a:lnTo>
                  <a:close/>
                </a:path>
                <a:path w="2849880" h="3111500">
                  <a:moveTo>
                    <a:pt x="1180423" y="1917700"/>
                  </a:moveTo>
                  <a:lnTo>
                    <a:pt x="1171219" y="1917700"/>
                  </a:lnTo>
                  <a:lnTo>
                    <a:pt x="1177658" y="1930400"/>
                  </a:lnTo>
                  <a:lnTo>
                    <a:pt x="1177658" y="1943100"/>
                  </a:lnTo>
                  <a:lnTo>
                    <a:pt x="1183935" y="1943100"/>
                  </a:lnTo>
                  <a:lnTo>
                    <a:pt x="1185684" y="1930400"/>
                  </a:lnTo>
                  <a:lnTo>
                    <a:pt x="1184274" y="1930400"/>
                  </a:lnTo>
                  <a:lnTo>
                    <a:pt x="1180423" y="1917700"/>
                  </a:lnTo>
                  <a:close/>
                </a:path>
                <a:path w="2849880" h="3111500">
                  <a:moveTo>
                    <a:pt x="33103" y="0"/>
                  </a:moveTo>
                  <a:lnTo>
                    <a:pt x="25370" y="0"/>
                  </a:lnTo>
                  <a:lnTo>
                    <a:pt x="25370" y="749300"/>
                  </a:lnTo>
                  <a:lnTo>
                    <a:pt x="114875" y="838200"/>
                  </a:lnTo>
                  <a:lnTo>
                    <a:pt x="114875" y="990600"/>
                  </a:lnTo>
                  <a:lnTo>
                    <a:pt x="502500" y="1384300"/>
                  </a:lnTo>
                  <a:lnTo>
                    <a:pt x="502500" y="1905000"/>
                  </a:lnTo>
                  <a:lnTo>
                    <a:pt x="495117" y="1917700"/>
                  </a:lnTo>
                  <a:lnTo>
                    <a:pt x="517130" y="1917700"/>
                  </a:lnTo>
                  <a:lnTo>
                    <a:pt x="509917" y="1905000"/>
                  </a:lnTo>
                  <a:lnTo>
                    <a:pt x="509917" y="1371600"/>
                  </a:lnTo>
                  <a:lnTo>
                    <a:pt x="122608" y="990600"/>
                  </a:lnTo>
                  <a:lnTo>
                    <a:pt x="122608" y="838200"/>
                  </a:lnTo>
                  <a:lnTo>
                    <a:pt x="33103" y="749300"/>
                  </a:lnTo>
                  <a:lnTo>
                    <a:pt x="33103" y="0"/>
                  </a:lnTo>
                  <a:close/>
                </a:path>
                <a:path w="2849880" h="3111500">
                  <a:moveTo>
                    <a:pt x="2062733" y="304800"/>
                  </a:moveTo>
                  <a:lnTo>
                    <a:pt x="1475105" y="901700"/>
                  </a:lnTo>
                  <a:lnTo>
                    <a:pt x="1473835" y="901700"/>
                  </a:lnTo>
                  <a:lnTo>
                    <a:pt x="1473835" y="1346200"/>
                  </a:lnTo>
                  <a:lnTo>
                    <a:pt x="1222082" y="1600200"/>
                  </a:lnTo>
                  <a:lnTo>
                    <a:pt x="1222082" y="1689100"/>
                  </a:lnTo>
                  <a:lnTo>
                    <a:pt x="1159624" y="1752600"/>
                  </a:lnTo>
                  <a:lnTo>
                    <a:pt x="1159624" y="1917700"/>
                  </a:lnTo>
                  <a:lnTo>
                    <a:pt x="1167676" y="1917700"/>
                  </a:lnTo>
                  <a:lnTo>
                    <a:pt x="1167676" y="1765300"/>
                  </a:lnTo>
                  <a:lnTo>
                    <a:pt x="1230147" y="1701800"/>
                  </a:lnTo>
                  <a:lnTo>
                    <a:pt x="1230147" y="1612900"/>
                  </a:lnTo>
                  <a:lnTo>
                    <a:pt x="1481582" y="1358900"/>
                  </a:lnTo>
                  <a:lnTo>
                    <a:pt x="1481582" y="901700"/>
                  </a:lnTo>
                  <a:lnTo>
                    <a:pt x="2067814" y="317500"/>
                  </a:lnTo>
                  <a:lnTo>
                    <a:pt x="2062733" y="304800"/>
                  </a:lnTo>
                  <a:close/>
                </a:path>
                <a:path w="2849880" h="3111500">
                  <a:moveTo>
                    <a:pt x="436854" y="1854200"/>
                  </a:moveTo>
                  <a:lnTo>
                    <a:pt x="428182" y="1854200"/>
                  </a:lnTo>
                  <a:lnTo>
                    <a:pt x="424369" y="1866900"/>
                  </a:lnTo>
                  <a:lnTo>
                    <a:pt x="422998" y="1866900"/>
                  </a:lnTo>
                  <a:lnTo>
                    <a:pt x="424795" y="1879600"/>
                  </a:lnTo>
                  <a:lnTo>
                    <a:pt x="429641" y="1892300"/>
                  </a:lnTo>
                  <a:lnTo>
                    <a:pt x="460913" y="1892300"/>
                  </a:lnTo>
                  <a:lnTo>
                    <a:pt x="465684" y="1879600"/>
                  </a:lnTo>
                  <a:lnTo>
                    <a:pt x="430390" y="1879600"/>
                  </a:lnTo>
                  <a:lnTo>
                    <a:pt x="430390" y="1866900"/>
                  </a:lnTo>
                  <a:lnTo>
                    <a:pt x="436854" y="1854200"/>
                  </a:lnTo>
                  <a:close/>
                </a:path>
                <a:path w="2849880" h="3111500">
                  <a:moveTo>
                    <a:pt x="462156" y="1854200"/>
                  </a:moveTo>
                  <a:lnTo>
                    <a:pt x="452932" y="1854200"/>
                  </a:lnTo>
                  <a:lnTo>
                    <a:pt x="459371" y="1866900"/>
                  </a:lnTo>
                  <a:lnTo>
                    <a:pt x="459371" y="1879600"/>
                  </a:lnTo>
                  <a:lnTo>
                    <a:pt x="465684" y="1879600"/>
                  </a:lnTo>
                  <a:lnTo>
                    <a:pt x="467436" y="1866900"/>
                  </a:lnTo>
                  <a:lnTo>
                    <a:pt x="466020" y="1866900"/>
                  </a:lnTo>
                  <a:lnTo>
                    <a:pt x="462156" y="1854200"/>
                  </a:lnTo>
                  <a:close/>
                </a:path>
                <a:path w="2849880" h="3111500">
                  <a:moveTo>
                    <a:pt x="296456" y="0"/>
                  </a:moveTo>
                  <a:lnTo>
                    <a:pt x="288747" y="0"/>
                  </a:lnTo>
                  <a:lnTo>
                    <a:pt x="288747" y="673100"/>
                  </a:lnTo>
                  <a:lnTo>
                    <a:pt x="377926" y="762000"/>
                  </a:lnTo>
                  <a:lnTo>
                    <a:pt x="377926" y="914400"/>
                  </a:lnTo>
                  <a:lnTo>
                    <a:pt x="765556" y="1295400"/>
                  </a:lnTo>
                  <a:lnTo>
                    <a:pt x="765556" y="1879600"/>
                  </a:lnTo>
                  <a:lnTo>
                    <a:pt x="773290" y="1879600"/>
                  </a:lnTo>
                  <a:lnTo>
                    <a:pt x="773290" y="1295400"/>
                  </a:lnTo>
                  <a:lnTo>
                    <a:pt x="385635" y="901700"/>
                  </a:lnTo>
                  <a:lnTo>
                    <a:pt x="385635" y="762000"/>
                  </a:lnTo>
                  <a:lnTo>
                    <a:pt x="296456" y="673100"/>
                  </a:lnTo>
                  <a:lnTo>
                    <a:pt x="296456" y="0"/>
                  </a:lnTo>
                  <a:close/>
                </a:path>
                <a:path w="2849880" h="3111500">
                  <a:moveTo>
                    <a:pt x="2067814" y="228600"/>
                  </a:moveTo>
                  <a:lnTo>
                    <a:pt x="2062733" y="228600"/>
                  </a:lnTo>
                  <a:lnTo>
                    <a:pt x="1414018" y="876300"/>
                  </a:lnTo>
                  <a:lnTo>
                    <a:pt x="1414018" y="1333500"/>
                  </a:lnTo>
                  <a:lnTo>
                    <a:pt x="1040828" y="1701800"/>
                  </a:lnTo>
                  <a:lnTo>
                    <a:pt x="1040828" y="1866900"/>
                  </a:lnTo>
                  <a:lnTo>
                    <a:pt x="1048537" y="1866900"/>
                  </a:lnTo>
                  <a:lnTo>
                    <a:pt x="1048537" y="1714500"/>
                  </a:lnTo>
                  <a:lnTo>
                    <a:pt x="1421638" y="1333500"/>
                  </a:lnTo>
                  <a:lnTo>
                    <a:pt x="1421638" y="876300"/>
                  </a:lnTo>
                  <a:lnTo>
                    <a:pt x="2067814" y="228600"/>
                  </a:lnTo>
                  <a:close/>
                </a:path>
                <a:path w="2849880" h="3111500">
                  <a:moveTo>
                    <a:pt x="0" y="800100"/>
                  </a:moveTo>
                  <a:lnTo>
                    <a:pt x="0" y="812800"/>
                  </a:lnTo>
                  <a:lnTo>
                    <a:pt x="53709" y="863600"/>
                  </a:lnTo>
                  <a:lnTo>
                    <a:pt x="53709" y="1016000"/>
                  </a:lnTo>
                  <a:lnTo>
                    <a:pt x="441337" y="1397000"/>
                  </a:lnTo>
                  <a:lnTo>
                    <a:pt x="441337" y="1854200"/>
                  </a:lnTo>
                  <a:lnTo>
                    <a:pt x="449389" y="1854200"/>
                  </a:lnTo>
                  <a:lnTo>
                    <a:pt x="449389" y="1397000"/>
                  </a:lnTo>
                  <a:lnTo>
                    <a:pt x="61767" y="1003300"/>
                  </a:lnTo>
                  <a:lnTo>
                    <a:pt x="61767" y="863600"/>
                  </a:lnTo>
                  <a:lnTo>
                    <a:pt x="0" y="800100"/>
                  </a:lnTo>
                  <a:close/>
                </a:path>
                <a:path w="2849880" h="3111500">
                  <a:moveTo>
                    <a:pt x="154813" y="0"/>
                  </a:moveTo>
                  <a:lnTo>
                    <a:pt x="147078" y="0"/>
                  </a:lnTo>
                  <a:lnTo>
                    <a:pt x="147078" y="711200"/>
                  </a:lnTo>
                  <a:lnTo>
                    <a:pt x="236588" y="800100"/>
                  </a:lnTo>
                  <a:lnTo>
                    <a:pt x="236588" y="952500"/>
                  </a:lnTo>
                  <a:lnTo>
                    <a:pt x="623887" y="1346200"/>
                  </a:lnTo>
                  <a:lnTo>
                    <a:pt x="623887" y="1828800"/>
                  </a:lnTo>
                  <a:lnTo>
                    <a:pt x="631621" y="1828800"/>
                  </a:lnTo>
                  <a:lnTo>
                    <a:pt x="631621" y="1333500"/>
                  </a:lnTo>
                  <a:lnTo>
                    <a:pt x="243992" y="952500"/>
                  </a:lnTo>
                  <a:lnTo>
                    <a:pt x="243992" y="800100"/>
                  </a:lnTo>
                  <a:lnTo>
                    <a:pt x="154813" y="711200"/>
                  </a:lnTo>
                  <a:lnTo>
                    <a:pt x="154813" y="0"/>
                  </a:lnTo>
                  <a:close/>
                </a:path>
                <a:path w="2849880" h="3111500">
                  <a:moveTo>
                    <a:pt x="2330545" y="1816100"/>
                  </a:moveTo>
                  <a:lnTo>
                    <a:pt x="2299398" y="1816100"/>
                  </a:lnTo>
                  <a:lnTo>
                    <a:pt x="2306466" y="1828800"/>
                  </a:lnTo>
                  <a:lnTo>
                    <a:pt x="2323552" y="1828800"/>
                  </a:lnTo>
                  <a:lnTo>
                    <a:pt x="2330545" y="1816100"/>
                  </a:lnTo>
                  <a:close/>
                </a:path>
                <a:path w="2849880" h="3111500">
                  <a:moveTo>
                    <a:pt x="2409539" y="1816100"/>
                  </a:moveTo>
                  <a:lnTo>
                    <a:pt x="2378265" y="1816100"/>
                  </a:lnTo>
                  <a:lnTo>
                    <a:pt x="2385333" y="1828800"/>
                  </a:lnTo>
                  <a:lnTo>
                    <a:pt x="2402459" y="1828800"/>
                  </a:lnTo>
                  <a:lnTo>
                    <a:pt x="2409539" y="1816100"/>
                  </a:lnTo>
                  <a:close/>
                </a:path>
                <a:path w="2849880" h="3111500">
                  <a:moveTo>
                    <a:pt x="2496516" y="1790700"/>
                  </a:moveTo>
                  <a:lnTo>
                    <a:pt x="2449189" y="1790700"/>
                  </a:lnTo>
                  <a:lnTo>
                    <a:pt x="2447163" y="1803400"/>
                  </a:lnTo>
                  <a:lnTo>
                    <a:pt x="2449189" y="1816100"/>
                  </a:lnTo>
                  <a:lnTo>
                    <a:pt x="2454703" y="1828800"/>
                  </a:lnTo>
                  <a:lnTo>
                    <a:pt x="2490898" y="1828800"/>
                  </a:lnTo>
                  <a:lnTo>
                    <a:pt x="2496516" y="1816100"/>
                  </a:lnTo>
                  <a:lnTo>
                    <a:pt x="2498598" y="1803400"/>
                  </a:lnTo>
                  <a:lnTo>
                    <a:pt x="2496516" y="1790700"/>
                  </a:lnTo>
                  <a:close/>
                </a:path>
                <a:path w="2849880" h="3111500">
                  <a:moveTo>
                    <a:pt x="2307082" y="1790700"/>
                  </a:moveTo>
                  <a:lnTo>
                    <a:pt x="2294616" y="1790700"/>
                  </a:lnTo>
                  <a:lnTo>
                    <a:pt x="2292858" y="1803400"/>
                  </a:lnTo>
                  <a:lnTo>
                    <a:pt x="2294616" y="1816100"/>
                  </a:lnTo>
                  <a:lnTo>
                    <a:pt x="2300605" y="1816100"/>
                  </a:lnTo>
                  <a:lnTo>
                    <a:pt x="2300605" y="1803400"/>
                  </a:lnTo>
                  <a:lnTo>
                    <a:pt x="2307082" y="1790700"/>
                  </a:lnTo>
                  <a:close/>
                </a:path>
                <a:path w="2849880" h="3111500">
                  <a:moveTo>
                    <a:pt x="2335299" y="1790700"/>
                  </a:moveTo>
                  <a:lnTo>
                    <a:pt x="2323211" y="1790700"/>
                  </a:lnTo>
                  <a:lnTo>
                    <a:pt x="2329561" y="1803400"/>
                  </a:lnTo>
                  <a:lnTo>
                    <a:pt x="2329561" y="1816100"/>
                  </a:lnTo>
                  <a:lnTo>
                    <a:pt x="2335299" y="1816100"/>
                  </a:lnTo>
                  <a:lnTo>
                    <a:pt x="2337054" y="1803400"/>
                  </a:lnTo>
                  <a:lnTo>
                    <a:pt x="2335299" y="1790700"/>
                  </a:lnTo>
                  <a:close/>
                </a:path>
                <a:path w="2849880" h="3111500">
                  <a:moveTo>
                    <a:pt x="2386330" y="1790700"/>
                  </a:moveTo>
                  <a:lnTo>
                    <a:pt x="2373483" y="1790700"/>
                  </a:lnTo>
                  <a:lnTo>
                    <a:pt x="2371725" y="1803400"/>
                  </a:lnTo>
                  <a:lnTo>
                    <a:pt x="2373483" y="1816100"/>
                  </a:lnTo>
                  <a:lnTo>
                    <a:pt x="2379853" y="1816100"/>
                  </a:lnTo>
                  <a:lnTo>
                    <a:pt x="2379853" y="1803400"/>
                  </a:lnTo>
                  <a:lnTo>
                    <a:pt x="2386330" y="1790700"/>
                  </a:lnTo>
                  <a:close/>
                </a:path>
                <a:path w="2849880" h="3111500">
                  <a:moveTo>
                    <a:pt x="2414381" y="1790700"/>
                  </a:moveTo>
                  <a:lnTo>
                    <a:pt x="2402332" y="1790700"/>
                  </a:lnTo>
                  <a:lnTo>
                    <a:pt x="2408809" y="1803400"/>
                  </a:lnTo>
                  <a:lnTo>
                    <a:pt x="2408809" y="1816100"/>
                  </a:lnTo>
                  <a:lnTo>
                    <a:pt x="2414381" y="1816100"/>
                  </a:lnTo>
                  <a:lnTo>
                    <a:pt x="2416175" y="1803400"/>
                  </a:lnTo>
                  <a:lnTo>
                    <a:pt x="2414381" y="1790700"/>
                  </a:lnTo>
                  <a:close/>
                </a:path>
                <a:path w="2849880" h="3111500">
                  <a:moveTo>
                    <a:pt x="1483868" y="1765300"/>
                  </a:moveTo>
                  <a:lnTo>
                    <a:pt x="1476676" y="1765300"/>
                  </a:lnTo>
                  <a:lnTo>
                    <a:pt x="1471983" y="1778000"/>
                  </a:lnTo>
                  <a:lnTo>
                    <a:pt x="1470279" y="1778000"/>
                  </a:lnTo>
                  <a:lnTo>
                    <a:pt x="1472037" y="1790700"/>
                  </a:lnTo>
                  <a:lnTo>
                    <a:pt x="1476819" y="1803400"/>
                  </a:lnTo>
                  <a:lnTo>
                    <a:pt x="1507966" y="1803400"/>
                  </a:lnTo>
                  <a:lnTo>
                    <a:pt x="1512720" y="1790700"/>
                  </a:lnTo>
                  <a:lnTo>
                    <a:pt x="1477391" y="1790700"/>
                  </a:lnTo>
                  <a:lnTo>
                    <a:pt x="1477391" y="1778000"/>
                  </a:lnTo>
                  <a:lnTo>
                    <a:pt x="1483868" y="1765300"/>
                  </a:lnTo>
                  <a:close/>
                </a:path>
                <a:path w="2849880" h="3111500">
                  <a:moveTo>
                    <a:pt x="2068449" y="558800"/>
                  </a:moveTo>
                  <a:lnTo>
                    <a:pt x="2062733" y="558800"/>
                  </a:lnTo>
                  <a:lnTo>
                    <a:pt x="1742313" y="876300"/>
                  </a:lnTo>
                  <a:lnTo>
                    <a:pt x="1742313" y="1524000"/>
                  </a:lnTo>
                  <a:lnTo>
                    <a:pt x="1504823" y="1765300"/>
                  </a:lnTo>
                  <a:lnTo>
                    <a:pt x="1499870" y="1765300"/>
                  </a:lnTo>
                  <a:lnTo>
                    <a:pt x="1506347" y="1778000"/>
                  </a:lnTo>
                  <a:lnTo>
                    <a:pt x="1506347" y="1790700"/>
                  </a:lnTo>
                  <a:lnTo>
                    <a:pt x="1512720" y="1790700"/>
                  </a:lnTo>
                  <a:lnTo>
                    <a:pt x="1514475" y="1778000"/>
                  </a:lnTo>
                  <a:lnTo>
                    <a:pt x="1512824" y="1778000"/>
                  </a:lnTo>
                  <a:lnTo>
                    <a:pt x="1510538" y="1765300"/>
                  </a:lnTo>
                  <a:lnTo>
                    <a:pt x="1750441" y="1524000"/>
                  </a:lnTo>
                  <a:lnTo>
                    <a:pt x="1750441" y="889000"/>
                  </a:lnTo>
                  <a:lnTo>
                    <a:pt x="2068449" y="558800"/>
                  </a:lnTo>
                  <a:close/>
                </a:path>
                <a:path w="2849880" h="3111500">
                  <a:moveTo>
                    <a:pt x="2315083" y="1778000"/>
                  </a:moveTo>
                  <a:lnTo>
                    <a:pt x="2306466" y="1790700"/>
                  </a:lnTo>
                  <a:lnTo>
                    <a:pt x="2323552" y="1790700"/>
                  </a:lnTo>
                  <a:lnTo>
                    <a:pt x="2315083" y="1778000"/>
                  </a:lnTo>
                  <a:close/>
                </a:path>
                <a:path w="2849880" h="3111500">
                  <a:moveTo>
                    <a:pt x="2393950" y="1778000"/>
                  </a:moveTo>
                  <a:lnTo>
                    <a:pt x="2385333" y="1790700"/>
                  </a:lnTo>
                  <a:lnTo>
                    <a:pt x="2402459" y="1790700"/>
                  </a:lnTo>
                  <a:lnTo>
                    <a:pt x="2393950" y="1778000"/>
                  </a:lnTo>
                  <a:close/>
                </a:path>
                <a:path w="2849880" h="3111500">
                  <a:moveTo>
                    <a:pt x="2482685" y="1778000"/>
                  </a:moveTo>
                  <a:lnTo>
                    <a:pt x="2462861" y="1778000"/>
                  </a:lnTo>
                  <a:lnTo>
                    <a:pt x="2454703" y="1790700"/>
                  </a:lnTo>
                  <a:lnTo>
                    <a:pt x="2490898" y="1790700"/>
                  </a:lnTo>
                  <a:lnTo>
                    <a:pt x="2482685" y="1778000"/>
                  </a:lnTo>
                  <a:close/>
                </a:path>
                <a:path w="2849880" h="3111500">
                  <a:moveTo>
                    <a:pt x="1853374" y="1447800"/>
                  </a:moveTo>
                  <a:lnTo>
                    <a:pt x="1822100" y="1447800"/>
                  </a:lnTo>
                  <a:lnTo>
                    <a:pt x="1829181" y="1460500"/>
                  </a:lnTo>
                  <a:lnTo>
                    <a:pt x="1846306" y="1460500"/>
                  </a:lnTo>
                  <a:lnTo>
                    <a:pt x="1853374" y="1447800"/>
                  </a:lnTo>
                  <a:close/>
                </a:path>
                <a:path w="2849880" h="3111500">
                  <a:moveTo>
                    <a:pt x="1822831" y="1422400"/>
                  </a:moveTo>
                  <a:lnTo>
                    <a:pt x="1816840" y="1422400"/>
                  </a:lnTo>
                  <a:lnTo>
                    <a:pt x="1815464" y="1435100"/>
                  </a:lnTo>
                  <a:lnTo>
                    <a:pt x="1817258" y="1447800"/>
                  </a:lnTo>
                  <a:lnTo>
                    <a:pt x="1822831" y="1447800"/>
                  </a:lnTo>
                  <a:lnTo>
                    <a:pt x="1822831" y="1422400"/>
                  </a:lnTo>
                  <a:close/>
                </a:path>
                <a:path w="2849880" h="3111500">
                  <a:moveTo>
                    <a:pt x="1858490" y="1422400"/>
                  </a:moveTo>
                  <a:lnTo>
                    <a:pt x="1851787" y="1422400"/>
                  </a:lnTo>
                  <a:lnTo>
                    <a:pt x="1851787" y="1447800"/>
                  </a:lnTo>
                  <a:lnTo>
                    <a:pt x="1858156" y="1447800"/>
                  </a:lnTo>
                  <a:lnTo>
                    <a:pt x="1859914" y="1435100"/>
                  </a:lnTo>
                  <a:lnTo>
                    <a:pt x="1858490" y="1422400"/>
                  </a:lnTo>
                  <a:close/>
                </a:path>
                <a:path w="2849880" h="3111500">
                  <a:moveTo>
                    <a:pt x="1848877" y="1409700"/>
                  </a:moveTo>
                  <a:lnTo>
                    <a:pt x="1826448" y="1409700"/>
                  </a:lnTo>
                  <a:lnTo>
                    <a:pt x="1820656" y="1422400"/>
                  </a:lnTo>
                  <a:lnTo>
                    <a:pt x="1854612" y="1422400"/>
                  </a:lnTo>
                  <a:lnTo>
                    <a:pt x="1848877" y="1409700"/>
                  </a:lnTo>
                  <a:close/>
                </a:path>
                <a:path w="2849880" h="3111500">
                  <a:moveTo>
                    <a:pt x="2355145" y="0"/>
                  </a:moveTo>
                  <a:lnTo>
                    <a:pt x="2344020" y="0"/>
                  </a:lnTo>
                  <a:lnTo>
                    <a:pt x="2154809" y="190500"/>
                  </a:lnTo>
                  <a:lnTo>
                    <a:pt x="2154809" y="596900"/>
                  </a:lnTo>
                  <a:lnTo>
                    <a:pt x="1833752" y="914400"/>
                  </a:lnTo>
                  <a:lnTo>
                    <a:pt x="1833752" y="1409700"/>
                  </a:lnTo>
                  <a:lnTo>
                    <a:pt x="1841881" y="1409700"/>
                  </a:lnTo>
                  <a:lnTo>
                    <a:pt x="1841881" y="927100"/>
                  </a:lnTo>
                  <a:lnTo>
                    <a:pt x="2162810" y="596900"/>
                  </a:lnTo>
                  <a:lnTo>
                    <a:pt x="2162810" y="190500"/>
                  </a:lnTo>
                  <a:lnTo>
                    <a:pt x="2355145" y="0"/>
                  </a:lnTo>
                  <a:close/>
                </a:path>
                <a:path w="2849880" h="3111500">
                  <a:moveTo>
                    <a:pt x="322265" y="1384300"/>
                  </a:moveTo>
                  <a:lnTo>
                    <a:pt x="286004" y="1384300"/>
                  </a:lnTo>
                  <a:lnTo>
                    <a:pt x="294188" y="1397000"/>
                  </a:lnTo>
                  <a:lnTo>
                    <a:pt x="314056" y="1397000"/>
                  </a:lnTo>
                  <a:lnTo>
                    <a:pt x="322265" y="1384300"/>
                  </a:lnTo>
                  <a:close/>
                </a:path>
                <a:path w="2849880" h="3111500">
                  <a:moveTo>
                    <a:pt x="1913286" y="1384300"/>
                  </a:moveTo>
                  <a:lnTo>
                    <a:pt x="1882203" y="1384300"/>
                  </a:lnTo>
                  <a:lnTo>
                    <a:pt x="1889271" y="1397000"/>
                  </a:lnTo>
                  <a:lnTo>
                    <a:pt x="1906337" y="1397000"/>
                  </a:lnTo>
                  <a:lnTo>
                    <a:pt x="1913286" y="1384300"/>
                  </a:lnTo>
                  <a:close/>
                </a:path>
                <a:path w="2849880" h="3111500">
                  <a:moveTo>
                    <a:pt x="0" y="1041400"/>
                  </a:moveTo>
                  <a:lnTo>
                    <a:pt x="0" y="1092200"/>
                  </a:lnTo>
                  <a:lnTo>
                    <a:pt x="278765" y="1371600"/>
                  </a:lnTo>
                  <a:lnTo>
                    <a:pt x="278447" y="1371600"/>
                  </a:lnTo>
                  <a:lnTo>
                    <a:pt x="280476" y="1384300"/>
                  </a:lnTo>
                  <a:lnTo>
                    <a:pt x="327879" y="1384300"/>
                  </a:lnTo>
                  <a:lnTo>
                    <a:pt x="329958" y="1371600"/>
                  </a:lnTo>
                  <a:lnTo>
                    <a:pt x="327879" y="1358900"/>
                  </a:lnTo>
                  <a:lnTo>
                    <a:pt x="322265" y="1358900"/>
                  </a:lnTo>
                  <a:lnTo>
                    <a:pt x="314056" y="1346200"/>
                  </a:lnTo>
                  <a:lnTo>
                    <a:pt x="300316" y="1346200"/>
                  </a:lnTo>
                  <a:lnTo>
                    <a:pt x="0" y="1041400"/>
                  </a:lnTo>
                  <a:close/>
                </a:path>
                <a:path w="2849880" h="3111500">
                  <a:moveTo>
                    <a:pt x="1889125" y="1358900"/>
                  </a:moveTo>
                  <a:lnTo>
                    <a:pt x="1880679" y="1358900"/>
                  </a:lnTo>
                  <a:lnTo>
                    <a:pt x="1876980" y="1371600"/>
                  </a:lnTo>
                  <a:lnTo>
                    <a:pt x="1875663" y="1371600"/>
                  </a:lnTo>
                  <a:lnTo>
                    <a:pt x="1877421" y="1384300"/>
                  </a:lnTo>
                  <a:lnTo>
                    <a:pt x="1882775" y="1384300"/>
                  </a:lnTo>
                  <a:lnTo>
                    <a:pt x="1882775" y="1371600"/>
                  </a:lnTo>
                  <a:lnTo>
                    <a:pt x="1889125" y="1358900"/>
                  </a:lnTo>
                  <a:close/>
                </a:path>
                <a:path w="2849880" h="3111500">
                  <a:moveTo>
                    <a:pt x="1914477" y="1358900"/>
                  </a:moveTo>
                  <a:lnTo>
                    <a:pt x="1905254" y="1358900"/>
                  </a:lnTo>
                  <a:lnTo>
                    <a:pt x="1911731" y="1371600"/>
                  </a:lnTo>
                  <a:lnTo>
                    <a:pt x="1911731" y="1384300"/>
                  </a:lnTo>
                  <a:lnTo>
                    <a:pt x="1917997" y="1384300"/>
                  </a:lnTo>
                  <a:lnTo>
                    <a:pt x="1919732" y="1371600"/>
                  </a:lnTo>
                  <a:lnTo>
                    <a:pt x="1918325" y="1371600"/>
                  </a:lnTo>
                  <a:lnTo>
                    <a:pt x="1914477" y="1358900"/>
                  </a:lnTo>
                  <a:close/>
                </a:path>
                <a:path w="2849880" h="3111500">
                  <a:moveTo>
                    <a:pt x="976122" y="1333500"/>
                  </a:moveTo>
                  <a:lnTo>
                    <a:pt x="968467" y="1333500"/>
                  </a:lnTo>
                  <a:lnTo>
                    <a:pt x="963699" y="1346200"/>
                  </a:lnTo>
                  <a:lnTo>
                    <a:pt x="961948" y="1358900"/>
                  </a:lnTo>
                  <a:lnTo>
                    <a:pt x="963699" y="1358900"/>
                  </a:lnTo>
                  <a:lnTo>
                    <a:pt x="968467" y="1371600"/>
                  </a:lnTo>
                  <a:lnTo>
                    <a:pt x="976122" y="1371600"/>
                  </a:lnTo>
                  <a:lnTo>
                    <a:pt x="969657" y="1358900"/>
                  </a:lnTo>
                  <a:lnTo>
                    <a:pt x="969657" y="1346200"/>
                  </a:lnTo>
                  <a:lnTo>
                    <a:pt x="976122" y="1333500"/>
                  </a:lnTo>
                  <a:close/>
                </a:path>
                <a:path w="2849880" h="3111500">
                  <a:moveTo>
                    <a:pt x="1143533" y="812800"/>
                  </a:moveTo>
                  <a:lnTo>
                    <a:pt x="1135799" y="812800"/>
                  </a:lnTo>
                  <a:lnTo>
                    <a:pt x="1135799" y="1193800"/>
                  </a:lnTo>
                  <a:lnTo>
                    <a:pt x="996721" y="1333500"/>
                  </a:lnTo>
                  <a:lnTo>
                    <a:pt x="992212" y="1333500"/>
                  </a:lnTo>
                  <a:lnTo>
                    <a:pt x="998651" y="1346200"/>
                  </a:lnTo>
                  <a:lnTo>
                    <a:pt x="998651" y="1358900"/>
                  </a:lnTo>
                  <a:lnTo>
                    <a:pt x="992212" y="1371600"/>
                  </a:lnTo>
                  <a:lnTo>
                    <a:pt x="999739" y="1371600"/>
                  </a:lnTo>
                  <a:lnTo>
                    <a:pt x="1004588" y="1358900"/>
                  </a:lnTo>
                  <a:lnTo>
                    <a:pt x="1006386" y="1358900"/>
                  </a:lnTo>
                  <a:lnTo>
                    <a:pt x="1006386" y="1346200"/>
                  </a:lnTo>
                  <a:lnTo>
                    <a:pt x="1002195" y="1346200"/>
                  </a:lnTo>
                  <a:lnTo>
                    <a:pt x="1143533" y="1193800"/>
                  </a:lnTo>
                  <a:lnTo>
                    <a:pt x="1143533" y="812800"/>
                  </a:lnTo>
                  <a:close/>
                </a:path>
                <a:path w="2849880" h="3111500">
                  <a:moveTo>
                    <a:pt x="2713101" y="38100"/>
                  </a:moveTo>
                  <a:lnTo>
                    <a:pt x="2376551" y="38100"/>
                  </a:lnTo>
                  <a:lnTo>
                    <a:pt x="2214372" y="203200"/>
                  </a:lnTo>
                  <a:lnTo>
                    <a:pt x="2214372" y="609600"/>
                  </a:lnTo>
                  <a:lnTo>
                    <a:pt x="2215007" y="609600"/>
                  </a:lnTo>
                  <a:lnTo>
                    <a:pt x="1893697" y="939800"/>
                  </a:lnTo>
                  <a:lnTo>
                    <a:pt x="1893697" y="1346200"/>
                  </a:lnTo>
                  <a:lnTo>
                    <a:pt x="1886378" y="1358900"/>
                  </a:lnTo>
                  <a:lnTo>
                    <a:pt x="1908748" y="1358900"/>
                  </a:lnTo>
                  <a:lnTo>
                    <a:pt x="1901698" y="1346200"/>
                  </a:lnTo>
                  <a:lnTo>
                    <a:pt x="1901698" y="939800"/>
                  </a:lnTo>
                  <a:lnTo>
                    <a:pt x="2223008" y="622300"/>
                  </a:lnTo>
                  <a:lnTo>
                    <a:pt x="2223008" y="203200"/>
                  </a:lnTo>
                  <a:lnTo>
                    <a:pt x="2380107" y="50800"/>
                  </a:lnTo>
                  <a:lnTo>
                    <a:pt x="2713101" y="50800"/>
                  </a:lnTo>
                  <a:lnTo>
                    <a:pt x="2713101" y="38100"/>
                  </a:lnTo>
                  <a:close/>
                </a:path>
                <a:path w="2849880" h="3111500">
                  <a:moveTo>
                    <a:pt x="14077" y="1333500"/>
                  </a:moveTo>
                  <a:lnTo>
                    <a:pt x="0" y="1333500"/>
                  </a:lnTo>
                  <a:lnTo>
                    <a:pt x="0" y="1346200"/>
                  </a:lnTo>
                  <a:lnTo>
                    <a:pt x="7107" y="1346200"/>
                  </a:lnTo>
                  <a:lnTo>
                    <a:pt x="14077" y="1333500"/>
                  </a:lnTo>
                  <a:close/>
                </a:path>
                <a:path w="2849880" h="3111500">
                  <a:moveTo>
                    <a:pt x="93878" y="1333500"/>
                  </a:moveTo>
                  <a:lnTo>
                    <a:pt x="62595" y="1333500"/>
                  </a:lnTo>
                  <a:lnTo>
                    <a:pt x="69677" y="1346200"/>
                  </a:lnTo>
                  <a:lnTo>
                    <a:pt x="86810" y="1346200"/>
                  </a:lnTo>
                  <a:lnTo>
                    <a:pt x="93878" y="1333500"/>
                  </a:lnTo>
                  <a:close/>
                </a:path>
                <a:path w="2849880" h="3111500">
                  <a:moveTo>
                    <a:pt x="18812" y="1308100"/>
                  </a:moveTo>
                  <a:lnTo>
                    <a:pt x="13148" y="1308100"/>
                  </a:lnTo>
                  <a:lnTo>
                    <a:pt x="13148" y="1333500"/>
                  </a:lnTo>
                  <a:lnTo>
                    <a:pt x="18812" y="1333500"/>
                  </a:lnTo>
                  <a:lnTo>
                    <a:pt x="20557" y="1320800"/>
                  </a:lnTo>
                  <a:lnTo>
                    <a:pt x="18812" y="1308100"/>
                  </a:lnTo>
                  <a:close/>
                </a:path>
                <a:path w="2849880" h="3111500">
                  <a:moveTo>
                    <a:pt x="63037" y="1308100"/>
                  </a:moveTo>
                  <a:lnTo>
                    <a:pt x="57576" y="1308100"/>
                  </a:lnTo>
                  <a:lnTo>
                    <a:pt x="55953" y="1320800"/>
                  </a:lnTo>
                  <a:lnTo>
                    <a:pt x="57749" y="1333500"/>
                  </a:lnTo>
                  <a:lnTo>
                    <a:pt x="63037" y="1333500"/>
                  </a:lnTo>
                  <a:lnTo>
                    <a:pt x="63037" y="1308100"/>
                  </a:lnTo>
                  <a:close/>
                </a:path>
                <a:path w="2849880" h="3111500">
                  <a:moveTo>
                    <a:pt x="98654" y="1308100"/>
                  </a:moveTo>
                  <a:lnTo>
                    <a:pt x="92025" y="1308100"/>
                  </a:lnTo>
                  <a:lnTo>
                    <a:pt x="92025" y="1333500"/>
                  </a:lnTo>
                  <a:lnTo>
                    <a:pt x="98654" y="1333500"/>
                  </a:lnTo>
                  <a:lnTo>
                    <a:pt x="100408" y="1320800"/>
                  </a:lnTo>
                  <a:lnTo>
                    <a:pt x="98654" y="1308100"/>
                  </a:lnTo>
                  <a:close/>
                </a:path>
                <a:path w="2849880" h="3111500">
                  <a:moveTo>
                    <a:pt x="1974945" y="1320800"/>
                  </a:moveTo>
                  <a:lnTo>
                    <a:pt x="1943671" y="1320800"/>
                  </a:lnTo>
                  <a:lnTo>
                    <a:pt x="1950739" y="1333500"/>
                  </a:lnTo>
                  <a:lnTo>
                    <a:pt x="1967864" y="1333500"/>
                  </a:lnTo>
                  <a:lnTo>
                    <a:pt x="1974945" y="1320800"/>
                  </a:lnTo>
                  <a:close/>
                </a:path>
                <a:path w="2849880" h="3111500">
                  <a:moveTo>
                    <a:pt x="1950720" y="1295400"/>
                  </a:moveTo>
                  <a:lnTo>
                    <a:pt x="1942290" y="1295400"/>
                  </a:lnTo>
                  <a:lnTo>
                    <a:pt x="1938502" y="1308100"/>
                  </a:lnTo>
                  <a:lnTo>
                    <a:pt x="1937131" y="1308100"/>
                  </a:lnTo>
                  <a:lnTo>
                    <a:pt x="1938889" y="1320800"/>
                  </a:lnTo>
                  <a:lnTo>
                    <a:pt x="1944243" y="1320800"/>
                  </a:lnTo>
                  <a:lnTo>
                    <a:pt x="1944243" y="1308100"/>
                  </a:lnTo>
                  <a:lnTo>
                    <a:pt x="1950720" y="1295400"/>
                  </a:lnTo>
                  <a:close/>
                </a:path>
                <a:path w="2849880" h="3111500">
                  <a:moveTo>
                    <a:pt x="1976278" y="1295400"/>
                  </a:moveTo>
                  <a:lnTo>
                    <a:pt x="1966722" y="1295400"/>
                  </a:lnTo>
                  <a:lnTo>
                    <a:pt x="1973580" y="1308100"/>
                  </a:lnTo>
                  <a:lnTo>
                    <a:pt x="1973580" y="1320800"/>
                  </a:lnTo>
                  <a:lnTo>
                    <a:pt x="1979787" y="1320800"/>
                  </a:lnTo>
                  <a:lnTo>
                    <a:pt x="1981581" y="1308100"/>
                  </a:lnTo>
                  <a:lnTo>
                    <a:pt x="1980168" y="1308100"/>
                  </a:lnTo>
                  <a:lnTo>
                    <a:pt x="1976278" y="1295400"/>
                  </a:lnTo>
                  <a:close/>
                </a:path>
                <a:path w="2849880" h="3111500">
                  <a:moveTo>
                    <a:pt x="7107" y="1295400"/>
                  </a:moveTo>
                  <a:lnTo>
                    <a:pt x="0" y="1295400"/>
                  </a:lnTo>
                  <a:lnTo>
                    <a:pt x="0" y="1308100"/>
                  </a:lnTo>
                  <a:lnTo>
                    <a:pt x="14077" y="1308100"/>
                  </a:lnTo>
                  <a:lnTo>
                    <a:pt x="7107" y="1295400"/>
                  </a:lnTo>
                  <a:close/>
                </a:path>
                <a:path w="2849880" h="3111500">
                  <a:moveTo>
                    <a:pt x="0" y="1244600"/>
                  </a:moveTo>
                  <a:lnTo>
                    <a:pt x="60144" y="1308100"/>
                  </a:lnTo>
                  <a:lnTo>
                    <a:pt x="65633" y="1308100"/>
                  </a:lnTo>
                  <a:lnTo>
                    <a:pt x="0" y="1244600"/>
                  </a:lnTo>
                  <a:close/>
                </a:path>
                <a:path w="2849880" h="3111500">
                  <a:moveTo>
                    <a:pt x="78181" y="1295400"/>
                  </a:moveTo>
                  <a:lnTo>
                    <a:pt x="68851" y="1295400"/>
                  </a:lnTo>
                  <a:lnTo>
                    <a:pt x="65633" y="1308100"/>
                  </a:lnTo>
                  <a:lnTo>
                    <a:pt x="86810" y="1308100"/>
                  </a:lnTo>
                  <a:lnTo>
                    <a:pt x="78181" y="1295400"/>
                  </a:lnTo>
                  <a:close/>
                </a:path>
                <a:path w="2849880" h="3111500">
                  <a:moveTo>
                    <a:pt x="992654" y="1295400"/>
                  </a:moveTo>
                  <a:lnTo>
                    <a:pt x="975525" y="1295400"/>
                  </a:lnTo>
                  <a:lnTo>
                    <a:pt x="984148" y="1308100"/>
                  </a:lnTo>
                  <a:lnTo>
                    <a:pt x="992654" y="1295400"/>
                  </a:lnTo>
                  <a:close/>
                </a:path>
                <a:path w="2849880" h="3111500">
                  <a:moveTo>
                    <a:pt x="969657" y="1270000"/>
                  </a:moveTo>
                  <a:lnTo>
                    <a:pt x="963643" y="1270000"/>
                  </a:lnTo>
                  <a:lnTo>
                    <a:pt x="961948" y="1282700"/>
                  </a:lnTo>
                  <a:lnTo>
                    <a:pt x="963699" y="1282700"/>
                  </a:lnTo>
                  <a:lnTo>
                    <a:pt x="968467" y="1295400"/>
                  </a:lnTo>
                  <a:lnTo>
                    <a:pt x="976122" y="1295400"/>
                  </a:lnTo>
                  <a:lnTo>
                    <a:pt x="969657" y="1282700"/>
                  </a:lnTo>
                  <a:lnTo>
                    <a:pt x="969657" y="1270000"/>
                  </a:lnTo>
                  <a:close/>
                </a:path>
                <a:path w="2849880" h="3111500">
                  <a:moveTo>
                    <a:pt x="1006386" y="1270000"/>
                  </a:moveTo>
                  <a:lnTo>
                    <a:pt x="998651" y="1270000"/>
                  </a:lnTo>
                  <a:lnTo>
                    <a:pt x="998651" y="1282700"/>
                  </a:lnTo>
                  <a:lnTo>
                    <a:pt x="992212" y="1295400"/>
                  </a:lnTo>
                  <a:lnTo>
                    <a:pt x="999739" y="1295400"/>
                  </a:lnTo>
                  <a:lnTo>
                    <a:pt x="1004588" y="1282700"/>
                  </a:lnTo>
                  <a:lnTo>
                    <a:pt x="1006386" y="1282700"/>
                  </a:lnTo>
                  <a:lnTo>
                    <a:pt x="1006386" y="1270000"/>
                  </a:lnTo>
                  <a:close/>
                </a:path>
                <a:path w="2849880" h="3111500">
                  <a:moveTo>
                    <a:pt x="2713101" y="101600"/>
                  </a:moveTo>
                  <a:lnTo>
                    <a:pt x="2397252" y="101600"/>
                  </a:lnTo>
                  <a:lnTo>
                    <a:pt x="2276475" y="228600"/>
                  </a:lnTo>
                  <a:lnTo>
                    <a:pt x="2276475" y="635000"/>
                  </a:lnTo>
                  <a:lnTo>
                    <a:pt x="1955164" y="952500"/>
                  </a:lnTo>
                  <a:lnTo>
                    <a:pt x="1955164" y="1295400"/>
                  </a:lnTo>
                  <a:lnTo>
                    <a:pt x="1963166" y="1295400"/>
                  </a:lnTo>
                  <a:lnTo>
                    <a:pt x="1963166" y="965200"/>
                  </a:lnTo>
                  <a:lnTo>
                    <a:pt x="2284603" y="635000"/>
                  </a:lnTo>
                  <a:lnTo>
                    <a:pt x="2284603" y="228600"/>
                  </a:lnTo>
                  <a:lnTo>
                    <a:pt x="2400808" y="114300"/>
                  </a:lnTo>
                  <a:lnTo>
                    <a:pt x="2713101" y="114300"/>
                  </a:lnTo>
                  <a:lnTo>
                    <a:pt x="2713101" y="101600"/>
                  </a:lnTo>
                  <a:close/>
                </a:path>
                <a:path w="2849880" h="3111500">
                  <a:moveTo>
                    <a:pt x="1082662" y="812800"/>
                  </a:moveTo>
                  <a:lnTo>
                    <a:pt x="1074953" y="812800"/>
                  </a:lnTo>
                  <a:lnTo>
                    <a:pt x="1074953" y="1181100"/>
                  </a:lnTo>
                  <a:lnTo>
                    <a:pt x="996073" y="1257300"/>
                  </a:lnTo>
                  <a:lnTo>
                    <a:pt x="975134" y="1257300"/>
                  </a:lnTo>
                  <a:lnTo>
                    <a:pt x="968268" y="1270000"/>
                  </a:lnTo>
                  <a:lnTo>
                    <a:pt x="1001864" y="1270000"/>
                  </a:lnTo>
                  <a:lnTo>
                    <a:pt x="1082662" y="1181100"/>
                  </a:lnTo>
                  <a:lnTo>
                    <a:pt x="1082662" y="812800"/>
                  </a:lnTo>
                  <a:close/>
                </a:path>
                <a:path w="2849880" h="3111500">
                  <a:moveTo>
                    <a:pt x="2828036" y="762000"/>
                  </a:moveTo>
                  <a:lnTo>
                    <a:pt x="2368169" y="1231900"/>
                  </a:lnTo>
                  <a:lnTo>
                    <a:pt x="2041900" y="1231900"/>
                  </a:lnTo>
                  <a:lnTo>
                    <a:pt x="2039874" y="1244600"/>
                  </a:lnTo>
                  <a:lnTo>
                    <a:pt x="2041900" y="1257300"/>
                  </a:lnTo>
                  <a:lnTo>
                    <a:pt x="2047414" y="1270000"/>
                  </a:lnTo>
                  <a:lnTo>
                    <a:pt x="2081022" y="1270000"/>
                  </a:lnTo>
                  <a:lnTo>
                    <a:pt x="2086229" y="1257300"/>
                  </a:lnTo>
                  <a:lnTo>
                    <a:pt x="2381123" y="1257300"/>
                  </a:lnTo>
                  <a:lnTo>
                    <a:pt x="2849880" y="787400"/>
                  </a:lnTo>
                  <a:lnTo>
                    <a:pt x="2828036" y="762000"/>
                  </a:lnTo>
                  <a:close/>
                </a:path>
                <a:path w="2849880" h="3111500">
                  <a:moveTo>
                    <a:pt x="754608" y="1206500"/>
                  </a:moveTo>
                  <a:lnTo>
                    <a:pt x="747191" y="1206500"/>
                  </a:lnTo>
                  <a:lnTo>
                    <a:pt x="747191" y="1219200"/>
                  </a:lnTo>
                  <a:lnTo>
                    <a:pt x="748942" y="1219200"/>
                  </a:lnTo>
                  <a:lnTo>
                    <a:pt x="753713" y="1231900"/>
                  </a:lnTo>
                  <a:lnTo>
                    <a:pt x="761034" y="1231900"/>
                  </a:lnTo>
                  <a:lnTo>
                    <a:pt x="754608" y="1219200"/>
                  </a:lnTo>
                  <a:lnTo>
                    <a:pt x="754608" y="1206500"/>
                  </a:lnTo>
                  <a:close/>
                </a:path>
                <a:path w="2849880" h="3111500">
                  <a:moveTo>
                    <a:pt x="357644" y="0"/>
                  </a:moveTo>
                  <a:lnTo>
                    <a:pt x="349592" y="0"/>
                  </a:lnTo>
                  <a:lnTo>
                    <a:pt x="349592" y="647700"/>
                  </a:lnTo>
                  <a:lnTo>
                    <a:pt x="438772" y="736600"/>
                  </a:lnTo>
                  <a:lnTo>
                    <a:pt x="438772" y="889000"/>
                  </a:lnTo>
                  <a:lnTo>
                    <a:pt x="751065" y="1206500"/>
                  </a:lnTo>
                  <a:lnTo>
                    <a:pt x="783590" y="1206500"/>
                  </a:lnTo>
                  <a:lnTo>
                    <a:pt x="783590" y="1219200"/>
                  </a:lnTo>
                  <a:lnTo>
                    <a:pt x="777125" y="1231900"/>
                  </a:lnTo>
                  <a:lnTo>
                    <a:pt x="784820" y="1231900"/>
                  </a:lnTo>
                  <a:lnTo>
                    <a:pt x="789553" y="1219200"/>
                  </a:lnTo>
                  <a:lnTo>
                    <a:pt x="791298" y="1219200"/>
                  </a:lnTo>
                  <a:lnTo>
                    <a:pt x="789553" y="1206500"/>
                  </a:lnTo>
                  <a:lnTo>
                    <a:pt x="784820" y="1193800"/>
                  </a:lnTo>
                  <a:lnTo>
                    <a:pt x="756843" y="1193800"/>
                  </a:lnTo>
                  <a:lnTo>
                    <a:pt x="446824" y="889000"/>
                  </a:lnTo>
                  <a:lnTo>
                    <a:pt x="446824" y="736600"/>
                  </a:lnTo>
                  <a:lnTo>
                    <a:pt x="357644" y="647700"/>
                  </a:lnTo>
                  <a:lnTo>
                    <a:pt x="357644" y="0"/>
                  </a:lnTo>
                  <a:close/>
                </a:path>
                <a:path w="2849880" h="3111500">
                  <a:moveTo>
                    <a:pt x="2081022" y="1219200"/>
                  </a:moveTo>
                  <a:lnTo>
                    <a:pt x="2055572" y="1219200"/>
                  </a:lnTo>
                  <a:lnTo>
                    <a:pt x="2047414" y="1231900"/>
                  </a:lnTo>
                  <a:lnTo>
                    <a:pt x="2086229" y="1231900"/>
                  </a:lnTo>
                  <a:lnTo>
                    <a:pt x="2081022" y="1219200"/>
                  </a:lnTo>
                  <a:close/>
                </a:path>
                <a:path w="2849880" h="3111500">
                  <a:moveTo>
                    <a:pt x="2057527" y="1130300"/>
                  </a:moveTo>
                  <a:lnTo>
                    <a:pt x="2049907" y="1130300"/>
                  </a:lnTo>
                  <a:lnTo>
                    <a:pt x="2045168" y="1143000"/>
                  </a:lnTo>
                  <a:lnTo>
                    <a:pt x="2043430" y="1155700"/>
                  </a:lnTo>
                  <a:lnTo>
                    <a:pt x="2045168" y="1155700"/>
                  </a:lnTo>
                  <a:lnTo>
                    <a:pt x="2049907" y="1168400"/>
                  </a:lnTo>
                  <a:lnTo>
                    <a:pt x="2057527" y="1168400"/>
                  </a:lnTo>
                  <a:lnTo>
                    <a:pt x="2051050" y="1155700"/>
                  </a:lnTo>
                  <a:lnTo>
                    <a:pt x="2051050" y="1143000"/>
                  </a:lnTo>
                  <a:lnTo>
                    <a:pt x="2057527" y="1130300"/>
                  </a:lnTo>
                  <a:close/>
                </a:path>
                <a:path w="2849880" h="3111500">
                  <a:moveTo>
                    <a:pt x="2084494" y="1155700"/>
                  </a:moveTo>
                  <a:lnTo>
                    <a:pt x="2079498" y="1155700"/>
                  </a:lnTo>
                  <a:lnTo>
                    <a:pt x="2073020" y="1168400"/>
                  </a:lnTo>
                  <a:lnTo>
                    <a:pt x="2079752" y="1168400"/>
                  </a:lnTo>
                  <a:lnTo>
                    <a:pt x="2084494" y="1155700"/>
                  </a:lnTo>
                  <a:close/>
                </a:path>
                <a:path w="2849880" h="3111500">
                  <a:moveTo>
                    <a:pt x="2079609" y="1130300"/>
                  </a:moveTo>
                  <a:lnTo>
                    <a:pt x="2073656" y="1130300"/>
                  </a:lnTo>
                  <a:lnTo>
                    <a:pt x="2080133" y="1143000"/>
                  </a:lnTo>
                  <a:lnTo>
                    <a:pt x="2080133" y="1155700"/>
                  </a:lnTo>
                  <a:lnTo>
                    <a:pt x="2336292" y="1155700"/>
                  </a:lnTo>
                  <a:lnTo>
                    <a:pt x="2348868" y="1143000"/>
                  </a:lnTo>
                  <a:lnTo>
                    <a:pt x="2084441" y="1143000"/>
                  </a:lnTo>
                  <a:lnTo>
                    <a:pt x="2079609" y="1130300"/>
                  </a:lnTo>
                  <a:close/>
                </a:path>
                <a:path w="2849880" h="3111500">
                  <a:moveTo>
                    <a:pt x="2801620" y="685800"/>
                  </a:moveTo>
                  <a:lnTo>
                    <a:pt x="2795778" y="685800"/>
                  </a:lnTo>
                  <a:lnTo>
                    <a:pt x="2332863" y="1143000"/>
                  </a:lnTo>
                  <a:lnTo>
                    <a:pt x="2348868" y="1143000"/>
                  </a:lnTo>
                  <a:lnTo>
                    <a:pt x="2801620" y="685800"/>
                  </a:lnTo>
                  <a:close/>
                </a:path>
                <a:path w="2849880" h="3111500">
                  <a:moveTo>
                    <a:pt x="2079752" y="1066800"/>
                  </a:moveTo>
                  <a:lnTo>
                    <a:pt x="2049907" y="1066800"/>
                  </a:lnTo>
                  <a:lnTo>
                    <a:pt x="2056931" y="1079500"/>
                  </a:lnTo>
                  <a:lnTo>
                    <a:pt x="2073294" y="1079500"/>
                  </a:lnTo>
                  <a:lnTo>
                    <a:pt x="2079752" y="1066800"/>
                  </a:lnTo>
                  <a:close/>
                </a:path>
                <a:path w="2849880" h="3111500">
                  <a:moveTo>
                    <a:pt x="2051050" y="1041400"/>
                  </a:moveTo>
                  <a:lnTo>
                    <a:pt x="2045168" y="1041400"/>
                  </a:lnTo>
                  <a:lnTo>
                    <a:pt x="2043430" y="1054100"/>
                  </a:lnTo>
                  <a:lnTo>
                    <a:pt x="2045168" y="1066800"/>
                  </a:lnTo>
                  <a:lnTo>
                    <a:pt x="2051050" y="1066800"/>
                  </a:lnTo>
                  <a:lnTo>
                    <a:pt x="2051050" y="1041400"/>
                  </a:lnTo>
                  <a:close/>
                </a:path>
                <a:path w="2849880" h="3111500">
                  <a:moveTo>
                    <a:pt x="2084441" y="1041400"/>
                  </a:moveTo>
                  <a:lnTo>
                    <a:pt x="2080133" y="1041400"/>
                  </a:lnTo>
                  <a:lnTo>
                    <a:pt x="2080133" y="1054100"/>
                  </a:lnTo>
                  <a:lnTo>
                    <a:pt x="2079498" y="1066800"/>
                  </a:lnTo>
                  <a:lnTo>
                    <a:pt x="2084494" y="1066800"/>
                  </a:lnTo>
                  <a:lnTo>
                    <a:pt x="2087118" y="1054100"/>
                  </a:lnTo>
                  <a:lnTo>
                    <a:pt x="2084441" y="1041400"/>
                  </a:lnTo>
                  <a:close/>
                </a:path>
                <a:path w="2849880" h="3111500">
                  <a:moveTo>
                    <a:pt x="2755519" y="584200"/>
                  </a:moveTo>
                  <a:lnTo>
                    <a:pt x="2292604" y="1054100"/>
                  </a:lnTo>
                  <a:lnTo>
                    <a:pt x="2296160" y="1054100"/>
                  </a:lnTo>
                  <a:lnTo>
                    <a:pt x="2761361" y="596900"/>
                  </a:lnTo>
                  <a:lnTo>
                    <a:pt x="2755519" y="584200"/>
                  </a:lnTo>
                  <a:close/>
                </a:path>
                <a:path w="2849880" h="3111500">
                  <a:moveTo>
                    <a:pt x="2065527" y="1028700"/>
                  </a:moveTo>
                  <a:lnTo>
                    <a:pt x="2056931" y="1041400"/>
                  </a:lnTo>
                  <a:lnTo>
                    <a:pt x="2073134" y="1041400"/>
                  </a:lnTo>
                  <a:lnTo>
                    <a:pt x="2065527" y="1028700"/>
                  </a:lnTo>
                  <a:close/>
                </a:path>
                <a:path w="2849880" h="3111500">
                  <a:moveTo>
                    <a:pt x="621577" y="977900"/>
                  </a:moveTo>
                  <a:lnTo>
                    <a:pt x="604500" y="977900"/>
                  </a:lnTo>
                  <a:lnTo>
                    <a:pt x="612940" y="990600"/>
                  </a:lnTo>
                  <a:lnTo>
                    <a:pt x="621577" y="977900"/>
                  </a:lnTo>
                  <a:close/>
                </a:path>
                <a:path w="2849880" h="3111500">
                  <a:moveTo>
                    <a:pt x="598449" y="952500"/>
                  </a:moveTo>
                  <a:lnTo>
                    <a:pt x="592378" y="952500"/>
                  </a:lnTo>
                  <a:lnTo>
                    <a:pt x="591058" y="965200"/>
                  </a:lnTo>
                  <a:lnTo>
                    <a:pt x="592803" y="977900"/>
                  </a:lnTo>
                  <a:lnTo>
                    <a:pt x="598449" y="977900"/>
                  </a:lnTo>
                  <a:lnTo>
                    <a:pt x="598449" y="952500"/>
                  </a:lnTo>
                  <a:close/>
                </a:path>
                <a:path w="2849880" h="3111500">
                  <a:moveTo>
                    <a:pt x="633751" y="952500"/>
                  </a:moveTo>
                  <a:lnTo>
                    <a:pt x="627430" y="952500"/>
                  </a:lnTo>
                  <a:lnTo>
                    <a:pt x="627430" y="977900"/>
                  </a:lnTo>
                  <a:lnTo>
                    <a:pt x="633414" y="977900"/>
                  </a:lnTo>
                  <a:lnTo>
                    <a:pt x="635165" y="965200"/>
                  </a:lnTo>
                  <a:lnTo>
                    <a:pt x="633751" y="952500"/>
                  </a:lnTo>
                  <a:close/>
                </a:path>
                <a:path w="2849880" h="3111500">
                  <a:moveTo>
                    <a:pt x="624160" y="939800"/>
                  </a:moveTo>
                  <a:lnTo>
                    <a:pt x="601773" y="939800"/>
                  </a:lnTo>
                  <a:lnTo>
                    <a:pt x="596080" y="952500"/>
                  </a:lnTo>
                  <a:lnTo>
                    <a:pt x="629891" y="952500"/>
                  </a:lnTo>
                  <a:lnTo>
                    <a:pt x="624160" y="939800"/>
                  </a:lnTo>
                  <a:close/>
                </a:path>
                <a:path w="2849880" h="3111500">
                  <a:moveTo>
                    <a:pt x="418160" y="0"/>
                  </a:moveTo>
                  <a:lnTo>
                    <a:pt x="410108" y="0"/>
                  </a:lnTo>
                  <a:lnTo>
                    <a:pt x="410108" y="635000"/>
                  </a:lnTo>
                  <a:lnTo>
                    <a:pt x="501878" y="723900"/>
                  </a:lnTo>
                  <a:lnTo>
                    <a:pt x="559511" y="723900"/>
                  </a:lnTo>
                  <a:lnTo>
                    <a:pt x="609066" y="774700"/>
                  </a:lnTo>
                  <a:lnTo>
                    <a:pt x="609066" y="939800"/>
                  </a:lnTo>
                  <a:lnTo>
                    <a:pt x="617131" y="939800"/>
                  </a:lnTo>
                  <a:lnTo>
                    <a:pt x="617131" y="774700"/>
                  </a:lnTo>
                  <a:lnTo>
                    <a:pt x="563041" y="711200"/>
                  </a:lnTo>
                  <a:lnTo>
                    <a:pt x="505726" y="711200"/>
                  </a:lnTo>
                  <a:lnTo>
                    <a:pt x="418160" y="635000"/>
                  </a:lnTo>
                  <a:lnTo>
                    <a:pt x="418160" y="0"/>
                  </a:lnTo>
                  <a:close/>
                </a:path>
                <a:path w="2849880" h="3111500">
                  <a:moveTo>
                    <a:pt x="2418397" y="774700"/>
                  </a:moveTo>
                  <a:lnTo>
                    <a:pt x="2387123" y="774700"/>
                  </a:lnTo>
                  <a:lnTo>
                    <a:pt x="2394204" y="787400"/>
                  </a:lnTo>
                  <a:lnTo>
                    <a:pt x="2411329" y="787400"/>
                  </a:lnTo>
                  <a:lnTo>
                    <a:pt x="2418397" y="774700"/>
                  </a:lnTo>
                  <a:close/>
                </a:path>
                <a:path w="2849880" h="3111500">
                  <a:moveTo>
                    <a:pt x="918476" y="736600"/>
                  </a:moveTo>
                  <a:lnTo>
                    <a:pt x="910944" y="736600"/>
                  </a:lnTo>
                  <a:lnTo>
                    <a:pt x="906099" y="749300"/>
                  </a:lnTo>
                  <a:lnTo>
                    <a:pt x="904303" y="749300"/>
                  </a:lnTo>
                  <a:lnTo>
                    <a:pt x="906099" y="762000"/>
                  </a:lnTo>
                  <a:lnTo>
                    <a:pt x="910944" y="774700"/>
                  </a:lnTo>
                  <a:lnTo>
                    <a:pt x="942209" y="774700"/>
                  </a:lnTo>
                  <a:lnTo>
                    <a:pt x="946977" y="762000"/>
                  </a:lnTo>
                  <a:lnTo>
                    <a:pt x="912037" y="762000"/>
                  </a:lnTo>
                  <a:lnTo>
                    <a:pt x="912037" y="749300"/>
                  </a:lnTo>
                  <a:lnTo>
                    <a:pt x="918476" y="736600"/>
                  </a:lnTo>
                  <a:close/>
                </a:path>
                <a:path w="2849880" h="3111500">
                  <a:moveTo>
                    <a:pt x="2388235" y="749300"/>
                  </a:moveTo>
                  <a:lnTo>
                    <a:pt x="2382113" y="749300"/>
                  </a:lnTo>
                  <a:lnTo>
                    <a:pt x="2380488" y="762000"/>
                  </a:lnTo>
                  <a:lnTo>
                    <a:pt x="2382281" y="774700"/>
                  </a:lnTo>
                  <a:lnTo>
                    <a:pt x="2388235" y="774700"/>
                  </a:lnTo>
                  <a:lnTo>
                    <a:pt x="2388235" y="749300"/>
                  </a:lnTo>
                  <a:close/>
                </a:path>
                <a:path w="2849880" h="3111500">
                  <a:moveTo>
                    <a:pt x="2423739" y="749300"/>
                  </a:moveTo>
                  <a:lnTo>
                    <a:pt x="2417191" y="749300"/>
                  </a:lnTo>
                  <a:lnTo>
                    <a:pt x="2417191" y="774700"/>
                  </a:lnTo>
                  <a:lnTo>
                    <a:pt x="2423179" y="774700"/>
                  </a:lnTo>
                  <a:lnTo>
                    <a:pt x="2424938" y="762000"/>
                  </a:lnTo>
                  <a:lnTo>
                    <a:pt x="2423739" y="749300"/>
                  </a:lnTo>
                  <a:close/>
                </a:path>
                <a:path w="2849880" h="3111500">
                  <a:moveTo>
                    <a:pt x="942333" y="736600"/>
                  </a:moveTo>
                  <a:lnTo>
                    <a:pt x="934593" y="736600"/>
                  </a:lnTo>
                  <a:lnTo>
                    <a:pt x="941019" y="749300"/>
                  </a:lnTo>
                  <a:lnTo>
                    <a:pt x="941019" y="762000"/>
                  </a:lnTo>
                  <a:lnTo>
                    <a:pt x="946977" y="762000"/>
                  </a:lnTo>
                  <a:lnTo>
                    <a:pt x="948728" y="749300"/>
                  </a:lnTo>
                  <a:lnTo>
                    <a:pt x="947023" y="749300"/>
                  </a:lnTo>
                  <a:lnTo>
                    <a:pt x="942333" y="736600"/>
                  </a:lnTo>
                  <a:close/>
                </a:path>
                <a:path w="2849880" h="3111500">
                  <a:moveTo>
                    <a:pt x="2693670" y="203200"/>
                  </a:moveTo>
                  <a:lnTo>
                    <a:pt x="2497074" y="203200"/>
                  </a:lnTo>
                  <a:lnTo>
                    <a:pt x="2399157" y="304800"/>
                  </a:lnTo>
                  <a:lnTo>
                    <a:pt x="2401062" y="736600"/>
                  </a:lnTo>
                  <a:lnTo>
                    <a:pt x="2393078" y="736600"/>
                  </a:lnTo>
                  <a:lnTo>
                    <a:pt x="2386536" y="749300"/>
                  </a:lnTo>
                  <a:lnTo>
                    <a:pt x="2415293" y="749300"/>
                  </a:lnTo>
                  <a:lnTo>
                    <a:pt x="2408809" y="736600"/>
                  </a:lnTo>
                  <a:lnTo>
                    <a:pt x="2406904" y="304800"/>
                  </a:lnTo>
                  <a:lnTo>
                    <a:pt x="2500249" y="215900"/>
                  </a:lnTo>
                  <a:lnTo>
                    <a:pt x="2693670" y="215900"/>
                  </a:lnTo>
                  <a:lnTo>
                    <a:pt x="2693670" y="203200"/>
                  </a:lnTo>
                  <a:close/>
                </a:path>
                <a:path w="2849880" h="3111500">
                  <a:moveTo>
                    <a:pt x="2479532" y="711200"/>
                  </a:moveTo>
                  <a:lnTo>
                    <a:pt x="2448321" y="711200"/>
                  </a:lnTo>
                  <a:lnTo>
                    <a:pt x="2455364" y="723900"/>
                  </a:lnTo>
                  <a:lnTo>
                    <a:pt x="2472469" y="723900"/>
                  </a:lnTo>
                  <a:lnTo>
                    <a:pt x="2479532" y="711200"/>
                  </a:lnTo>
                  <a:close/>
                </a:path>
                <a:path w="2849880" h="3111500">
                  <a:moveTo>
                    <a:pt x="2449322" y="685800"/>
                  </a:moveTo>
                  <a:lnTo>
                    <a:pt x="2446845" y="685800"/>
                  </a:lnTo>
                  <a:lnTo>
                    <a:pt x="2443059" y="698500"/>
                  </a:lnTo>
                  <a:lnTo>
                    <a:pt x="2441702" y="698500"/>
                  </a:lnTo>
                  <a:lnTo>
                    <a:pt x="2443493" y="711200"/>
                  </a:lnTo>
                  <a:lnTo>
                    <a:pt x="2449322" y="711200"/>
                  </a:lnTo>
                  <a:lnTo>
                    <a:pt x="2449322" y="685800"/>
                  </a:lnTo>
                  <a:close/>
                </a:path>
                <a:path w="2849880" h="3111500">
                  <a:moveTo>
                    <a:pt x="2480770" y="685800"/>
                  </a:moveTo>
                  <a:lnTo>
                    <a:pt x="2471928" y="685800"/>
                  </a:lnTo>
                  <a:lnTo>
                    <a:pt x="2478278" y="698500"/>
                  </a:lnTo>
                  <a:lnTo>
                    <a:pt x="2478278" y="711200"/>
                  </a:lnTo>
                  <a:lnTo>
                    <a:pt x="2484284" y="711200"/>
                  </a:lnTo>
                  <a:lnTo>
                    <a:pt x="2486025" y="698500"/>
                  </a:lnTo>
                  <a:lnTo>
                    <a:pt x="2484618" y="698500"/>
                  </a:lnTo>
                  <a:lnTo>
                    <a:pt x="2480770" y="685800"/>
                  </a:lnTo>
                  <a:close/>
                </a:path>
                <a:path w="2849880" h="3111500">
                  <a:moveTo>
                    <a:pt x="942209" y="685800"/>
                  </a:moveTo>
                  <a:lnTo>
                    <a:pt x="910944" y="685800"/>
                  </a:lnTo>
                  <a:lnTo>
                    <a:pt x="918024" y="698500"/>
                  </a:lnTo>
                  <a:lnTo>
                    <a:pt x="935151" y="698500"/>
                  </a:lnTo>
                  <a:lnTo>
                    <a:pt x="942209" y="685800"/>
                  </a:lnTo>
                  <a:close/>
                </a:path>
                <a:path w="2849880" h="3111500">
                  <a:moveTo>
                    <a:pt x="763612" y="152400"/>
                  </a:moveTo>
                  <a:lnTo>
                    <a:pt x="712101" y="152400"/>
                  </a:lnTo>
                  <a:lnTo>
                    <a:pt x="714134" y="165100"/>
                  </a:lnTo>
                  <a:lnTo>
                    <a:pt x="719670" y="177800"/>
                  </a:lnTo>
                  <a:lnTo>
                    <a:pt x="741413" y="177800"/>
                  </a:lnTo>
                  <a:lnTo>
                    <a:pt x="1131925" y="571500"/>
                  </a:lnTo>
                  <a:lnTo>
                    <a:pt x="1131925" y="622300"/>
                  </a:lnTo>
                  <a:lnTo>
                    <a:pt x="1219835" y="698500"/>
                  </a:lnTo>
                  <a:lnTo>
                    <a:pt x="1361440" y="698500"/>
                  </a:lnTo>
                  <a:lnTo>
                    <a:pt x="1386656" y="673100"/>
                  </a:lnTo>
                  <a:lnTo>
                    <a:pt x="1232382" y="673100"/>
                  </a:lnTo>
                  <a:lnTo>
                    <a:pt x="1162837" y="609600"/>
                  </a:lnTo>
                  <a:lnTo>
                    <a:pt x="1162837" y="558800"/>
                  </a:lnTo>
                  <a:lnTo>
                    <a:pt x="763282" y="165100"/>
                  </a:lnTo>
                  <a:lnTo>
                    <a:pt x="763612" y="165100"/>
                  </a:lnTo>
                  <a:lnTo>
                    <a:pt x="763612" y="152400"/>
                  </a:lnTo>
                  <a:close/>
                </a:path>
                <a:path w="2849880" h="3111500">
                  <a:moveTo>
                    <a:pt x="912037" y="660400"/>
                  </a:moveTo>
                  <a:lnTo>
                    <a:pt x="906099" y="660400"/>
                  </a:lnTo>
                  <a:lnTo>
                    <a:pt x="904303" y="673100"/>
                  </a:lnTo>
                  <a:lnTo>
                    <a:pt x="906099" y="685800"/>
                  </a:lnTo>
                  <a:lnTo>
                    <a:pt x="912037" y="685800"/>
                  </a:lnTo>
                  <a:lnTo>
                    <a:pt x="912037" y="660400"/>
                  </a:lnTo>
                  <a:close/>
                </a:path>
                <a:path w="2849880" h="3111500">
                  <a:moveTo>
                    <a:pt x="947023" y="660400"/>
                  </a:moveTo>
                  <a:lnTo>
                    <a:pt x="941019" y="660400"/>
                  </a:lnTo>
                  <a:lnTo>
                    <a:pt x="941019" y="685800"/>
                  </a:lnTo>
                  <a:lnTo>
                    <a:pt x="946977" y="685800"/>
                  </a:lnTo>
                  <a:lnTo>
                    <a:pt x="948728" y="673100"/>
                  </a:lnTo>
                  <a:lnTo>
                    <a:pt x="947023" y="660400"/>
                  </a:lnTo>
                  <a:close/>
                </a:path>
                <a:path w="2849880" h="3111500">
                  <a:moveTo>
                    <a:pt x="2696972" y="266700"/>
                  </a:moveTo>
                  <a:lnTo>
                    <a:pt x="2516632" y="266700"/>
                  </a:lnTo>
                  <a:lnTo>
                    <a:pt x="2460244" y="330200"/>
                  </a:lnTo>
                  <a:lnTo>
                    <a:pt x="2460244" y="673100"/>
                  </a:lnTo>
                  <a:lnTo>
                    <a:pt x="2459990" y="673100"/>
                  </a:lnTo>
                  <a:lnTo>
                    <a:pt x="2452631" y="685800"/>
                  </a:lnTo>
                  <a:lnTo>
                    <a:pt x="2475041" y="685800"/>
                  </a:lnTo>
                  <a:lnTo>
                    <a:pt x="2467991" y="673100"/>
                  </a:lnTo>
                  <a:lnTo>
                    <a:pt x="2467991" y="330200"/>
                  </a:lnTo>
                  <a:lnTo>
                    <a:pt x="2519934" y="279400"/>
                  </a:lnTo>
                  <a:lnTo>
                    <a:pt x="2696972" y="279400"/>
                  </a:lnTo>
                  <a:lnTo>
                    <a:pt x="2696972" y="266700"/>
                  </a:lnTo>
                  <a:close/>
                </a:path>
                <a:path w="2849880" h="3111500">
                  <a:moveTo>
                    <a:pt x="2190170" y="0"/>
                  </a:moveTo>
                  <a:lnTo>
                    <a:pt x="2147138" y="0"/>
                  </a:lnTo>
                  <a:lnTo>
                    <a:pt x="2014727" y="127000"/>
                  </a:lnTo>
                  <a:lnTo>
                    <a:pt x="1891157" y="127000"/>
                  </a:lnTo>
                  <a:lnTo>
                    <a:pt x="1348613" y="673100"/>
                  </a:lnTo>
                  <a:lnTo>
                    <a:pt x="1386656" y="673100"/>
                  </a:lnTo>
                  <a:lnTo>
                    <a:pt x="1903602" y="152400"/>
                  </a:lnTo>
                  <a:lnTo>
                    <a:pt x="2027301" y="152400"/>
                  </a:lnTo>
                  <a:lnTo>
                    <a:pt x="2190170" y="0"/>
                  </a:lnTo>
                  <a:close/>
                </a:path>
                <a:path w="2849880" h="3111500">
                  <a:moveTo>
                    <a:pt x="926528" y="647700"/>
                  </a:moveTo>
                  <a:lnTo>
                    <a:pt x="918024" y="660400"/>
                  </a:lnTo>
                  <a:lnTo>
                    <a:pt x="935290" y="660400"/>
                  </a:lnTo>
                  <a:lnTo>
                    <a:pt x="926528" y="647700"/>
                  </a:lnTo>
                  <a:close/>
                </a:path>
                <a:path w="2849880" h="3111500">
                  <a:moveTo>
                    <a:pt x="2516632" y="622300"/>
                  </a:moveTo>
                  <a:lnTo>
                    <a:pt x="2507996" y="622300"/>
                  </a:lnTo>
                  <a:lnTo>
                    <a:pt x="2504166" y="635000"/>
                  </a:lnTo>
                  <a:lnTo>
                    <a:pt x="2502789" y="635000"/>
                  </a:lnTo>
                  <a:lnTo>
                    <a:pt x="2504582" y="647700"/>
                  </a:lnTo>
                  <a:lnTo>
                    <a:pt x="2509424" y="660400"/>
                  </a:lnTo>
                  <a:lnTo>
                    <a:pt x="2540698" y="660400"/>
                  </a:lnTo>
                  <a:lnTo>
                    <a:pt x="2545480" y="647700"/>
                  </a:lnTo>
                  <a:lnTo>
                    <a:pt x="2510282" y="647700"/>
                  </a:lnTo>
                  <a:lnTo>
                    <a:pt x="2510282" y="635000"/>
                  </a:lnTo>
                  <a:lnTo>
                    <a:pt x="2516632" y="622300"/>
                  </a:lnTo>
                  <a:close/>
                </a:path>
                <a:path w="2849880" h="3111500">
                  <a:moveTo>
                    <a:pt x="2541984" y="622300"/>
                  </a:moveTo>
                  <a:lnTo>
                    <a:pt x="2532761" y="622300"/>
                  </a:lnTo>
                  <a:lnTo>
                    <a:pt x="2539238" y="635000"/>
                  </a:lnTo>
                  <a:lnTo>
                    <a:pt x="2539238" y="647700"/>
                  </a:lnTo>
                  <a:lnTo>
                    <a:pt x="2545480" y="647700"/>
                  </a:lnTo>
                  <a:lnTo>
                    <a:pt x="2547239" y="635000"/>
                  </a:lnTo>
                  <a:lnTo>
                    <a:pt x="2545832" y="635000"/>
                  </a:lnTo>
                  <a:lnTo>
                    <a:pt x="2541984" y="622300"/>
                  </a:lnTo>
                  <a:close/>
                </a:path>
                <a:path w="2849880" h="3111500">
                  <a:moveTo>
                    <a:pt x="2694051" y="330200"/>
                  </a:moveTo>
                  <a:lnTo>
                    <a:pt x="2535936" y="330200"/>
                  </a:lnTo>
                  <a:lnTo>
                    <a:pt x="2521204" y="342900"/>
                  </a:lnTo>
                  <a:lnTo>
                    <a:pt x="2521204" y="622300"/>
                  </a:lnTo>
                  <a:lnTo>
                    <a:pt x="2529205" y="622300"/>
                  </a:lnTo>
                  <a:lnTo>
                    <a:pt x="2529205" y="342900"/>
                  </a:lnTo>
                  <a:lnTo>
                    <a:pt x="2694051" y="342900"/>
                  </a:lnTo>
                  <a:lnTo>
                    <a:pt x="2694051" y="330200"/>
                  </a:lnTo>
                  <a:close/>
                </a:path>
                <a:path w="2849880" h="3111500">
                  <a:moveTo>
                    <a:pt x="1376934" y="406400"/>
                  </a:moveTo>
                  <a:lnTo>
                    <a:pt x="1333500" y="406400"/>
                  </a:lnTo>
                  <a:lnTo>
                    <a:pt x="1329309" y="419100"/>
                  </a:lnTo>
                  <a:lnTo>
                    <a:pt x="1331390" y="431800"/>
                  </a:lnTo>
                  <a:lnTo>
                    <a:pt x="1337008" y="444500"/>
                  </a:lnTo>
                  <a:lnTo>
                    <a:pt x="1373266" y="444500"/>
                  </a:lnTo>
                  <a:lnTo>
                    <a:pt x="1378825" y="431800"/>
                  </a:lnTo>
                  <a:lnTo>
                    <a:pt x="1380871" y="419100"/>
                  </a:lnTo>
                  <a:lnTo>
                    <a:pt x="1376934" y="406400"/>
                  </a:lnTo>
                  <a:close/>
                </a:path>
                <a:path w="2849880" h="3111500">
                  <a:moveTo>
                    <a:pt x="1448054" y="406400"/>
                  </a:moveTo>
                  <a:lnTo>
                    <a:pt x="1440592" y="406400"/>
                  </a:lnTo>
                  <a:lnTo>
                    <a:pt x="1435750" y="419100"/>
                  </a:lnTo>
                  <a:lnTo>
                    <a:pt x="1433957" y="419100"/>
                  </a:lnTo>
                  <a:lnTo>
                    <a:pt x="1435750" y="431800"/>
                  </a:lnTo>
                  <a:lnTo>
                    <a:pt x="1440592" y="444500"/>
                  </a:lnTo>
                  <a:lnTo>
                    <a:pt x="1448054" y="444500"/>
                  </a:lnTo>
                  <a:lnTo>
                    <a:pt x="1441704" y="431800"/>
                  </a:lnTo>
                  <a:lnTo>
                    <a:pt x="1441704" y="419100"/>
                  </a:lnTo>
                  <a:lnTo>
                    <a:pt x="1448054" y="406400"/>
                  </a:lnTo>
                  <a:close/>
                </a:path>
                <a:path w="2849880" h="3111500">
                  <a:moveTo>
                    <a:pt x="1767417" y="0"/>
                  </a:moveTo>
                  <a:lnTo>
                    <a:pt x="1755794" y="0"/>
                  </a:lnTo>
                  <a:lnTo>
                    <a:pt x="1528318" y="215900"/>
                  </a:lnTo>
                  <a:lnTo>
                    <a:pt x="1526921" y="228600"/>
                  </a:lnTo>
                  <a:lnTo>
                    <a:pt x="1526921" y="342900"/>
                  </a:lnTo>
                  <a:lnTo>
                    <a:pt x="1468755" y="406400"/>
                  </a:lnTo>
                  <a:lnTo>
                    <a:pt x="1464183" y="406400"/>
                  </a:lnTo>
                  <a:lnTo>
                    <a:pt x="1470660" y="419100"/>
                  </a:lnTo>
                  <a:lnTo>
                    <a:pt x="1470660" y="431800"/>
                  </a:lnTo>
                  <a:lnTo>
                    <a:pt x="1464183" y="444500"/>
                  </a:lnTo>
                  <a:lnTo>
                    <a:pt x="1471866" y="444500"/>
                  </a:lnTo>
                  <a:lnTo>
                    <a:pt x="1476648" y="431800"/>
                  </a:lnTo>
                  <a:lnTo>
                    <a:pt x="1478407" y="419100"/>
                  </a:lnTo>
                  <a:lnTo>
                    <a:pt x="1476756" y="419100"/>
                  </a:lnTo>
                  <a:lnTo>
                    <a:pt x="1474216" y="406400"/>
                  </a:lnTo>
                  <a:lnTo>
                    <a:pt x="1535049" y="355600"/>
                  </a:lnTo>
                  <a:lnTo>
                    <a:pt x="1535049" y="228600"/>
                  </a:lnTo>
                  <a:lnTo>
                    <a:pt x="1767417" y="0"/>
                  </a:lnTo>
                  <a:close/>
                </a:path>
                <a:path w="2849880" h="3111500">
                  <a:moveTo>
                    <a:pt x="1370457" y="0"/>
                  </a:moveTo>
                  <a:lnTo>
                    <a:pt x="1339977" y="0"/>
                  </a:lnTo>
                  <a:lnTo>
                    <a:pt x="1339977" y="406400"/>
                  </a:lnTo>
                  <a:lnTo>
                    <a:pt x="1370457" y="406400"/>
                  </a:lnTo>
                  <a:lnTo>
                    <a:pt x="1370457" y="0"/>
                  </a:lnTo>
                  <a:close/>
                </a:path>
                <a:path w="2849880" h="3111500">
                  <a:moveTo>
                    <a:pt x="1058545" y="254000"/>
                  </a:moveTo>
                  <a:lnTo>
                    <a:pt x="1050024" y="254000"/>
                  </a:lnTo>
                  <a:lnTo>
                    <a:pt x="1046317" y="266700"/>
                  </a:lnTo>
                  <a:lnTo>
                    <a:pt x="1044994" y="279400"/>
                  </a:lnTo>
                  <a:lnTo>
                    <a:pt x="1046743" y="279400"/>
                  </a:lnTo>
                  <a:lnTo>
                    <a:pt x="1051485" y="292100"/>
                  </a:lnTo>
                  <a:lnTo>
                    <a:pt x="1058545" y="292100"/>
                  </a:lnTo>
                  <a:lnTo>
                    <a:pt x="1052080" y="279400"/>
                  </a:lnTo>
                  <a:lnTo>
                    <a:pt x="1052080" y="266700"/>
                  </a:lnTo>
                  <a:lnTo>
                    <a:pt x="1058545" y="254000"/>
                  </a:lnTo>
                  <a:close/>
                </a:path>
                <a:path w="2849880" h="3111500">
                  <a:moveTo>
                    <a:pt x="1083848" y="254000"/>
                  </a:moveTo>
                  <a:lnTo>
                    <a:pt x="1074635" y="254000"/>
                  </a:lnTo>
                  <a:lnTo>
                    <a:pt x="1081062" y="266700"/>
                  </a:lnTo>
                  <a:lnTo>
                    <a:pt x="1081062" y="279400"/>
                  </a:lnTo>
                  <a:lnTo>
                    <a:pt x="1074635" y="292100"/>
                  </a:lnTo>
                  <a:lnTo>
                    <a:pt x="1082605" y="292100"/>
                  </a:lnTo>
                  <a:lnTo>
                    <a:pt x="1087375" y="279400"/>
                  </a:lnTo>
                  <a:lnTo>
                    <a:pt x="1089126" y="279400"/>
                  </a:lnTo>
                  <a:lnTo>
                    <a:pt x="1087710" y="266700"/>
                  </a:lnTo>
                  <a:lnTo>
                    <a:pt x="1083848" y="254000"/>
                  </a:lnTo>
                  <a:close/>
                </a:path>
                <a:path w="2849880" h="3111500">
                  <a:moveTo>
                    <a:pt x="1489519" y="279400"/>
                  </a:moveTo>
                  <a:lnTo>
                    <a:pt x="1458245" y="279400"/>
                  </a:lnTo>
                  <a:lnTo>
                    <a:pt x="1465326" y="292100"/>
                  </a:lnTo>
                  <a:lnTo>
                    <a:pt x="1482451" y="292100"/>
                  </a:lnTo>
                  <a:lnTo>
                    <a:pt x="1489519" y="279400"/>
                  </a:lnTo>
                  <a:close/>
                </a:path>
                <a:path w="2849880" h="3111500">
                  <a:moveTo>
                    <a:pt x="1459103" y="254000"/>
                  </a:moveTo>
                  <a:lnTo>
                    <a:pt x="1452991" y="254000"/>
                  </a:lnTo>
                  <a:lnTo>
                    <a:pt x="1451610" y="266700"/>
                  </a:lnTo>
                  <a:lnTo>
                    <a:pt x="1453403" y="279400"/>
                  </a:lnTo>
                  <a:lnTo>
                    <a:pt x="1459103" y="279400"/>
                  </a:lnTo>
                  <a:lnTo>
                    <a:pt x="1459103" y="254000"/>
                  </a:lnTo>
                  <a:close/>
                </a:path>
                <a:path w="2849880" h="3111500">
                  <a:moveTo>
                    <a:pt x="1494653" y="254000"/>
                  </a:moveTo>
                  <a:lnTo>
                    <a:pt x="1488059" y="254000"/>
                  </a:lnTo>
                  <a:lnTo>
                    <a:pt x="1488059" y="279400"/>
                  </a:lnTo>
                  <a:lnTo>
                    <a:pt x="1494301" y="279400"/>
                  </a:lnTo>
                  <a:lnTo>
                    <a:pt x="1496060" y="266700"/>
                  </a:lnTo>
                  <a:lnTo>
                    <a:pt x="1494653" y="254000"/>
                  </a:lnTo>
                  <a:close/>
                </a:path>
                <a:path w="2849880" h="3111500">
                  <a:moveTo>
                    <a:pt x="1071092" y="0"/>
                  </a:moveTo>
                  <a:lnTo>
                    <a:pt x="1063028" y="0"/>
                  </a:lnTo>
                  <a:lnTo>
                    <a:pt x="1063028" y="254000"/>
                  </a:lnTo>
                  <a:lnTo>
                    <a:pt x="1071092" y="254000"/>
                  </a:lnTo>
                  <a:lnTo>
                    <a:pt x="1071092" y="0"/>
                  </a:lnTo>
                  <a:close/>
                </a:path>
                <a:path w="2849880" h="3111500">
                  <a:moveTo>
                    <a:pt x="1644083" y="0"/>
                  </a:moveTo>
                  <a:lnTo>
                    <a:pt x="1633136" y="0"/>
                  </a:lnTo>
                  <a:lnTo>
                    <a:pt x="1470279" y="152400"/>
                  </a:lnTo>
                  <a:lnTo>
                    <a:pt x="1470279" y="241300"/>
                  </a:lnTo>
                  <a:lnTo>
                    <a:pt x="1462754" y="254000"/>
                  </a:lnTo>
                  <a:lnTo>
                    <a:pt x="1485076" y="254000"/>
                  </a:lnTo>
                  <a:lnTo>
                    <a:pt x="1478026" y="241300"/>
                  </a:lnTo>
                  <a:lnTo>
                    <a:pt x="1478026" y="165100"/>
                  </a:lnTo>
                  <a:lnTo>
                    <a:pt x="1644083" y="0"/>
                  </a:lnTo>
                  <a:close/>
                </a:path>
                <a:path w="2849880" h="3111500">
                  <a:moveTo>
                    <a:pt x="991235" y="203200"/>
                  </a:moveTo>
                  <a:lnTo>
                    <a:pt x="985518" y="203200"/>
                  </a:lnTo>
                  <a:lnTo>
                    <a:pt x="984148" y="215900"/>
                  </a:lnTo>
                  <a:lnTo>
                    <a:pt x="985899" y="215900"/>
                  </a:lnTo>
                  <a:lnTo>
                    <a:pt x="990671" y="228600"/>
                  </a:lnTo>
                  <a:lnTo>
                    <a:pt x="997673" y="228600"/>
                  </a:lnTo>
                  <a:lnTo>
                    <a:pt x="991235" y="215900"/>
                  </a:lnTo>
                  <a:lnTo>
                    <a:pt x="991235" y="203200"/>
                  </a:lnTo>
                  <a:close/>
                </a:path>
                <a:path w="2849880" h="3111500">
                  <a:moveTo>
                    <a:pt x="1026845" y="203200"/>
                  </a:moveTo>
                  <a:lnTo>
                    <a:pt x="1020229" y="203200"/>
                  </a:lnTo>
                  <a:lnTo>
                    <a:pt x="1020229" y="215900"/>
                  </a:lnTo>
                  <a:lnTo>
                    <a:pt x="1013790" y="228600"/>
                  </a:lnTo>
                  <a:lnTo>
                    <a:pt x="1021778" y="228600"/>
                  </a:lnTo>
                  <a:lnTo>
                    <a:pt x="1026510" y="215900"/>
                  </a:lnTo>
                  <a:lnTo>
                    <a:pt x="1028255" y="215900"/>
                  </a:lnTo>
                  <a:lnTo>
                    <a:pt x="1026845" y="203200"/>
                  </a:lnTo>
                  <a:close/>
                </a:path>
                <a:path w="2849880" h="3111500">
                  <a:moveTo>
                    <a:pt x="1231280" y="203200"/>
                  </a:moveTo>
                  <a:lnTo>
                    <a:pt x="1183560" y="203200"/>
                  </a:lnTo>
                  <a:lnTo>
                    <a:pt x="1189043" y="215900"/>
                  </a:lnTo>
                  <a:lnTo>
                    <a:pt x="1197365" y="228600"/>
                  </a:lnTo>
                  <a:lnTo>
                    <a:pt x="1217458" y="228600"/>
                  </a:lnTo>
                  <a:lnTo>
                    <a:pt x="1225667" y="215900"/>
                  </a:lnTo>
                  <a:lnTo>
                    <a:pt x="1231280" y="203200"/>
                  </a:lnTo>
                  <a:close/>
                </a:path>
                <a:path w="2849880" h="3111500">
                  <a:moveTo>
                    <a:pt x="1017271" y="190500"/>
                  </a:moveTo>
                  <a:lnTo>
                    <a:pt x="995024" y="190500"/>
                  </a:lnTo>
                  <a:lnTo>
                    <a:pt x="989304" y="203200"/>
                  </a:lnTo>
                  <a:lnTo>
                    <a:pt x="1022994" y="203200"/>
                  </a:lnTo>
                  <a:lnTo>
                    <a:pt x="1017271" y="190500"/>
                  </a:lnTo>
                  <a:close/>
                </a:path>
                <a:path w="2849880" h="3111500">
                  <a:moveTo>
                    <a:pt x="1225667" y="177800"/>
                  </a:moveTo>
                  <a:lnTo>
                    <a:pt x="1189405" y="177800"/>
                  </a:lnTo>
                  <a:lnTo>
                    <a:pt x="1183878" y="190500"/>
                  </a:lnTo>
                  <a:lnTo>
                    <a:pt x="1181849" y="203200"/>
                  </a:lnTo>
                  <a:lnTo>
                    <a:pt x="1233360" y="203200"/>
                  </a:lnTo>
                  <a:lnTo>
                    <a:pt x="1231280" y="190500"/>
                  </a:lnTo>
                  <a:lnTo>
                    <a:pt x="1225667" y="177800"/>
                  </a:lnTo>
                  <a:close/>
                </a:path>
                <a:path w="2849880" h="3111500">
                  <a:moveTo>
                    <a:pt x="1010246" y="0"/>
                  </a:moveTo>
                  <a:lnTo>
                    <a:pt x="1002195" y="0"/>
                  </a:lnTo>
                  <a:lnTo>
                    <a:pt x="1002195" y="190500"/>
                  </a:lnTo>
                  <a:lnTo>
                    <a:pt x="1010246" y="190500"/>
                  </a:lnTo>
                  <a:lnTo>
                    <a:pt x="1010246" y="0"/>
                  </a:lnTo>
                  <a:close/>
                </a:path>
                <a:path w="2849880" h="3111500">
                  <a:moveTo>
                    <a:pt x="960613" y="165100"/>
                  </a:moveTo>
                  <a:lnTo>
                    <a:pt x="929506" y="165100"/>
                  </a:lnTo>
                  <a:lnTo>
                    <a:pt x="936572" y="177800"/>
                  </a:lnTo>
                  <a:lnTo>
                    <a:pt x="953649" y="177800"/>
                  </a:lnTo>
                  <a:lnTo>
                    <a:pt x="960613" y="165100"/>
                  </a:lnTo>
                  <a:close/>
                </a:path>
                <a:path w="2849880" h="3111500">
                  <a:moveTo>
                    <a:pt x="930071" y="139700"/>
                  </a:moveTo>
                  <a:lnTo>
                    <a:pt x="924354" y="139700"/>
                  </a:lnTo>
                  <a:lnTo>
                    <a:pt x="922985" y="152400"/>
                  </a:lnTo>
                  <a:lnTo>
                    <a:pt x="924736" y="165100"/>
                  </a:lnTo>
                  <a:lnTo>
                    <a:pt x="930071" y="165100"/>
                  </a:lnTo>
                  <a:lnTo>
                    <a:pt x="930071" y="139700"/>
                  </a:lnTo>
                  <a:close/>
                </a:path>
                <a:path w="2849880" h="3111500">
                  <a:moveTo>
                    <a:pt x="965676" y="139700"/>
                  </a:moveTo>
                  <a:lnTo>
                    <a:pt x="959027" y="139700"/>
                  </a:lnTo>
                  <a:lnTo>
                    <a:pt x="959027" y="165100"/>
                  </a:lnTo>
                  <a:lnTo>
                    <a:pt x="965346" y="165100"/>
                  </a:lnTo>
                  <a:lnTo>
                    <a:pt x="967092" y="152400"/>
                  </a:lnTo>
                  <a:lnTo>
                    <a:pt x="965676" y="139700"/>
                  </a:lnTo>
                  <a:close/>
                </a:path>
                <a:path w="2849880" h="3111500">
                  <a:moveTo>
                    <a:pt x="756051" y="139700"/>
                  </a:moveTo>
                  <a:lnTo>
                    <a:pt x="719670" y="139700"/>
                  </a:lnTo>
                  <a:lnTo>
                    <a:pt x="714134" y="152400"/>
                  </a:lnTo>
                  <a:lnTo>
                    <a:pt x="761581" y="152400"/>
                  </a:lnTo>
                  <a:lnTo>
                    <a:pt x="756051" y="139700"/>
                  </a:lnTo>
                  <a:close/>
                </a:path>
                <a:path w="2849880" h="3111500">
                  <a:moveTo>
                    <a:pt x="737870" y="127000"/>
                  </a:moveTo>
                  <a:lnTo>
                    <a:pt x="727864" y="139700"/>
                  </a:lnTo>
                  <a:lnTo>
                    <a:pt x="747866" y="139700"/>
                  </a:lnTo>
                  <a:lnTo>
                    <a:pt x="737870" y="127000"/>
                  </a:lnTo>
                  <a:close/>
                </a:path>
                <a:path w="2849880" h="3111500">
                  <a:moveTo>
                    <a:pt x="956081" y="127000"/>
                  </a:moveTo>
                  <a:lnTo>
                    <a:pt x="933856" y="127000"/>
                  </a:lnTo>
                  <a:lnTo>
                    <a:pt x="928139" y="139700"/>
                  </a:lnTo>
                  <a:lnTo>
                    <a:pt x="961813" y="139700"/>
                  </a:lnTo>
                  <a:lnTo>
                    <a:pt x="956081" y="127000"/>
                  </a:lnTo>
                  <a:close/>
                </a:path>
                <a:path w="2849880" h="3111500">
                  <a:moveTo>
                    <a:pt x="1199527" y="101600"/>
                  </a:moveTo>
                  <a:lnTo>
                    <a:pt x="1191906" y="101600"/>
                  </a:lnTo>
                  <a:lnTo>
                    <a:pt x="1187141" y="114300"/>
                  </a:lnTo>
                  <a:lnTo>
                    <a:pt x="1185392" y="114300"/>
                  </a:lnTo>
                  <a:lnTo>
                    <a:pt x="1187096" y="127000"/>
                  </a:lnTo>
                  <a:lnTo>
                    <a:pt x="1191787" y="139700"/>
                  </a:lnTo>
                  <a:lnTo>
                    <a:pt x="1223011" y="139700"/>
                  </a:lnTo>
                  <a:lnTo>
                    <a:pt x="1227742" y="127000"/>
                  </a:lnTo>
                  <a:lnTo>
                    <a:pt x="1193101" y="127000"/>
                  </a:lnTo>
                  <a:lnTo>
                    <a:pt x="1193101" y="114300"/>
                  </a:lnTo>
                  <a:lnTo>
                    <a:pt x="1199527" y="101600"/>
                  </a:lnTo>
                  <a:close/>
                </a:path>
                <a:path w="2849880" h="3111500">
                  <a:moveTo>
                    <a:pt x="949058" y="0"/>
                  </a:moveTo>
                  <a:lnTo>
                    <a:pt x="941019" y="0"/>
                  </a:lnTo>
                  <a:lnTo>
                    <a:pt x="941019" y="127000"/>
                  </a:lnTo>
                  <a:lnTo>
                    <a:pt x="949058" y="127000"/>
                  </a:lnTo>
                  <a:lnTo>
                    <a:pt x="949058" y="0"/>
                  </a:lnTo>
                  <a:close/>
                </a:path>
                <a:path w="2849880" h="3111500">
                  <a:moveTo>
                    <a:pt x="1223011" y="101600"/>
                  </a:moveTo>
                  <a:lnTo>
                    <a:pt x="1215644" y="101600"/>
                  </a:lnTo>
                  <a:lnTo>
                    <a:pt x="1222082" y="114300"/>
                  </a:lnTo>
                  <a:lnTo>
                    <a:pt x="1222082" y="127000"/>
                  </a:lnTo>
                  <a:lnTo>
                    <a:pt x="1227742" y="127000"/>
                  </a:lnTo>
                  <a:lnTo>
                    <a:pt x="1229487" y="114300"/>
                  </a:lnTo>
                  <a:lnTo>
                    <a:pt x="1227742" y="114300"/>
                  </a:lnTo>
                  <a:lnTo>
                    <a:pt x="1223011" y="101600"/>
                  </a:lnTo>
                  <a:close/>
                </a:path>
                <a:path w="2849880" h="3111500">
                  <a:moveTo>
                    <a:pt x="1489519" y="88900"/>
                  </a:moveTo>
                  <a:lnTo>
                    <a:pt x="1458245" y="88900"/>
                  </a:lnTo>
                  <a:lnTo>
                    <a:pt x="1465326" y="101600"/>
                  </a:lnTo>
                  <a:lnTo>
                    <a:pt x="1482451" y="101600"/>
                  </a:lnTo>
                  <a:lnTo>
                    <a:pt x="1489519" y="88900"/>
                  </a:lnTo>
                  <a:close/>
                </a:path>
                <a:path w="2849880" h="3111500">
                  <a:moveTo>
                    <a:pt x="1459103" y="63500"/>
                  </a:moveTo>
                  <a:lnTo>
                    <a:pt x="1453403" y="63500"/>
                  </a:lnTo>
                  <a:lnTo>
                    <a:pt x="1451610" y="76200"/>
                  </a:lnTo>
                  <a:lnTo>
                    <a:pt x="1453403" y="88900"/>
                  </a:lnTo>
                  <a:lnTo>
                    <a:pt x="1459103" y="88900"/>
                  </a:lnTo>
                  <a:lnTo>
                    <a:pt x="1459103" y="63500"/>
                  </a:lnTo>
                  <a:close/>
                </a:path>
                <a:path w="2849880" h="3111500">
                  <a:moveTo>
                    <a:pt x="1494790" y="63500"/>
                  </a:moveTo>
                  <a:lnTo>
                    <a:pt x="1488059" y="63500"/>
                  </a:lnTo>
                  <a:lnTo>
                    <a:pt x="1488059" y="88900"/>
                  </a:lnTo>
                  <a:lnTo>
                    <a:pt x="1494301" y="88900"/>
                  </a:lnTo>
                  <a:lnTo>
                    <a:pt x="1496060" y="76200"/>
                  </a:lnTo>
                  <a:lnTo>
                    <a:pt x="1494790" y="63500"/>
                  </a:lnTo>
                  <a:close/>
                </a:path>
                <a:path w="2849880" h="3111500">
                  <a:moveTo>
                    <a:pt x="1223011" y="50800"/>
                  </a:moveTo>
                  <a:lnTo>
                    <a:pt x="1191787" y="50800"/>
                  </a:lnTo>
                  <a:lnTo>
                    <a:pt x="1198829" y="63500"/>
                  </a:lnTo>
                  <a:lnTo>
                    <a:pt x="1216044" y="63500"/>
                  </a:lnTo>
                  <a:lnTo>
                    <a:pt x="1223011" y="50800"/>
                  </a:lnTo>
                  <a:close/>
                </a:path>
                <a:path w="2849880" h="3111500">
                  <a:moveTo>
                    <a:pt x="1483233" y="50800"/>
                  </a:moveTo>
                  <a:lnTo>
                    <a:pt x="1473835" y="50800"/>
                  </a:lnTo>
                  <a:lnTo>
                    <a:pt x="1465326" y="63500"/>
                  </a:lnTo>
                  <a:lnTo>
                    <a:pt x="1486789" y="63500"/>
                  </a:lnTo>
                  <a:lnTo>
                    <a:pt x="1483233" y="50800"/>
                  </a:lnTo>
                  <a:close/>
                </a:path>
                <a:path w="2849880" h="3111500">
                  <a:moveTo>
                    <a:pt x="1564034" y="0"/>
                  </a:moveTo>
                  <a:lnTo>
                    <a:pt x="1552944" y="0"/>
                  </a:lnTo>
                  <a:lnTo>
                    <a:pt x="1486789" y="63500"/>
                  </a:lnTo>
                  <a:lnTo>
                    <a:pt x="1492504" y="63500"/>
                  </a:lnTo>
                  <a:lnTo>
                    <a:pt x="1564034" y="0"/>
                  </a:lnTo>
                  <a:close/>
                </a:path>
                <a:path w="2849880" h="3111500">
                  <a:moveTo>
                    <a:pt x="1193101" y="25400"/>
                  </a:moveTo>
                  <a:lnTo>
                    <a:pt x="1187141" y="25400"/>
                  </a:lnTo>
                  <a:lnTo>
                    <a:pt x="1185392" y="38100"/>
                  </a:lnTo>
                  <a:lnTo>
                    <a:pt x="1187096" y="50800"/>
                  </a:lnTo>
                  <a:lnTo>
                    <a:pt x="1193101" y="50800"/>
                  </a:lnTo>
                  <a:lnTo>
                    <a:pt x="1193101" y="25400"/>
                  </a:lnTo>
                  <a:close/>
                </a:path>
                <a:path w="2849880" h="3111500">
                  <a:moveTo>
                    <a:pt x="1227742" y="25400"/>
                  </a:moveTo>
                  <a:lnTo>
                    <a:pt x="1222082" y="25400"/>
                  </a:lnTo>
                  <a:lnTo>
                    <a:pt x="1222082" y="50800"/>
                  </a:lnTo>
                  <a:lnTo>
                    <a:pt x="1227742" y="50800"/>
                  </a:lnTo>
                  <a:lnTo>
                    <a:pt x="1229487" y="38100"/>
                  </a:lnTo>
                  <a:lnTo>
                    <a:pt x="1227742" y="25400"/>
                  </a:lnTo>
                  <a:close/>
                </a:path>
                <a:path w="2849880" h="3111500">
                  <a:moveTo>
                    <a:pt x="1216044" y="12700"/>
                  </a:moveTo>
                  <a:lnTo>
                    <a:pt x="1198963" y="12700"/>
                  </a:lnTo>
                  <a:lnTo>
                    <a:pt x="1191906" y="25400"/>
                  </a:lnTo>
                  <a:lnTo>
                    <a:pt x="1223011" y="25400"/>
                  </a:lnTo>
                  <a:lnTo>
                    <a:pt x="1216044" y="12700"/>
                  </a:lnTo>
                  <a:close/>
                </a:path>
                <a:path w="2849880" h="3111500">
                  <a:moveTo>
                    <a:pt x="1482451" y="12700"/>
                  </a:moveTo>
                  <a:lnTo>
                    <a:pt x="1465326" y="12700"/>
                  </a:lnTo>
                  <a:lnTo>
                    <a:pt x="1473835" y="25400"/>
                  </a:lnTo>
                  <a:lnTo>
                    <a:pt x="1482451" y="12700"/>
                  </a:lnTo>
                  <a:close/>
                </a:path>
                <a:path w="2849880" h="3111500">
                  <a:moveTo>
                    <a:pt x="1459103" y="0"/>
                  </a:moveTo>
                  <a:lnTo>
                    <a:pt x="1453403" y="0"/>
                  </a:lnTo>
                  <a:lnTo>
                    <a:pt x="1458245" y="12700"/>
                  </a:lnTo>
                  <a:lnTo>
                    <a:pt x="1465453" y="12700"/>
                  </a:lnTo>
                  <a:lnTo>
                    <a:pt x="1459103" y="0"/>
                  </a:lnTo>
                  <a:close/>
                </a:path>
                <a:path w="2849880" h="3111500">
                  <a:moveTo>
                    <a:pt x="1494301" y="0"/>
                  </a:moveTo>
                  <a:lnTo>
                    <a:pt x="1488059" y="0"/>
                  </a:lnTo>
                  <a:lnTo>
                    <a:pt x="1481582" y="12700"/>
                  </a:lnTo>
                  <a:lnTo>
                    <a:pt x="1489519" y="12700"/>
                  </a:lnTo>
                  <a:lnTo>
                    <a:pt x="1494301" y="0"/>
                  </a:lnTo>
                  <a:close/>
                </a:path>
              </a:pathLst>
            </a:custGeom>
            <a:solidFill>
              <a:srgbClr val="FFFFFF"/>
            </a:solidFill>
          </p:spPr>
          <p:txBody>
            <a:bodyPr wrap="square" lIns="0" tIns="0" rIns="0" bIns="0" rtlCol="0">
              <a:prstTxWarp prst="textNoShape">
                <a:avLst/>
              </a:prstTxWarp>
              <a:noAutofit/>
            </a:bodyPr>
            <a:lstStyle/>
            <a:p>
              <a:endParaRPr lang="en-IN"/>
            </a:p>
          </p:txBody>
        </p:sp>
      </p:grpSp>
      <p:sp>
        <p:nvSpPr>
          <p:cNvPr id="12" name="Rectangle 5">
            <a:extLst>
              <a:ext uri="{FF2B5EF4-FFF2-40B4-BE49-F238E27FC236}">
                <a16:creationId xmlns:a16="http://schemas.microsoft.com/office/drawing/2014/main" id="{B10A1E2A-4505-BF24-14E3-63CED183B2D5}"/>
              </a:ext>
            </a:extLst>
          </p:cNvPr>
          <p:cNvSpPr>
            <a:spLocks noChangeArrowheads="1"/>
          </p:cNvSpPr>
          <p:nvPr/>
        </p:nvSpPr>
        <p:spPr bwMode="auto">
          <a:xfrm>
            <a:off x="3160657" y="457200"/>
            <a:ext cx="8657242"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500" b="0" i="0" u="none" strike="noStrike" cap="none" normalizeH="0" baseline="0" dirty="0">
                <a:ln>
                  <a:noFill/>
                </a:ln>
                <a:solidFill>
                  <a:srgbClr val="393D5F"/>
                </a:solidFill>
                <a:effectLst/>
                <a:latin typeface="Arial Black" panose="020B0A04020102020204" pitchFamily="34" charset="0"/>
                <a:ea typeface="Arial MT"/>
                <a:cs typeface="Arial MT"/>
              </a:rPr>
              <a:t>94%</a:t>
            </a:r>
          </a:p>
          <a:p>
            <a:pPr eaLnBrk="0" fontAlgn="base" hangingPunct="0">
              <a:spcBef>
                <a:spcPct val="0"/>
              </a:spcBef>
              <a:spcAft>
                <a:spcPct val="0"/>
              </a:spcAft>
            </a:pPr>
            <a:r>
              <a:rPr lang="en-US" sz="2100" b="1" dirty="0">
                <a:solidFill>
                  <a:srgbClr val="393D5F"/>
                </a:solidFill>
                <a:effectLst/>
                <a:latin typeface="Trebuchet MS" panose="020B0603020202020204" pitchFamily="34" charset="0"/>
                <a:ea typeface="Arial MT"/>
                <a:cs typeface="Arial MT"/>
              </a:rPr>
              <a:t>Of</a:t>
            </a:r>
            <a:r>
              <a:rPr lang="en-US" sz="2100" b="1" spc="-8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malware</a:t>
            </a:r>
            <a:r>
              <a:rPr lang="en-US" sz="2100" b="1" spc="-8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on</a:t>
            </a:r>
            <a:r>
              <a:rPr lang="en-US" sz="2100" b="1" spc="-9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computers</a:t>
            </a:r>
            <a:r>
              <a:rPr lang="en-US" sz="2100" b="1" spc="-15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found</a:t>
            </a:r>
            <a:r>
              <a:rPr lang="en-US" sz="2100" b="1" spc="-9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their</a:t>
            </a:r>
            <a:r>
              <a:rPr lang="en-US" sz="2100" b="1" spc="-10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way</a:t>
            </a:r>
            <a:r>
              <a:rPr lang="en-US" sz="2100" b="1" spc="-6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there</a:t>
            </a:r>
            <a:r>
              <a:rPr lang="en-US" sz="2100" b="1" spc="-11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via phishing email.</a:t>
            </a:r>
            <a:endParaRPr lang="en-IN" sz="2100" b="1" dirty="0">
              <a:latin typeface="Trebuchet MS" panose="020B0603020202020204" pitchFamily="34" charset="0"/>
              <a:ea typeface="Arial MT"/>
              <a:cs typeface="Arial MT"/>
            </a:endParaRPr>
          </a:p>
          <a:p>
            <a:pPr eaLnBrk="0" fontAlgn="base" hangingPunct="0">
              <a:spcBef>
                <a:spcPct val="0"/>
              </a:spcBef>
              <a:spcAft>
                <a:spcPct val="0"/>
              </a:spcAft>
            </a:pPr>
            <a:endParaRPr kumimoji="0" lang="en-US" altLang="en-US" sz="4500" b="0" i="0" u="none" strike="noStrike" cap="none" normalizeH="0" baseline="0" dirty="0">
              <a:ln>
                <a:noFill/>
              </a:ln>
              <a:solidFill>
                <a:srgbClr val="393D5F"/>
              </a:solidFill>
              <a:effectLst/>
              <a:latin typeface="Arial Black" panose="020B0A04020102020204" pitchFamily="34" charset="0"/>
              <a:ea typeface="Arial MT"/>
              <a:cs typeface="Arial MT"/>
            </a:endParaRPr>
          </a:p>
          <a:p>
            <a:pPr eaLnBrk="0" fontAlgn="base" hangingPunct="0">
              <a:spcBef>
                <a:spcPct val="0"/>
              </a:spcBef>
              <a:spcAft>
                <a:spcPct val="0"/>
              </a:spcAft>
            </a:pPr>
            <a:r>
              <a:rPr lang="en-US" sz="4500" spc="-125" dirty="0">
                <a:solidFill>
                  <a:srgbClr val="393D5F"/>
                </a:solidFill>
                <a:effectLst/>
                <a:latin typeface="Arial Black" panose="020B0A04020102020204" pitchFamily="34" charset="0"/>
                <a:ea typeface="Arial MT"/>
                <a:cs typeface="Arial MT"/>
              </a:rPr>
              <a:t>67,5%</a:t>
            </a:r>
            <a:endParaRPr lang="en-IN" sz="4500" dirty="0">
              <a:effectLst/>
              <a:latin typeface="Arial Black" panose="020B0A04020102020204" pitchFamily="34" charset="0"/>
              <a:ea typeface="Arial MT"/>
              <a:cs typeface="Arial MT"/>
            </a:endParaRPr>
          </a:p>
          <a:p>
            <a:pPr eaLnBrk="0" fontAlgn="base" hangingPunct="0">
              <a:spcBef>
                <a:spcPct val="0"/>
              </a:spcBef>
              <a:spcAft>
                <a:spcPct val="0"/>
              </a:spcAft>
            </a:pPr>
            <a:r>
              <a:rPr lang="en-US" sz="2100" b="1" dirty="0">
                <a:solidFill>
                  <a:srgbClr val="393D5F"/>
                </a:solidFill>
                <a:effectLst/>
                <a:latin typeface="Trebuchet MS" panose="020B0603020202020204" pitchFamily="34" charset="0"/>
                <a:ea typeface="Arial MT"/>
                <a:cs typeface="Arial MT"/>
              </a:rPr>
              <a:t>Of</a:t>
            </a:r>
            <a:r>
              <a:rPr lang="en-US" sz="2100" b="1" spc="-8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individuals</a:t>
            </a:r>
            <a:r>
              <a:rPr lang="en-US" sz="2100" b="1" spc="-10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that</a:t>
            </a:r>
            <a:r>
              <a:rPr lang="en-US" sz="2100" b="1" spc="-8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click</a:t>
            </a:r>
            <a:r>
              <a:rPr lang="en-US" sz="2100" b="1" spc="-10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on</a:t>
            </a:r>
            <a:r>
              <a:rPr lang="en-US" sz="2100" b="1" spc="-6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a</a:t>
            </a:r>
            <a:r>
              <a:rPr lang="en-US" sz="2100" b="1" spc="-7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phishing</a:t>
            </a:r>
            <a:r>
              <a:rPr lang="en-US" sz="2100" b="1" spc="-10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link</a:t>
            </a:r>
            <a:r>
              <a:rPr lang="en-US" sz="2100" b="1" spc="-7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are</a:t>
            </a:r>
            <a:r>
              <a:rPr lang="en-US" sz="2100" b="1" spc="-8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likely to enter their </a:t>
            </a:r>
          </a:p>
          <a:p>
            <a:pPr eaLnBrk="0" fontAlgn="base" hangingPunct="0">
              <a:spcBef>
                <a:spcPct val="0"/>
              </a:spcBef>
              <a:spcAft>
                <a:spcPct val="0"/>
              </a:spcAft>
            </a:pPr>
            <a:r>
              <a:rPr lang="en-US" sz="2100" b="1" dirty="0">
                <a:solidFill>
                  <a:srgbClr val="393D5F"/>
                </a:solidFill>
                <a:effectLst/>
                <a:latin typeface="Trebuchet MS" panose="020B0603020202020204" pitchFamily="34" charset="0"/>
                <a:ea typeface="Arial MT"/>
                <a:cs typeface="Arial MT"/>
              </a:rPr>
              <a:t>credentials on a phishing website.</a:t>
            </a:r>
          </a:p>
          <a:p>
            <a:pPr eaLnBrk="0" fontAlgn="base" hangingPunct="0">
              <a:spcBef>
                <a:spcPct val="0"/>
              </a:spcBef>
              <a:spcAft>
                <a:spcPct val="0"/>
              </a:spcAft>
            </a:pPr>
            <a:endParaRPr lang="en-US" sz="2100" b="1" dirty="0">
              <a:solidFill>
                <a:srgbClr val="393D5F"/>
              </a:solidFill>
              <a:effectLst/>
              <a:latin typeface="Trebuchet MS" panose="020B0603020202020204" pitchFamily="34" charset="0"/>
              <a:ea typeface="Arial MT"/>
              <a:cs typeface="Arial MT"/>
            </a:endParaRPr>
          </a:p>
          <a:p>
            <a:pPr eaLnBrk="0" fontAlgn="base" hangingPunct="0">
              <a:spcBef>
                <a:spcPct val="0"/>
              </a:spcBef>
              <a:spcAft>
                <a:spcPct val="0"/>
              </a:spcAft>
            </a:pPr>
            <a:r>
              <a:rPr lang="en-US" sz="4500" dirty="0">
                <a:solidFill>
                  <a:srgbClr val="393D5F"/>
                </a:solidFill>
                <a:effectLst/>
                <a:latin typeface="Arial Black" panose="020B0A04020102020204" pitchFamily="34" charset="0"/>
                <a:ea typeface="Arial MT"/>
                <a:cs typeface="Arial MT"/>
              </a:rPr>
              <a:t>2</a:t>
            </a:r>
            <a:r>
              <a:rPr lang="en-US" sz="4500" spc="-330" dirty="0">
                <a:solidFill>
                  <a:srgbClr val="393D5F"/>
                </a:solidFill>
                <a:effectLst/>
                <a:latin typeface="Arial Black" panose="020B0A04020102020204" pitchFamily="34" charset="0"/>
                <a:ea typeface="Arial MT"/>
                <a:cs typeface="Arial MT"/>
              </a:rPr>
              <a:t> </a:t>
            </a:r>
            <a:r>
              <a:rPr lang="en-US" sz="4500" spc="-10" dirty="0">
                <a:solidFill>
                  <a:srgbClr val="393D5F"/>
                </a:solidFill>
                <a:effectLst/>
                <a:latin typeface="Arial Black" panose="020B0A04020102020204" pitchFamily="34" charset="0"/>
                <a:ea typeface="Arial MT"/>
                <a:cs typeface="Arial MT"/>
              </a:rPr>
              <a:t>Million+</a:t>
            </a:r>
            <a:endParaRPr lang="en-IN" sz="4500" dirty="0">
              <a:effectLst/>
              <a:latin typeface="Arial Black" panose="020B0A04020102020204" pitchFamily="34" charset="0"/>
              <a:ea typeface="Arial MT"/>
              <a:cs typeface="Arial MT"/>
            </a:endParaRPr>
          </a:p>
          <a:p>
            <a:pPr eaLnBrk="0" fontAlgn="base" hangingPunct="0">
              <a:spcBef>
                <a:spcPct val="0"/>
              </a:spcBef>
              <a:spcAft>
                <a:spcPct val="0"/>
              </a:spcAft>
            </a:pPr>
            <a:r>
              <a:rPr lang="en-US" sz="2100" b="1" dirty="0">
                <a:solidFill>
                  <a:srgbClr val="393D5F"/>
                </a:solidFill>
                <a:effectLst/>
                <a:latin typeface="Trebuchet MS" panose="020B0603020202020204" pitchFamily="34" charset="0"/>
                <a:ea typeface="Arial MT"/>
                <a:cs typeface="Arial MT"/>
              </a:rPr>
              <a:t>Phishing</a:t>
            </a:r>
            <a:r>
              <a:rPr lang="en-US" sz="2100" b="1" spc="-13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sites</a:t>
            </a:r>
            <a:r>
              <a:rPr lang="en-US" sz="2100" b="1" spc="-10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have</a:t>
            </a:r>
            <a:r>
              <a:rPr lang="en-US" sz="2100" b="1" spc="-12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been</a:t>
            </a:r>
            <a:r>
              <a:rPr lang="en-US" sz="2100" b="1" spc="-9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found</a:t>
            </a:r>
            <a:r>
              <a:rPr lang="en-US" sz="2100" b="1" spc="-10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and</a:t>
            </a:r>
            <a:r>
              <a:rPr lang="en-US" sz="2100" b="1" spc="-100"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registered</a:t>
            </a:r>
            <a:r>
              <a:rPr lang="en-US" sz="2100" b="1" spc="-125" dirty="0">
                <a:solidFill>
                  <a:srgbClr val="393D5F"/>
                </a:solidFill>
                <a:effectLst/>
                <a:latin typeface="Trebuchet MS" panose="020B0603020202020204" pitchFamily="34" charset="0"/>
                <a:ea typeface="Arial MT"/>
                <a:cs typeface="Arial MT"/>
              </a:rPr>
              <a:t> </a:t>
            </a:r>
            <a:r>
              <a:rPr lang="en-US" sz="2100" b="1" dirty="0">
                <a:solidFill>
                  <a:srgbClr val="393D5F"/>
                </a:solidFill>
                <a:effectLst/>
                <a:latin typeface="Trebuchet MS" panose="020B0603020202020204" pitchFamily="34" charset="0"/>
                <a:ea typeface="Arial MT"/>
                <a:cs typeface="Arial MT"/>
              </a:rPr>
              <a:t>as malicious by </a:t>
            </a:r>
          </a:p>
          <a:p>
            <a:pPr eaLnBrk="0" fontAlgn="base" hangingPunct="0">
              <a:spcBef>
                <a:spcPct val="0"/>
              </a:spcBef>
              <a:spcAft>
                <a:spcPct val="0"/>
              </a:spcAft>
            </a:pPr>
            <a:r>
              <a:rPr lang="en-US" sz="2100" b="1" dirty="0">
                <a:solidFill>
                  <a:srgbClr val="393D5F"/>
                </a:solidFill>
                <a:effectLst/>
                <a:latin typeface="Trebuchet MS" panose="020B0603020202020204" pitchFamily="34" charset="0"/>
                <a:ea typeface="Arial MT"/>
                <a:cs typeface="Arial MT"/>
              </a:rPr>
              <a:t>Google as of January 2021.</a:t>
            </a:r>
            <a:endParaRPr lang="en-IN" sz="2100" b="1" dirty="0">
              <a:effectLst/>
              <a:latin typeface="Trebuchet MS" panose="020B0603020202020204" pitchFamily="34" charset="0"/>
              <a:ea typeface="Arial MT"/>
              <a:cs typeface="Arial MT"/>
            </a:endParaRPr>
          </a:p>
          <a:p>
            <a:pPr eaLnBrk="0" fontAlgn="base" hangingPunct="0">
              <a:spcBef>
                <a:spcPct val="0"/>
              </a:spcBef>
              <a:spcAft>
                <a:spcPct val="0"/>
              </a:spcAft>
            </a:pPr>
            <a:endParaRPr lang="en-IN" sz="2100" b="1" dirty="0">
              <a:effectLst/>
              <a:latin typeface="Trebuchet MS" panose="020B0603020202020204" pitchFamily="34" charset="0"/>
              <a:ea typeface="Arial MT"/>
              <a:cs typeface="Arial M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085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B665A9A-C7B9-E4EA-2A6D-E8779D941722}"/>
              </a:ext>
            </a:extLst>
          </p:cNvPr>
          <p:cNvSpPr>
            <a:spLocks noGrp="1"/>
          </p:cNvSpPr>
          <p:nvPr>
            <p:ph type="title"/>
          </p:nvPr>
        </p:nvSpPr>
        <p:spPr>
          <a:xfrm>
            <a:off x="1189117" y="873450"/>
            <a:ext cx="7070300" cy="308112"/>
          </a:xfrm>
        </p:spPr>
        <p:txBody>
          <a:bodyPr/>
          <a:lstStyle/>
          <a:p>
            <a:r>
              <a:rPr lang="en-US" sz="2600" b="1" u="sng" kern="0" dirty="0">
                <a:solidFill>
                  <a:srgbClr val="393D5F"/>
                </a:solidFill>
                <a:effectLst/>
                <a:latin typeface="Arial Black" panose="020B0A04020102020204" pitchFamily="34" charset="0"/>
                <a:ea typeface="Arial Black" panose="020B0A04020102020204" pitchFamily="34" charset="0"/>
                <a:cs typeface="Arial Black" panose="020B0A04020102020204" pitchFamily="34" charset="0"/>
              </a:rPr>
              <a:t>How</a:t>
            </a:r>
            <a:r>
              <a:rPr lang="en-US" sz="2600" b="1" u="sng" kern="0" spc="-20" dirty="0">
                <a:solidFill>
                  <a:srgbClr val="393D5F"/>
                </a:solidFill>
                <a:effectLst/>
                <a:latin typeface="Arial Black" panose="020B0A04020102020204" pitchFamily="34" charset="0"/>
                <a:ea typeface="Arial Black" panose="020B0A04020102020204" pitchFamily="34" charset="0"/>
                <a:cs typeface="Arial Black" panose="020B0A04020102020204" pitchFamily="34" charset="0"/>
              </a:rPr>
              <a:t> </a:t>
            </a:r>
            <a:r>
              <a:rPr lang="en-US" sz="2600" b="1" u="sng" kern="0" dirty="0">
                <a:solidFill>
                  <a:srgbClr val="393D5F"/>
                </a:solidFill>
                <a:effectLst/>
                <a:latin typeface="Arial Black" panose="020B0A04020102020204" pitchFamily="34" charset="0"/>
                <a:ea typeface="Arial Black" panose="020B0A04020102020204" pitchFamily="34" charset="0"/>
                <a:cs typeface="Arial Black" panose="020B0A04020102020204" pitchFamily="34" charset="0"/>
              </a:rPr>
              <a:t>Does</a:t>
            </a:r>
            <a:r>
              <a:rPr lang="en-US" sz="2600" b="1" u="sng" kern="0" spc="-50" dirty="0">
                <a:solidFill>
                  <a:srgbClr val="393D5F"/>
                </a:solidFill>
                <a:effectLst/>
                <a:latin typeface="Arial Black" panose="020B0A04020102020204" pitchFamily="34" charset="0"/>
                <a:ea typeface="Arial Black" panose="020B0A04020102020204" pitchFamily="34" charset="0"/>
                <a:cs typeface="Arial Black" panose="020B0A04020102020204" pitchFamily="34" charset="0"/>
              </a:rPr>
              <a:t> </a:t>
            </a:r>
            <a:r>
              <a:rPr lang="en-US" sz="2600" b="1" u="sng" kern="0" dirty="0">
                <a:solidFill>
                  <a:srgbClr val="0AA291"/>
                </a:solidFill>
                <a:effectLst/>
                <a:latin typeface="Arial Black" panose="020B0A04020102020204" pitchFamily="34" charset="0"/>
                <a:ea typeface="Arial Black" panose="020B0A04020102020204" pitchFamily="34" charset="0"/>
                <a:cs typeface="Arial Black" panose="020B0A04020102020204" pitchFamily="34" charset="0"/>
              </a:rPr>
              <a:t>Phishing</a:t>
            </a:r>
            <a:r>
              <a:rPr lang="en-US" sz="2600" b="1" u="sng" kern="0" spc="25" dirty="0">
                <a:solidFill>
                  <a:srgbClr val="0AA291"/>
                </a:solidFill>
                <a:effectLst/>
                <a:latin typeface="Arial Black" panose="020B0A04020102020204" pitchFamily="34" charset="0"/>
                <a:ea typeface="Arial Black" panose="020B0A04020102020204" pitchFamily="34" charset="0"/>
                <a:cs typeface="Arial Black" panose="020B0A04020102020204" pitchFamily="34" charset="0"/>
              </a:rPr>
              <a:t> </a:t>
            </a:r>
            <a:r>
              <a:rPr lang="en-US" sz="2600" b="1" u="sng" kern="0" spc="-10" dirty="0">
                <a:solidFill>
                  <a:srgbClr val="393D5F"/>
                </a:solidFill>
                <a:effectLst/>
                <a:latin typeface="Arial Black" panose="020B0A04020102020204" pitchFamily="34" charset="0"/>
                <a:ea typeface="Arial Black" panose="020B0A04020102020204" pitchFamily="34" charset="0"/>
                <a:cs typeface="Arial Black" panose="020B0A04020102020204" pitchFamily="34" charset="0"/>
              </a:rPr>
              <a:t>Work?</a:t>
            </a:r>
            <a:br>
              <a:rPr lang="en-IN" sz="2600" b="1" u="sng" kern="0" dirty="0">
                <a:effectLst/>
                <a:latin typeface="Arial Black" panose="020B0A04020102020204" pitchFamily="34" charset="0"/>
                <a:ea typeface="Arial Black" panose="020B0A04020102020204" pitchFamily="34" charset="0"/>
                <a:cs typeface="Arial Black" panose="020B0A04020102020204" pitchFamily="34" charset="0"/>
              </a:rPr>
            </a:br>
            <a:endParaRPr lang="en-IN" sz="2600" u="sng" dirty="0"/>
          </a:p>
        </p:txBody>
      </p:sp>
      <p:sp>
        <p:nvSpPr>
          <p:cNvPr id="43" name="Text Placeholder 42">
            <a:extLst>
              <a:ext uri="{FF2B5EF4-FFF2-40B4-BE49-F238E27FC236}">
                <a16:creationId xmlns:a16="http://schemas.microsoft.com/office/drawing/2014/main" id="{BB277BF2-64DA-769B-3A08-8814583C0F70}"/>
              </a:ext>
            </a:extLst>
          </p:cNvPr>
          <p:cNvSpPr>
            <a:spLocks noGrp="1"/>
          </p:cNvSpPr>
          <p:nvPr>
            <p:ph type="body" idx="1"/>
          </p:nvPr>
        </p:nvSpPr>
        <p:spPr>
          <a:xfrm>
            <a:off x="1014112" y="1997764"/>
            <a:ext cx="3319349" cy="4492487"/>
          </a:xfrm>
        </p:spPr>
        <p:txBody>
          <a:bodyPr/>
          <a:lstStyle/>
          <a:p>
            <a:endParaRPr lang="en-US" sz="1800" dirty="0">
              <a:solidFill>
                <a:srgbClr val="393D5F"/>
              </a:solidFill>
              <a:effectLst/>
              <a:latin typeface="Trebuchet MS" panose="020B0603020202020204" pitchFamily="34" charset="0"/>
              <a:ea typeface="Arial MT"/>
              <a:cs typeface="Arial MT"/>
            </a:endParaRPr>
          </a:p>
          <a:p>
            <a:endParaRPr lang="en-US" sz="1800" dirty="0">
              <a:solidFill>
                <a:srgbClr val="393D5F"/>
              </a:solidFill>
              <a:latin typeface="Trebuchet MS" panose="020B0603020202020204" pitchFamily="34" charset="0"/>
              <a:ea typeface="Arial MT"/>
              <a:cs typeface="Arial MT"/>
            </a:endParaRPr>
          </a:p>
          <a:p>
            <a:endParaRPr lang="en-US" sz="1800" dirty="0">
              <a:solidFill>
                <a:srgbClr val="393D5F"/>
              </a:solidFill>
              <a:effectLst/>
              <a:latin typeface="Trebuchet MS" panose="020B0603020202020204" pitchFamily="34" charset="0"/>
              <a:ea typeface="Arial MT"/>
              <a:cs typeface="Arial MT"/>
            </a:endParaRPr>
          </a:p>
          <a:p>
            <a:endParaRPr lang="en-US" sz="1800" dirty="0">
              <a:solidFill>
                <a:srgbClr val="393D5F"/>
              </a:solidFill>
              <a:latin typeface="Trebuchet MS" panose="020B0603020202020204" pitchFamily="34" charset="0"/>
              <a:ea typeface="Arial MT"/>
              <a:cs typeface="Arial MT"/>
            </a:endParaRPr>
          </a:p>
          <a:p>
            <a:r>
              <a:rPr lang="en-US" sz="1800" dirty="0">
                <a:solidFill>
                  <a:srgbClr val="393D5F"/>
                </a:solidFill>
                <a:effectLst/>
                <a:latin typeface="Trebuchet MS" panose="020B0603020202020204" pitchFamily="34" charset="0"/>
                <a:ea typeface="Arial MT"/>
                <a:cs typeface="Arial MT"/>
              </a:rPr>
              <a:t>Phishing emails often appear to be from legitimate sources like banks, social media platforms,</a:t>
            </a:r>
            <a:r>
              <a:rPr lang="en-US" sz="1800" spc="-100"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or</a:t>
            </a:r>
            <a:r>
              <a:rPr lang="en-US" sz="1800" spc="-110"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even</a:t>
            </a:r>
            <a:r>
              <a:rPr lang="en-US" sz="1800" spc="-95"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friends and</a:t>
            </a:r>
            <a:r>
              <a:rPr lang="en-US" sz="1800" spc="-15"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family.</a:t>
            </a:r>
            <a:endParaRPr lang="en-IN" sz="1800" dirty="0">
              <a:effectLst/>
              <a:latin typeface="Trebuchet MS" panose="020B0603020202020204" pitchFamily="34" charset="0"/>
              <a:ea typeface="Arial MT"/>
              <a:cs typeface="Arial MT"/>
            </a:endParaRPr>
          </a:p>
          <a:p>
            <a:endParaRPr lang="en-IN"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sz="half" idx="2"/>
          </p:nvPr>
        </p:nvSpPr>
        <p:spPr/>
        <p:txBody>
          <a:bodyPr/>
          <a:lstStyle/>
          <a:p>
            <a:pPr>
              <a:lnSpc>
                <a:spcPts val="2400"/>
              </a:lnSpc>
            </a:pPr>
            <a:endParaRPr lang="en-IN" sz="1800" b="1" dirty="0">
              <a:effectLst/>
              <a:latin typeface="Trebuchet MS" panose="020B0603020202020204" pitchFamily="34" charset="0"/>
              <a:ea typeface="Trebuchet MS" panose="020B0603020202020204" pitchFamily="34" charset="0"/>
              <a:cs typeface="Trebuchet MS" panose="020B0603020202020204" pitchFamily="34" charset="0"/>
            </a:endParaRPr>
          </a:p>
          <a:p>
            <a:pPr marL="0" indent="0">
              <a:lnSpc>
                <a:spcPts val="2400"/>
              </a:lnSpc>
              <a:buNone/>
            </a:pPr>
            <a:endParaRPr lang="en-US" sz="2000" spc="0" dirty="0"/>
          </a:p>
        </p:txBody>
      </p:sp>
      <p:sp>
        <p:nvSpPr>
          <p:cNvPr id="44" name="Text Placeholder 43">
            <a:extLst>
              <a:ext uri="{FF2B5EF4-FFF2-40B4-BE49-F238E27FC236}">
                <a16:creationId xmlns:a16="http://schemas.microsoft.com/office/drawing/2014/main" id="{DB644485-7D5A-9EF0-1BB3-DD7B7D4348B4}"/>
              </a:ext>
            </a:extLst>
          </p:cNvPr>
          <p:cNvSpPr>
            <a:spLocks noGrp="1"/>
          </p:cNvSpPr>
          <p:nvPr>
            <p:ph type="body" sz="quarter" idx="3"/>
          </p:nvPr>
        </p:nvSpPr>
        <p:spPr>
          <a:xfrm>
            <a:off x="4937837" y="1997764"/>
            <a:ext cx="3430911" cy="4492488"/>
          </a:xfrm>
        </p:spPr>
        <p:txBody>
          <a:bodyPr/>
          <a:lstStyle/>
          <a:p>
            <a:endParaRPr lang="en-US" sz="1800" dirty="0">
              <a:solidFill>
                <a:srgbClr val="393D5F"/>
              </a:solidFill>
              <a:effectLst/>
              <a:latin typeface="Trebuchet MS" panose="020B0603020202020204" pitchFamily="34" charset="0"/>
              <a:ea typeface="Arial MT"/>
              <a:cs typeface="Arial MT"/>
            </a:endParaRPr>
          </a:p>
          <a:p>
            <a:endParaRPr lang="en-US" sz="1800" dirty="0">
              <a:solidFill>
                <a:srgbClr val="393D5F"/>
              </a:solidFill>
              <a:latin typeface="Trebuchet MS" panose="020B0603020202020204" pitchFamily="34" charset="0"/>
              <a:ea typeface="Arial MT"/>
              <a:cs typeface="Arial MT"/>
            </a:endParaRPr>
          </a:p>
          <a:p>
            <a:endParaRPr lang="en-US" sz="1800" dirty="0">
              <a:solidFill>
                <a:srgbClr val="393D5F"/>
              </a:solidFill>
              <a:effectLst/>
              <a:latin typeface="Trebuchet MS" panose="020B0603020202020204" pitchFamily="34" charset="0"/>
              <a:ea typeface="Arial MT"/>
              <a:cs typeface="Arial MT"/>
            </a:endParaRPr>
          </a:p>
          <a:p>
            <a:pPr>
              <a:lnSpc>
                <a:spcPct val="100000"/>
              </a:lnSpc>
            </a:pPr>
            <a:r>
              <a:rPr lang="en-US" sz="1800" dirty="0">
                <a:solidFill>
                  <a:srgbClr val="393D5F"/>
                </a:solidFill>
                <a:effectLst/>
                <a:latin typeface="Trebuchet MS" panose="020B0603020202020204" pitchFamily="34" charset="0"/>
                <a:ea typeface="Arial MT"/>
                <a:cs typeface="Arial MT"/>
              </a:rPr>
              <a:t>Phishers frequently  use tactics</a:t>
            </a:r>
            <a:r>
              <a:rPr lang="en-US" sz="1800" spc="-100"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like</a:t>
            </a:r>
            <a:r>
              <a:rPr lang="en-US" sz="1800" spc="-95"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fear,</a:t>
            </a:r>
            <a:r>
              <a:rPr lang="en-US" sz="1800" spc="-105"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curiosity, a sense</a:t>
            </a:r>
            <a:r>
              <a:rPr lang="en-US" sz="1800" spc="-5"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of urgency, and greed to compel recipients to open attachments or click on </a:t>
            </a:r>
            <a:r>
              <a:rPr lang="en-US" sz="1800" spc="-10" dirty="0">
                <a:solidFill>
                  <a:srgbClr val="393D5F"/>
                </a:solidFill>
                <a:effectLst/>
                <a:latin typeface="Trebuchet MS" panose="020B0603020202020204" pitchFamily="34" charset="0"/>
                <a:ea typeface="Arial MT"/>
                <a:cs typeface="Arial MT"/>
              </a:rPr>
              <a:t>links.</a:t>
            </a:r>
            <a:endParaRPr lang="en-IN"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47" name="TextBox 46">
            <a:extLst>
              <a:ext uri="{FF2B5EF4-FFF2-40B4-BE49-F238E27FC236}">
                <a16:creationId xmlns:a16="http://schemas.microsoft.com/office/drawing/2014/main" id="{D434D60F-E02E-1712-2DB2-E73F61EC4CEC}"/>
              </a:ext>
            </a:extLst>
          </p:cNvPr>
          <p:cNvSpPr txBox="1"/>
          <p:nvPr/>
        </p:nvSpPr>
        <p:spPr>
          <a:xfrm>
            <a:off x="8835888" y="1997764"/>
            <a:ext cx="3091070" cy="4524315"/>
          </a:xfrm>
          <a:prstGeom prst="rect">
            <a:avLst/>
          </a:prstGeom>
          <a:solidFill>
            <a:schemeClr val="accent4"/>
          </a:solidFill>
        </p:spPr>
        <p:txBody>
          <a:bodyPr wrap="square" rtlCol="0">
            <a:spAutoFit/>
          </a:bodyPr>
          <a:lstStyle/>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r>
              <a:rPr lang="en-US" sz="1800" dirty="0">
                <a:solidFill>
                  <a:srgbClr val="393D5F"/>
                </a:solidFill>
                <a:effectLst/>
                <a:latin typeface="Trebuchet MS" panose="020B0603020202020204" pitchFamily="34" charset="0"/>
                <a:ea typeface="Arial MT"/>
                <a:cs typeface="Arial MT"/>
              </a:rPr>
              <a:t>The emails contain malicious links or attachments that, when clicked, can steal your information</a:t>
            </a:r>
            <a:r>
              <a:rPr lang="en-US" sz="1800" spc="-100"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or</a:t>
            </a:r>
            <a:r>
              <a:rPr lang="en-US" sz="1800" spc="-110"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infect</a:t>
            </a:r>
            <a:r>
              <a:rPr lang="en-US" sz="1800" spc="-105" dirty="0">
                <a:solidFill>
                  <a:srgbClr val="393D5F"/>
                </a:solidFill>
                <a:effectLst/>
                <a:latin typeface="Trebuchet MS" panose="020B0603020202020204" pitchFamily="34" charset="0"/>
                <a:ea typeface="Arial MT"/>
                <a:cs typeface="Arial MT"/>
              </a:rPr>
              <a:t> </a:t>
            </a:r>
            <a:r>
              <a:rPr lang="en-US" sz="1800" dirty="0">
                <a:solidFill>
                  <a:srgbClr val="393D5F"/>
                </a:solidFill>
                <a:effectLst/>
                <a:latin typeface="Trebuchet MS" panose="020B0603020202020204" pitchFamily="34" charset="0"/>
                <a:ea typeface="Arial MT"/>
                <a:cs typeface="Arial MT"/>
              </a:rPr>
              <a:t>your device with malware.</a:t>
            </a:r>
            <a:endParaRPr lang="en-IN" dirty="0">
              <a:latin typeface="Trebuchet MS" panose="020B0603020202020204" pitchFamily="34" charset="0"/>
            </a:endParaRPr>
          </a:p>
        </p:txBody>
      </p:sp>
      <p:grpSp>
        <p:nvGrpSpPr>
          <p:cNvPr id="48" name="Group 47">
            <a:extLst>
              <a:ext uri="{FF2B5EF4-FFF2-40B4-BE49-F238E27FC236}">
                <a16:creationId xmlns:a16="http://schemas.microsoft.com/office/drawing/2014/main" id="{2376A75C-B4C0-5328-9452-20D98B6656F8}"/>
              </a:ext>
            </a:extLst>
          </p:cNvPr>
          <p:cNvGrpSpPr>
            <a:grpSpLocks/>
          </p:cNvGrpSpPr>
          <p:nvPr/>
        </p:nvGrpSpPr>
        <p:grpSpPr>
          <a:xfrm>
            <a:off x="1898844" y="2584174"/>
            <a:ext cx="1301556" cy="1162878"/>
            <a:chOff x="0" y="0"/>
            <a:chExt cx="661670" cy="600710"/>
          </a:xfrm>
          <a:scene3d>
            <a:camera prst="perspectiveFront" fov="3300000">
              <a:rot lat="486000" lon="19530000" rev="174000"/>
            </a:camera>
            <a:lightRig rig="harsh" dir="t">
              <a:rot lat="0" lon="0" rev="3000000"/>
            </a:lightRig>
          </a:scene3d>
        </p:grpSpPr>
        <p:pic>
          <p:nvPicPr>
            <p:cNvPr id="49" name="Image 29">
              <a:extLst>
                <a:ext uri="{FF2B5EF4-FFF2-40B4-BE49-F238E27FC236}">
                  <a16:creationId xmlns:a16="http://schemas.microsoft.com/office/drawing/2014/main" id="{8B129B99-32D3-7BA8-A27C-57463EECAA2E}"/>
                </a:ext>
              </a:extLst>
            </p:cNvPr>
            <p:cNvPicPr/>
            <p:nvPr/>
          </p:nvPicPr>
          <p:blipFill>
            <a:blip r:embed="rId2" cstate="print"/>
            <a:stretch>
              <a:fillRect/>
            </a:stretch>
          </p:blipFill>
          <p:spPr>
            <a:xfrm>
              <a:off x="216357" y="405384"/>
              <a:ext cx="228600" cy="149351"/>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sp>
          <p:nvSpPr>
            <p:cNvPr id="50" name="Graphic 30">
              <a:extLst>
                <a:ext uri="{FF2B5EF4-FFF2-40B4-BE49-F238E27FC236}">
                  <a16:creationId xmlns:a16="http://schemas.microsoft.com/office/drawing/2014/main" id="{D94B8D61-EE65-F0FA-D4C8-FA1515EBD425}"/>
                </a:ext>
              </a:extLst>
            </p:cNvPr>
            <p:cNvSpPr/>
            <p:nvPr/>
          </p:nvSpPr>
          <p:spPr>
            <a:xfrm>
              <a:off x="134061" y="527304"/>
              <a:ext cx="381000" cy="60960"/>
            </a:xfrm>
            <a:custGeom>
              <a:avLst/>
              <a:gdLst/>
              <a:ahLst/>
              <a:cxnLst/>
              <a:rect l="l" t="t" r="r" b="b"/>
              <a:pathLst>
                <a:path w="381000" h="60960">
                  <a:moveTo>
                    <a:pt x="348615" y="0"/>
                  </a:moveTo>
                  <a:lnTo>
                    <a:pt x="32359" y="0"/>
                  </a:lnTo>
                  <a:lnTo>
                    <a:pt x="19797" y="2464"/>
                  </a:lnTo>
                  <a:lnTo>
                    <a:pt x="9507" y="9239"/>
                  </a:lnTo>
                  <a:lnTo>
                    <a:pt x="2554" y="19395"/>
                  </a:lnTo>
                  <a:lnTo>
                    <a:pt x="0" y="32004"/>
                  </a:lnTo>
                  <a:lnTo>
                    <a:pt x="0" y="54991"/>
                  </a:lnTo>
                  <a:lnTo>
                    <a:pt x="5384" y="60960"/>
                  </a:lnTo>
                  <a:lnTo>
                    <a:pt x="375031" y="60960"/>
                  </a:lnTo>
                  <a:lnTo>
                    <a:pt x="381000" y="54991"/>
                  </a:lnTo>
                  <a:lnTo>
                    <a:pt x="381000" y="32004"/>
                  </a:lnTo>
                  <a:lnTo>
                    <a:pt x="378529" y="19609"/>
                  </a:lnTo>
                  <a:lnTo>
                    <a:pt x="371713" y="9429"/>
                  </a:lnTo>
                  <a:lnTo>
                    <a:pt x="361443" y="2536"/>
                  </a:lnTo>
                  <a:lnTo>
                    <a:pt x="348615" y="0"/>
                  </a:lnTo>
                  <a:close/>
                </a:path>
              </a:pathLst>
            </a:custGeom>
            <a:solidFill>
              <a:srgbClr val="F7F8F9"/>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sp>
          <p:nvSpPr>
            <p:cNvPr id="51" name="Graphic 31">
              <a:extLst>
                <a:ext uri="{FF2B5EF4-FFF2-40B4-BE49-F238E27FC236}">
                  <a16:creationId xmlns:a16="http://schemas.microsoft.com/office/drawing/2014/main" id="{211FB72B-2440-1A66-42EC-5DAA0C204C24}"/>
                </a:ext>
              </a:extLst>
            </p:cNvPr>
            <p:cNvSpPr/>
            <p:nvPr/>
          </p:nvSpPr>
          <p:spPr>
            <a:xfrm>
              <a:off x="457149" y="527304"/>
              <a:ext cx="70485" cy="60960"/>
            </a:xfrm>
            <a:custGeom>
              <a:avLst/>
              <a:gdLst/>
              <a:ahLst/>
              <a:cxnLst/>
              <a:rect l="l" t="t" r="r" b="b"/>
              <a:pathLst>
                <a:path w="70485" h="60960">
                  <a:moveTo>
                    <a:pt x="38227" y="0"/>
                  </a:moveTo>
                  <a:lnTo>
                    <a:pt x="0" y="0"/>
                  </a:lnTo>
                  <a:lnTo>
                    <a:pt x="12374" y="2607"/>
                  </a:lnTo>
                  <a:lnTo>
                    <a:pt x="22510" y="9620"/>
                  </a:lnTo>
                  <a:lnTo>
                    <a:pt x="29360" y="19823"/>
                  </a:lnTo>
                  <a:lnTo>
                    <a:pt x="31877" y="32004"/>
                  </a:lnTo>
                  <a:lnTo>
                    <a:pt x="31877" y="55625"/>
                  </a:lnTo>
                  <a:lnTo>
                    <a:pt x="25527" y="60960"/>
                  </a:lnTo>
                  <a:lnTo>
                    <a:pt x="64770" y="60960"/>
                  </a:lnTo>
                  <a:lnTo>
                    <a:pt x="70103" y="54991"/>
                  </a:lnTo>
                  <a:lnTo>
                    <a:pt x="70103" y="32004"/>
                  </a:lnTo>
                  <a:lnTo>
                    <a:pt x="67659" y="19823"/>
                  </a:lnTo>
                  <a:lnTo>
                    <a:pt x="60928" y="9620"/>
                  </a:lnTo>
                  <a:lnTo>
                    <a:pt x="50815" y="2607"/>
                  </a:lnTo>
                  <a:lnTo>
                    <a:pt x="38227" y="0"/>
                  </a:lnTo>
                  <a:close/>
                </a:path>
              </a:pathLst>
            </a:custGeom>
            <a:solidFill>
              <a:srgbClr val="E9ECF0"/>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sp>
          <p:nvSpPr>
            <p:cNvPr id="52" name="Graphic 32">
              <a:extLst>
                <a:ext uri="{FF2B5EF4-FFF2-40B4-BE49-F238E27FC236}">
                  <a16:creationId xmlns:a16="http://schemas.microsoft.com/office/drawing/2014/main" id="{AAE134A6-A732-F353-A801-49C13942995B}"/>
                </a:ext>
              </a:extLst>
            </p:cNvPr>
            <p:cNvSpPr/>
            <p:nvPr/>
          </p:nvSpPr>
          <p:spPr>
            <a:xfrm>
              <a:off x="9093" y="12191"/>
              <a:ext cx="643255" cy="421005"/>
            </a:xfrm>
            <a:custGeom>
              <a:avLst/>
              <a:gdLst/>
              <a:ahLst/>
              <a:cxnLst/>
              <a:rect l="l" t="t" r="r" b="b"/>
              <a:pathLst>
                <a:path w="643255" h="421005">
                  <a:moveTo>
                    <a:pt x="623189" y="0"/>
                  </a:moveTo>
                  <a:lnTo>
                    <a:pt x="20485" y="0"/>
                  </a:lnTo>
                  <a:lnTo>
                    <a:pt x="12617" y="1621"/>
                  </a:lnTo>
                  <a:lnTo>
                    <a:pt x="6094" y="6016"/>
                  </a:lnTo>
                  <a:lnTo>
                    <a:pt x="1645" y="12483"/>
                  </a:lnTo>
                  <a:lnTo>
                    <a:pt x="0" y="20320"/>
                  </a:lnTo>
                  <a:lnTo>
                    <a:pt x="0" y="400939"/>
                  </a:lnTo>
                  <a:lnTo>
                    <a:pt x="1566" y="408622"/>
                  </a:lnTo>
                  <a:lnTo>
                    <a:pt x="5884" y="414877"/>
                  </a:lnTo>
                  <a:lnTo>
                    <a:pt x="12381" y="419084"/>
                  </a:lnTo>
                  <a:lnTo>
                    <a:pt x="20485" y="420624"/>
                  </a:lnTo>
                  <a:lnTo>
                    <a:pt x="623189" y="420624"/>
                  </a:lnTo>
                  <a:lnTo>
                    <a:pt x="630965" y="419084"/>
                  </a:lnTo>
                  <a:lnTo>
                    <a:pt x="637301" y="414877"/>
                  </a:lnTo>
                  <a:lnTo>
                    <a:pt x="641566" y="408622"/>
                  </a:lnTo>
                  <a:lnTo>
                    <a:pt x="643128" y="400939"/>
                  </a:lnTo>
                  <a:lnTo>
                    <a:pt x="643128" y="20320"/>
                  </a:lnTo>
                  <a:lnTo>
                    <a:pt x="641566" y="12483"/>
                  </a:lnTo>
                  <a:lnTo>
                    <a:pt x="637301" y="6016"/>
                  </a:lnTo>
                  <a:lnTo>
                    <a:pt x="630965" y="1621"/>
                  </a:lnTo>
                  <a:lnTo>
                    <a:pt x="623189" y="0"/>
                  </a:lnTo>
                  <a:close/>
                </a:path>
              </a:pathLst>
            </a:custGeom>
            <a:solidFill>
              <a:srgbClr val="8ED735"/>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sp>
          <p:nvSpPr>
            <p:cNvPr id="53" name="Graphic 33">
              <a:extLst>
                <a:ext uri="{FF2B5EF4-FFF2-40B4-BE49-F238E27FC236}">
                  <a16:creationId xmlns:a16="http://schemas.microsoft.com/office/drawing/2014/main" id="{11B38EB5-DC1D-54C9-0B5F-FE30E4E42B3A}"/>
                </a:ext>
              </a:extLst>
            </p:cNvPr>
            <p:cNvSpPr/>
            <p:nvPr/>
          </p:nvSpPr>
          <p:spPr>
            <a:xfrm>
              <a:off x="594309" y="12191"/>
              <a:ext cx="58419" cy="421005"/>
            </a:xfrm>
            <a:custGeom>
              <a:avLst/>
              <a:gdLst/>
              <a:ahLst/>
              <a:cxnLst/>
              <a:rect l="l" t="t" r="r" b="b"/>
              <a:pathLst>
                <a:path w="58419" h="421005">
                  <a:moveTo>
                    <a:pt x="38735" y="0"/>
                  </a:moveTo>
                  <a:lnTo>
                    <a:pt x="0" y="0"/>
                  </a:lnTo>
                  <a:lnTo>
                    <a:pt x="7576" y="1621"/>
                  </a:lnTo>
                  <a:lnTo>
                    <a:pt x="13843" y="6016"/>
                  </a:lnTo>
                  <a:lnTo>
                    <a:pt x="18109" y="12483"/>
                  </a:lnTo>
                  <a:lnTo>
                    <a:pt x="19685" y="20320"/>
                  </a:lnTo>
                  <a:lnTo>
                    <a:pt x="19685" y="400939"/>
                  </a:lnTo>
                  <a:lnTo>
                    <a:pt x="18109" y="408622"/>
                  </a:lnTo>
                  <a:lnTo>
                    <a:pt x="13843" y="414877"/>
                  </a:lnTo>
                  <a:lnTo>
                    <a:pt x="7576" y="419084"/>
                  </a:lnTo>
                  <a:lnTo>
                    <a:pt x="0" y="420624"/>
                  </a:lnTo>
                  <a:lnTo>
                    <a:pt x="38735" y="420624"/>
                  </a:lnTo>
                  <a:lnTo>
                    <a:pt x="46231" y="419084"/>
                  </a:lnTo>
                  <a:lnTo>
                    <a:pt x="52324" y="414877"/>
                  </a:lnTo>
                  <a:lnTo>
                    <a:pt x="56415" y="408622"/>
                  </a:lnTo>
                  <a:lnTo>
                    <a:pt x="57912" y="400939"/>
                  </a:lnTo>
                  <a:lnTo>
                    <a:pt x="57912" y="20320"/>
                  </a:lnTo>
                  <a:lnTo>
                    <a:pt x="56415" y="12483"/>
                  </a:lnTo>
                  <a:lnTo>
                    <a:pt x="52324" y="6016"/>
                  </a:lnTo>
                  <a:lnTo>
                    <a:pt x="46231" y="1621"/>
                  </a:lnTo>
                  <a:lnTo>
                    <a:pt x="38735" y="0"/>
                  </a:lnTo>
                  <a:close/>
                </a:path>
              </a:pathLst>
            </a:custGeom>
            <a:solidFill>
              <a:srgbClr val="393D5F">
                <a:alpha val="13723"/>
              </a:srgbClr>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sp>
          <p:nvSpPr>
            <p:cNvPr id="54" name="Graphic 34">
              <a:extLst>
                <a:ext uri="{FF2B5EF4-FFF2-40B4-BE49-F238E27FC236}">
                  <a16:creationId xmlns:a16="http://schemas.microsoft.com/office/drawing/2014/main" id="{1098588F-F016-7290-A511-98E9DF9389E3}"/>
                </a:ext>
              </a:extLst>
            </p:cNvPr>
            <p:cNvSpPr/>
            <p:nvPr/>
          </p:nvSpPr>
          <p:spPr>
            <a:xfrm>
              <a:off x="182829" y="70103"/>
              <a:ext cx="287020" cy="302260"/>
            </a:xfrm>
            <a:custGeom>
              <a:avLst/>
              <a:gdLst/>
              <a:ahLst/>
              <a:cxnLst/>
              <a:rect l="l" t="t" r="r" b="b"/>
              <a:pathLst>
                <a:path w="287020" h="302260">
                  <a:moveTo>
                    <a:pt x="141097" y="0"/>
                  </a:moveTo>
                  <a:lnTo>
                    <a:pt x="137032" y="0"/>
                  </a:lnTo>
                  <a:lnTo>
                    <a:pt x="133984" y="126"/>
                  </a:lnTo>
                  <a:lnTo>
                    <a:pt x="91082" y="11501"/>
                  </a:lnTo>
                  <a:lnTo>
                    <a:pt x="54233" y="34335"/>
                  </a:lnTo>
                  <a:lnTo>
                    <a:pt x="25436" y="66558"/>
                  </a:lnTo>
                  <a:lnTo>
                    <a:pt x="6692" y="106095"/>
                  </a:lnTo>
                  <a:lnTo>
                    <a:pt x="0" y="150875"/>
                  </a:lnTo>
                  <a:lnTo>
                    <a:pt x="6697" y="196095"/>
                  </a:lnTo>
                  <a:lnTo>
                    <a:pt x="25477" y="235779"/>
                  </a:lnTo>
                  <a:lnTo>
                    <a:pt x="54370" y="267928"/>
                  </a:lnTo>
                  <a:lnTo>
                    <a:pt x="91407" y="290543"/>
                  </a:lnTo>
                  <a:lnTo>
                    <a:pt x="134619" y="301625"/>
                  </a:lnTo>
                  <a:lnTo>
                    <a:pt x="141604" y="301752"/>
                  </a:lnTo>
                  <a:lnTo>
                    <a:pt x="145796" y="300990"/>
                  </a:lnTo>
                  <a:lnTo>
                    <a:pt x="149732" y="300990"/>
                  </a:lnTo>
                  <a:lnTo>
                    <a:pt x="195657" y="293376"/>
                  </a:lnTo>
                  <a:lnTo>
                    <a:pt x="233540" y="272143"/>
                  </a:lnTo>
                  <a:lnTo>
                    <a:pt x="262140" y="239706"/>
                  </a:lnTo>
                  <a:lnTo>
                    <a:pt x="280211" y="198479"/>
                  </a:lnTo>
                  <a:lnTo>
                    <a:pt x="286512" y="150875"/>
                  </a:lnTo>
                  <a:lnTo>
                    <a:pt x="280211" y="103259"/>
                  </a:lnTo>
                  <a:lnTo>
                    <a:pt x="262140" y="62000"/>
                  </a:lnTo>
                  <a:lnTo>
                    <a:pt x="233540" y="29525"/>
                  </a:lnTo>
                  <a:lnTo>
                    <a:pt x="195657" y="8262"/>
                  </a:lnTo>
                  <a:lnTo>
                    <a:pt x="149732" y="635"/>
                  </a:lnTo>
                  <a:lnTo>
                    <a:pt x="145415" y="635"/>
                  </a:lnTo>
                  <a:lnTo>
                    <a:pt x="141097" y="0"/>
                  </a:lnTo>
                  <a:close/>
                </a:path>
              </a:pathLst>
            </a:custGeom>
            <a:solidFill>
              <a:srgbClr val="0AA291"/>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sp>
          <p:nvSpPr>
            <p:cNvPr id="55" name="Graphic 35">
              <a:extLst>
                <a:ext uri="{FF2B5EF4-FFF2-40B4-BE49-F238E27FC236}">
                  <a16:creationId xmlns:a16="http://schemas.microsoft.com/office/drawing/2014/main" id="{6E6D0A64-20C8-6C85-9106-E873CA4C8DE4}"/>
                </a:ext>
              </a:extLst>
            </p:cNvPr>
            <p:cNvSpPr/>
            <p:nvPr/>
          </p:nvSpPr>
          <p:spPr>
            <a:xfrm>
              <a:off x="316941" y="70103"/>
              <a:ext cx="161925" cy="302260"/>
            </a:xfrm>
            <a:custGeom>
              <a:avLst/>
              <a:gdLst/>
              <a:ahLst/>
              <a:cxnLst/>
              <a:rect l="l" t="t" r="r" b="b"/>
              <a:pathLst>
                <a:path w="161925" h="302260">
                  <a:moveTo>
                    <a:pt x="14859" y="0"/>
                  </a:moveTo>
                  <a:lnTo>
                    <a:pt x="4825" y="0"/>
                  </a:lnTo>
                  <a:lnTo>
                    <a:pt x="0" y="508"/>
                  </a:lnTo>
                  <a:lnTo>
                    <a:pt x="42340" y="11562"/>
                  </a:lnTo>
                  <a:lnTo>
                    <a:pt x="78731" y="34107"/>
                  </a:lnTo>
                  <a:lnTo>
                    <a:pt x="107185" y="66161"/>
                  </a:lnTo>
                  <a:lnTo>
                    <a:pt x="125715" y="105745"/>
                  </a:lnTo>
                  <a:lnTo>
                    <a:pt x="132334" y="150875"/>
                  </a:lnTo>
                  <a:lnTo>
                    <a:pt x="125715" y="196006"/>
                  </a:lnTo>
                  <a:lnTo>
                    <a:pt x="107185" y="235590"/>
                  </a:lnTo>
                  <a:lnTo>
                    <a:pt x="78731" y="267644"/>
                  </a:lnTo>
                  <a:lnTo>
                    <a:pt x="42340" y="290189"/>
                  </a:lnTo>
                  <a:lnTo>
                    <a:pt x="0" y="301244"/>
                  </a:lnTo>
                  <a:lnTo>
                    <a:pt x="4825" y="301752"/>
                  </a:lnTo>
                  <a:lnTo>
                    <a:pt x="14859" y="301752"/>
                  </a:lnTo>
                  <a:lnTo>
                    <a:pt x="61130" y="294034"/>
                  </a:lnTo>
                  <a:lnTo>
                    <a:pt x="101385" y="272564"/>
                  </a:lnTo>
                  <a:lnTo>
                    <a:pt x="133173" y="239865"/>
                  </a:lnTo>
                  <a:lnTo>
                    <a:pt x="154042" y="198461"/>
                  </a:lnTo>
                  <a:lnTo>
                    <a:pt x="161544" y="150875"/>
                  </a:lnTo>
                  <a:lnTo>
                    <a:pt x="154042" y="103290"/>
                  </a:lnTo>
                  <a:lnTo>
                    <a:pt x="133173" y="61886"/>
                  </a:lnTo>
                  <a:lnTo>
                    <a:pt x="101385" y="29187"/>
                  </a:lnTo>
                  <a:lnTo>
                    <a:pt x="61130" y="7717"/>
                  </a:lnTo>
                  <a:lnTo>
                    <a:pt x="14859" y="0"/>
                  </a:lnTo>
                  <a:close/>
                </a:path>
              </a:pathLst>
            </a:custGeom>
            <a:solidFill>
              <a:srgbClr val="393D5F">
                <a:alpha val="13723"/>
              </a:srgbClr>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pic>
          <p:nvPicPr>
            <p:cNvPr id="56" name="Image 36">
              <a:extLst>
                <a:ext uri="{FF2B5EF4-FFF2-40B4-BE49-F238E27FC236}">
                  <a16:creationId xmlns:a16="http://schemas.microsoft.com/office/drawing/2014/main" id="{8BCEC167-26B9-3DA5-EE60-F287A592EC34}"/>
                </a:ext>
              </a:extLst>
            </p:cNvPr>
            <p:cNvPicPr/>
            <p:nvPr/>
          </p:nvPicPr>
          <p:blipFill>
            <a:blip r:embed="rId3" cstate="print"/>
            <a:stretch>
              <a:fillRect/>
            </a:stretch>
          </p:blipFill>
          <p:spPr>
            <a:xfrm>
              <a:off x="271221" y="185928"/>
              <a:ext cx="118872" cy="140208"/>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pic>
          <p:nvPicPr>
            <p:cNvPr id="57" name="Image 37">
              <a:extLst>
                <a:ext uri="{FF2B5EF4-FFF2-40B4-BE49-F238E27FC236}">
                  <a16:creationId xmlns:a16="http://schemas.microsoft.com/office/drawing/2014/main" id="{DD7C9A64-7440-4DE4-ACCC-DA57B746273A}"/>
                </a:ext>
              </a:extLst>
            </p:cNvPr>
            <p:cNvPicPr/>
            <p:nvPr/>
          </p:nvPicPr>
          <p:blipFill>
            <a:blip r:embed="rId4" cstate="print"/>
            <a:stretch>
              <a:fillRect/>
            </a:stretch>
          </p:blipFill>
          <p:spPr>
            <a:xfrm>
              <a:off x="515061" y="131063"/>
              <a:ext cx="85344" cy="179831"/>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pic>
          <p:nvPicPr>
            <p:cNvPr id="58" name="Image 38">
              <a:extLst>
                <a:ext uri="{FF2B5EF4-FFF2-40B4-BE49-F238E27FC236}">
                  <a16:creationId xmlns:a16="http://schemas.microsoft.com/office/drawing/2014/main" id="{28CA7576-4C24-6C06-987C-4C59683E44D3}"/>
                </a:ext>
              </a:extLst>
            </p:cNvPr>
            <p:cNvPicPr/>
            <p:nvPr/>
          </p:nvPicPr>
          <p:blipFill>
            <a:blip r:embed="rId5" cstate="print"/>
            <a:stretch>
              <a:fillRect/>
            </a:stretch>
          </p:blipFill>
          <p:spPr>
            <a:xfrm>
              <a:off x="63995" y="131063"/>
              <a:ext cx="82219" cy="179831"/>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sp>
          <p:nvSpPr>
            <p:cNvPr id="59" name="Graphic 39">
              <a:extLst>
                <a:ext uri="{FF2B5EF4-FFF2-40B4-BE49-F238E27FC236}">
                  <a16:creationId xmlns:a16="http://schemas.microsoft.com/office/drawing/2014/main" id="{746CEA0B-5A8A-53C4-2B25-81080D82A2AB}"/>
                </a:ext>
              </a:extLst>
            </p:cNvPr>
            <p:cNvSpPr/>
            <p:nvPr/>
          </p:nvSpPr>
          <p:spPr>
            <a:xfrm>
              <a:off x="0" y="0"/>
              <a:ext cx="661670" cy="600710"/>
            </a:xfrm>
            <a:custGeom>
              <a:avLst/>
              <a:gdLst/>
              <a:ahLst/>
              <a:cxnLst/>
              <a:rect l="l" t="t" r="r" b="b"/>
              <a:pathLst>
                <a:path w="661670" h="600710">
                  <a:moveTo>
                    <a:pt x="424764" y="440308"/>
                  </a:moveTo>
                  <a:lnTo>
                    <a:pt x="236550" y="440308"/>
                  </a:lnTo>
                  <a:lnTo>
                    <a:pt x="209676" y="517144"/>
                  </a:lnTo>
                  <a:lnTo>
                    <a:pt x="166141" y="517144"/>
                  </a:lnTo>
                  <a:lnTo>
                    <a:pt x="149745" y="520517"/>
                  </a:lnTo>
                  <a:lnTo>
                    <a:pt x="136221" y="529748"/>
                  </a:lnTo>
                  <a:lnTo>
                    <a:pt x="127034" y="543504"/>
                  </a:lnTo>
                  <a:lnTo>
                    <a:pt x="123647" y="560451"/>
                  </a:lnTo>
                  <a:lnTo>
                    <a:pt x="123647" y="576833"/>
                  </a:lnTo>
                  <a:lnTo>
                    <a:pt x="125441" y="586097"/>
                  </a:lnTo>
                  <a:lnTo>
                    <a:pt x="130313" y="593598"/>
                  </a:lnTo>
                  <a:lnTo>
                    <a:pt x="137497" y="598622"/>
                  </a:lnTo>
                  <a:lnTo>
                    <a:pt x="146227" y="600456"/>
                  </a:lnTo>
                  <a:lnTo>
                    <a:pt x="427431" y="600456"/>
                  </a:lnTo>
                  <a:lnTo>
                    <a:pt x="431241" y="596010"/>
                  </a:lnTo>
                  <a:lnTo>
                    <a:pt x="431241" y="585088"/>
                  </a:lnTo>
                  <a:lnTo>
                    <a:pt x="427431" y="581278"/>
                  </a:lnTo>
                  <a:lnTo>
                    <a:pt x="144640" y="581278"/>
                  </a:lnTo>
                  <a:lnTo>
                    <a:pt x="143014" y="579627"/>
                  </a:lnTo>
                  <a:lnTo>
                    <a:pt x="157078" y="539795"/>
                  </a:lnTo>
                  <a:lnTo>
                    <a:pt x="166141" y="537971"/>
                  </a:lnTo>
                  <a:lnTo>
                    <a:pt x="530455" y="537971"/>
                  </a:lnTo>
                  <a:lnTo>
                    <a:pt x="525316" y="530129"/>
                  </a:lnTo>
                  <a:lnTo>
                    <a:pt x="511842" y="520660"/>
                  </a:lnTo>
                  <a:lnTo>
                    <a:pt x="500043" y="518159"/>
                  </a:lnTo>
                  <a:lnTo>
                    <a:pt x="230073" y="518159"/>
                  </a:lnTo>
                  <a:lnTo>
                    <a:pt x="256997" y="441451"/>
                  </a:lnTo>
                  <a:lnTo>
                    <a:pt x="425164" y="441451"/>
                  </a:lnTo>
                  <a:lnTo>
                    <a:pt x="424764" y="440308"/>
                  </a:lnTo>
                  <a:close/>
                </a:path>
                <a:path w="661670" h="600710">
                  <a:moveTo>
                    <a:pt x="530455" y="537971"/>
                  </a:moveTo>
                  <a:lnTo>
                    <a:pt x="495249" y="537971"/>
                  </a:lnTo>
                  <a:lnTo>
                    <a:pt x="504252" y="539795"/>
                  </a:lnTo>
                  <a:lnTo>
                    <a:pt x="511552" y="544750"/>
                  </a:lnTo>
                  <a:lnTo>
                    <a:pt x="516448" y="552063"/>
                  </a:lnTo>
                  <a:lnTo>
                    <a:pt x="518134" y="560451"/>
                  </a:lnTo>
                  <a:lnTo>
                    <a:pt x="518236" y="579627"/>
                  </a:lnTo>
                  <a:lnTo>
                    <a:pt x="516712" y="581278"/>
                  </a:lnTo>
                  <a:lnTo>
                    <a:pt x="459689" y="581278"/>
                  </a:lnTo>
                  <a:lnTo>
                    <a:pt x="455371" y="585088"/>
                  </a:lnTo>
                  <a:lnTo>
                    <a:pt x="455371" y="596010"/>
                  </a:lnTo>
                  <a:lnTo>
                    <a:pt x="459689" y="600456"/>
                  </a:lnTo>
                  <a:lnTo>
                    <a:pt x="514553" y="600456"/>
                  </a:lnTo>
                  <a:lnTo>
                    <a:pt x="523629" y="598622"/>
                  </a:lnTo>
                  <a:lnTo>
                    <a:pt x="530967" y="593598"/>
                  </a:lnTo>
                  <a:lnTo>
                    <a:pt x="535877" y="586097"/>
                  </a:lnTo>
                  <a:lnTo>
                    <a:pt x="537667" y="576833"/>
                  </a:lnTo>
                  <a:lnTo>
                    <a:pt x="537667" y="560451"/>
                  </a:lnTo>
                  <a:lnTo>
                    <a:pt x="534361" y="543933"/>
                  </a:lnTo>
                  <a:lnTo>
                    <a:pt x="530455" y="537971"/>
                  </a:lnTo>
                  <a:close/>
                </a:path>
                <a:path w="661670" h="600710">
                  <a:moveTo>
                    <a:pt x="425164" y="441451"/>
                  </a:moveTo>
                  <a:lnTo>
                    <a:pt x="404317" y="441451"/>
                  </a:lnTo>
                  <a:lnTo>
                    <a:pt x="430733" y="518159"/>
                  </a:lnTo>
                  <a:lnTo>
                    <a:pt x="500043" y="518159"/>
                  </a:lnTo>
                  <a:lnTo>
                    <a:pt x="495249" y="517144"/>
                  </a:lnTo>
                  <a:lnTo>
                    <a:pt x="451688" y="517144"/>
                  </a:lnTo>
                  <a:lnTo>
                    <a:pt x="425164" y="441451"/>
                  </a:lnTo>
                  <a:close/>
                </a:path>
                <a:path w="661670" h="600710">
                  <a:moveTo>
                    <a:pt x="497281" y="0"/>
                  </a:moveTo>
                  <a:lnTo>
                    <a:pt x="29032" y="0"/>
                  </a:lnTo>
                  <a:lnTo>
                    <a:pt x="17696" y="2222"/>
                  </a:lnTo>
                  <a:lnTo>
                    <a:pt x="8472" y="8350"/>
                  </a:lnTo>
                  <a:lnTo>
                    <a:pt x="2269" y="17573"/>
                  </a:lnTo>
                  <a:lnTo>
                    <a:pt x="0" y="29082"/>
                  </a:lnTo>
                  <a:lnTo>
                    <a:pt x="0" y="411225"/>
                  </a:lnTo>
                  <a:lnTo>
                    <a:pt x="2269" y="422735"/>
                  </a:lnTo>
                  <a:lnTo>
                    <a:pt x="8472" y="431958"/>
                  </a:lnTo>
                  <a:lnTo>
                    <a:pt x="17696" y="438086"/>
                  </a:lnTo>
                  <a:lnTo>
                    <a:pt x="29032" y="440308"/>
                  </a:lnTo>
                  <a:lnTo>
                    <a:pt x="632282" y="440308"/>
                  </a:lnTo>
                  <a:lnTo>
                    <a:pt x="643630" y="438086"/>
                  </a:lnTo>
                  <a:lnTo>
                    <a:pt x="652872" y="431958"/>
                  </a:lnTo>
                  <a:lnTo>
                    <a:pt x="659089" y="422735"/>
                  </a:lnTo>
                  <a:lnTo>
                    <a:pt x="659632" y="419988"/>
                  </a:lnTo>
                  <a:lnTo>
                    <a:pt x="23660" y="419988"/>
                  </a:lnTo>
                  <a:lnTo>
                    <a:pt x="19316" y="415670"/>
                  </a:lnTo>
                  <a:lnTo>
                    <a:pt x="19316" y="22987"/>
                  </a:lnTo>
                  <a:lnTo>
                    <a:pt x="23660" y="19176"/>
                  </a:lnTo>
                  <a:lnTo>
                    <a:pt x="497281" y="19176"/>
                  </a:lnTo>
                  <a:lnTo>
                    <a:pt x="501091" y="14859"/>
                  </a:lnTo>
                  <a:lnTo>
                    <a:pt x="501091" y="3810"/>
                  </a:lnTo>
                  <a:lnTo>
                    <a:pt x="497281" y="0"/>
                  </a:lnTo>
                  <a:close/>
                </a:path>
                <a:path w="661670" h="600710">
                  <a:moveTo>
                    <a:pt x="632282" y="0"/>
                  </a:moveTo>
                  <a:lnTo>
                    <a:pt x="529031" y="0"/>
                  </a:lnTo>
                  <a:lnTo>
                    <a:pt x="524713" y="3810"/>
                  </a:lnTo>
                  <a:lnTo>
                    <a:pt x="524713" y="14859"/>
                  </a:lnTo>
                  <a:lnTo>
                    <a:pt x="529031" y="19176"/>
                  </a:lnTo>
                  <a:lnTo>
                    <a:pt x="637743" y="19176"/>
                  </a:lnTo>
                  <a:lnTo>
                    <a:pt x="641934" y="22987"/>
                  </a:lnTo>
                  <a:lnTo>
                    <a:pt x="641934" y="415670"/>
                  </a:lnTo>
                  <a:lnTo>
                    <a:pt x="637743" y="419988"/>
                  </a:lnTo>
                  <a:lnTo>
                    <a:pt x="659632" y="419988"/>
                  </a:lnTo>
                  <a:lnTo>
                    <a:pt x="661365" y="411225"/>
                  </a:lnTo>
                  <a:lnTo>
                    <a:pt x="661365" y="29082"/>
                  </a:lnTo>
                  <a:lnTo>
                    <a:pt x="659089" y="17573"/>
                  </a:lnTo>
                  <a:lnTo>
                    <a:pt x="652872" y="8350"/>
                  </a:lnTo>
                  <a:lnTo>
                    <a:pt x="643630" y="2222"/>
                  </a:lnTo>
                  <a:lnTo>
                    <a:pt x="632282" y="0"/>
                  </a:lnTo>
                  <a:close/>
                </a:path>
              </a:pathLst>
            </a:custGeom>
            <a:solidFill>
              <a:srgbClr val="393D5F"/>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pic>
          <p:nvPicPr>
            <p:cNvPr id="60" name="Image 40">
              <a:extLst>
                <a:ext uri="{FF2B5EF4-FFF2-40B4-BE49-F238E27FC236}">
                  <a16:creationId xmlns:a16="http://schemas.microsoft.com/office/drawing/2014/main" id="{7A871EC5-BDE0-9E77-C01F-BFBB52BD5FDD}"/>
                </a:ext>
              </a:extLst>
            </p:cNvPr>
            <p:cNvPicPr/>
            <p:nvPr/>
          </p:nvPicPr>
          <p:blipFill>
            <a:blip r:embed="rId6" cstate="print"/>
            <a:stretch>
              <a:fillRect/>
            </a:stretch>
          </p:blipFill>
          <p:spPr>
            <a:xfrm>
              <a:off x="255981" y="106679"/>
              <a:ext cx="146304" cy="228600"/>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sp>
          <p:nvSpPr>
            <p:cNvPr id="61" name="Graphic 41">
              <a:extLst>
                <a:ext uri="{FF2B5EF4-FFF2-40B4-BE49-F238E27FC236}">
                  <a16:creationId xmlns:a16="http://schemas.microsoft.com/office/drawing/2014/main" id="{28658026-1D9C-28B7-C64A-EE043C416DCD}"/>
                </a:ext>
              </a:extLst>
            </p:cNvPr>
            <p:cNvSpPr/>
            <p:nvPr/>
          </p:nvSpPr>
          <p:spPr>
            <a:xfrm>
              <a:off x="173736" y="60960"/>
              <a:ext cx="317500" cy="320040"/>
            </a:xfrm>
            <a:custGeom>
              <a:avLst/>
              <a:gdLst/>
              <a:ahLst/>
              <a:cxnLst/>
              <a:rect l="l" t="t" r="r" b="b"/>
              <a:pathLst>
                <a:path w="317500" h="320040">
                  <a:moveTo>
                    <a:pt x="158445" y="0"/>
                  </a:moveTo>
                  <a:lnTo>
                    <a:pt x="108414" y="8190"/>
                  </a:lnTo>
                  <a:lnTo>
                    <a:pt x="64926" y="30963"/>
                  </a:lnTo>
                  <a:lnTo>
                    <a:pt x="30608" y="65617"/>
                  </a:lnTo>
                  <a:lnTo>
                    <a:pt x="8090" y="109451"/>
                  </a:lnTo>
                  <a:lnTo>
                    <a:pt x="0" y="159765"/>
                  </a:lnTo>
                  <a:lnTo>
                    <a:pt x="1900" y="185011"/>
                  </a:lnTo>
                  <a:lnTo>
                    <a:pt x="16818" y="231739"/>
                  </a:lnTo>
                  <a:lnTo>
                    <a:pt x="35039" y="257301"/>
                  </a:lnTo>
                  <a:lnTo>
                    <a:pt x="39827" y="257301"/>
                  </a:lnTo>
                  <a:lnTo>
                    <a:pt x="41643" y="256666"/>
                  </a:lnTo>
                  <a:lnTo>
                    <a:pt x="43091" y="255142"/>
                  </a:lnTo>
                  <a:lnTo>
                    <a:pt x="47447" y="251967"/>
                  </a:lnTo>
                  <a:lnTo>
                    <a:pt x="48463" y="245871"/>
                  </a:lnTo>
                  <a:lnTo>
                    <a:pt x="45288" y="241553"/>
                  </a:lnTo>
                  <a:lnTo>
                    <a:pt x="34096" y="222998"/>
                  </a:lnTo>
                  <a:lnTo>
                    <a:pt x="25782" y="202834"/>
                  </a:lnTo>
                  <a:lnTo>
                    <a:pt x="20604" y="181457"/>
                  </a:lnTo>
                  <a:lnTo>
                    <a:pt x="18821" y="159257"/>
                  </a:lnTo>
                  <a:lnTo>
                    <a:pt x="25986" y="114941"/>
                  </a:lnTo>
                  <a:lnTo>
                    <a:pt x="45881" y="76482"/>
                  </a:lnTo>
                  <a:lnTo>
                    <a:pt x="76104" y="46174"/>
                  </a:lnTo>
                  <a:lnTo>
                    <a:pt x="114257" y="26308"/>
                  </a:lnTo>
                  <a:lnTo>
                    <a:pt x="157937" y="19176"/>
                  </a:lnTo>
                  <a:lnTo>
                    <a:pt x="201754" y="26369"/>
                  </a:lnTo>
                  <a:lnTo>
                    <a:pt x="239792" y="46357"/>
                  </a:lnTo>
                  <a:lnTo>
                    <a:pt x="269777" y="76756"/>
                  </a:lnTo>
                  <a:lnTo>
                    <a:pt x="289436" y="115184"/>
                  </a:lnTo>
                  <a:lnTo>
                    <a:pt x="296494" y="159257"/>
                  </a:lnTo>
                  <a:lnTo>
                    <a:pt x="289375" y="203383"/>
                  </a:lnTo>
                  <a:lnTo>
                    <a:pt x="269594" y="241938"/>
                  </a:lnTo>
                  <a:lnTo>
                    <a:pt x="239517" y="272488"/>
                  </a:lnTo>
                  <a:lnTo>
                    <a:pt x="201510" y="292601"/>
                  </a:lnTo>
                  <a:lnTo>
                    <a:pt x="157937" y="299846"/>
                  </a:lnTo>
                  <a:lnTo>
                    <a:pt x="134845" y="297924"/>
                  </a:lnTo>
                  <a:lnTo>
                    <a:pt x="112645" y="292179"/>
                  </a:lnTo>
                  <a:lnTo>
                    <a:pt x="91661" y="282648"/>
                  </a:lnTo>
                  <a:lnTo>
                    <a:pt x="70815" y="268477"/>
                  </a:lnTo>
                  <a:lnTo>
                    <a:pt x="69164" y="268096"/>
                  </a:lnTo>
                  <a:lnTo>
                    <a:pt x="64211" y="268096"/>
                  </a:lnTo>
                  <a:lnTo>
                    <a:pt x="60782" y="269493"/>
                  </a:lnTo>
                  <a:lnTo>
                    <a:pt x="58750" y="272668"/>
                  </a:lnTo>
                  <a:lnTo>
                    <a:pt x="55448" y="276351"/>
                  </a:lnTo>
                  <a:lnTo>
                    <a:pt x="106819" y="311102"/>
                  </a:lnTo>
                  <a:lnTo>
                    <a:pt x="158445" y="320039"/>
                  </a:lnTo>
                  <a:lnTo>
                    <a:pt x="208676" y="311844"/>
                  </a:lnTo>
                  <a:lnTo>
                    <a:pt x="252201" y="289043"/>
                  </a:lnTo>
                  <a:lnTo>
                    <a:pt x="286461" y="254312"/>
                  </a:lnTo>
                  <a:lnTo>
                    <a:pt x="308894" y="210328"/>
                  </a:lnTo>
                  <a:lnTo>
                    <a:pt x="316941" y="159765"/>
                  </a:lnTo>
                  <a:lnTo>
                    <a:pt x="308784" y="109451"/>
                  </a:lnTo>
                  <a:lnTo>
                    <a:pt x="286132" y="65617"/>
                  </a:lnTo>
                  <a:lnTo>
                    <a:pt x="251707" y="30963"/>
                  </a:lnTo>
                  <a:lnTo>
                    <a:pt x="208237" y="8190"/>
                  </a:lnTo>
                  <a:lnTo>
                    <a:pt x="158445" y="0"/>
                  </a:lnTo>
                  <a:close/>
                </a:path>
              </a:pathLst>
            </a:custGeom>
            <a:solidFill>
              <a:srgbClr val="393D5F"/>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lIns="0" tIns="0" rIns="0" bIns="0" rtlCol="0">
              <a:prstTxWarp prst="textNoShape">
                <a:avLst/>
              </a:prstTxWarp>
              <a:noAutofit/>
            </a:bodyPr>
            <a:lstStyle/>
            <a:p>
              <a:endParaRPr lang="en-IN"/>
            </a:p>
          </p:txBody>
        </p:sp>
        <p:pic>
          <p:nvPicPr>
            <p:cNvPr id="62" name="Image 42">
              <a:extLst>
                <a:ext uri="{FF2B5EF4-FFF2-40B4-BE49-F238E27FC236}">
                  <a16:creationId xmlns:a16="http://schemas.microsoft.com/office/drawing/2014/main" id="{66DC0F2A-2A46-ED27-16F1-002CE926B6D6}"/>
                </a:ext>
              </a:extLst>
            </p:cNvPr>
            <p:cNvPicPr/>
            <p:nvPr/>
          </p:nvPicPr>
          <p:blipFill>
            <a:blip r:embed="rId7" cstate="print"/>
            <a:stretch>
              <a:fillRect/>
            </a:stretch>
          </p:blipFill>
          <p:spPr>
            <a:xfrm>
              <a:off x="505917" y="118871"/>
              <a:ext cx="100584" cy="204215"/>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pic>
          <p:nvPicPr>
            <p:cNvPr id="63" name="Image 43">
              <a:extLst>
                <a:ext uri="{FF2B5EF4-FFF2-40B4-BE49-F238E27FC236}">
                  <a16:creationId xmlns:a16="http://schemas.microsoft.com/office/drawing/2014/main" id="{C58CD2B6-2D56-0C78-992D-6BF7B20F4270}"/>
                </a:ext>
              </a:extLst>
            </p:cNvPr>
            <p:cNvPicPr/>
            <p:nvPr/>
          </p:nvPicPr>
          <p:blipFill>
            <a:blip r:embed="rId8" cstate="print"/>
            <a:stretch>
              <a:fillRect/>
            </a:stretch>
          </p:blipFill>
          <p:spPr>
            <a:xfrm>
              <a:off x="54813" y="121920"/>
              <a:ext cx="100584" cy="201168"/>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grpSp>
      <p:pic>
        <p:nvPicPr>
          <p:cNvPr id="3073" name="Picture 3072">
            <a:extLst>
              <a:ext uri="{FF2B5EF4-FFF2-40B4-BE49-F238E27FC236}">
                <a16:creationId xmlns:a16="http://schemas.microsoft.com/office/drawing/2014/main" id="{00ACB2DA-7AAB-0114-6426-48A154A27B5C}"/>
              </a:ext>
            </a:extLst>
          </p:cNvPr>
          <p:cNvPicPr>
            <a:picLocks noChangeAspect="1"/>
          </p:cNvPicPr>
          <p:nvPr/>
        </p:nvPicPr>
        <p:blipFill rotWithShape="1">
          <a:blip r:embed="rId9"/>
          <a:srcRect r="-4776"/>
          <a:stretch/>
        </p:blipFill>
        <p:spPr>
          <a:xfrm>
            <a:off x="5640248" y="2327761"/>
            <a:ext cx="1744525" cy="1232680"/>
          </a:xfrm>
          <a:prstGeom prst="rect">
            <a:avLst/>
          </a:prstGeom>
          <a:pattFill prst="pct70">
            <a:fgClr>
              <a:schemeClr val="accent4"/>
            </a:fgClr>
            <a:bgClr>
              <a:schemeClr val="bg1"/>
            </a:bgClr>
          </a:pattFill>
          <a:effectLst>
            <a:outerShdw blurRad="50800" dist="38100" dir="16200000" sx="86000" sy="86000" rotWithShape="0">
              <a:prstClr val="black">
                <a:alpha val="40000"/>
              </a:prstClr>
            </a:outerShdw>
            <a:reflection blurRad="584200" endPos="65000" dist="50800" dir="5400000" sy="-100000" algn="bl" rotWithShape="0"/>
          </a:effectLst>
        </p:spPr>
      </p:pic>
      <p:pic>
        <p:nvPicPr>
          <p:cNvPr id="3075" name="Picture 3074">
            <a:extLst>
              <a:ext uri="{FF2B5EF4-FFF2-40B4-BE49-F238E27FC236}">
                <a16:creationId xmlns:a16="http://schemas.microsoft.com/office/drawing/2014/main" id="{2BF3DFF2-782A-5BD3-B93E-4F0F369D638F}"/>
              </a:ext>
            </a:extLst>
          </p:cNvPr>
          <p:cNvPicPr>
            <a:picLocks noChangeAspect="1"/>
          </p:cNvPicPr>
          <p:nvPr/>
        </p:nvPicPr>
        <p:blipFill>
          <a:blip r:embed="rId10"/>
          <a:stretch>
            <a:fillRect/>
          </a:stretch>
        </p:blipFill>
        <p:spPr>
          <a:xfrm>
            <a:off x="9126529" y="2633146"/>
            <a:ext cx="1805838" cy="1622637"/>
          </a:xfrm>
          <a:prstGeom prst="rect">
            <a:avLst/>
          </a:prstGeom>
          <a:ln w="38100" cap="sq">
            <a:solidFill>
              <a:srgbClr val="000000"/>
            </a:solidFill>
            <a:prstDash val="solid"/>
            <a:miter lim="800000"/>
          </a:ln>
          <a:effectLst>
            <a:glow rad="533400">
              <a:schemeClr val="accent1">
                <a:alpha val="40000"/>
              </a:schemeClr>
            </a:glow>
            <a:innerShdw blurRad="63500" dist="50800" dir="16200000">
              <a:prstClr val="black">
                <a:alpha val="50000"/>
              </a:prstClr>
            </a:innerShdw>
            <a:reflection blurRad="431800" stA="98000" endPos="65000" dist="50800" dir="5400000" sy="-100000" algn="bl" rotWithShape="0"/>
            <a:softEdge rad="139700"/>
          </a:effectLst>
        </p:spPr>
      </p:pic>
    </p:spTree>
    <p:extLst>
      <p:ext uri="{BB962C8B-B14F-4D97-AF65-F5344CB8AC3E}">
        <p14:creationId xmlns:p14="http://schemas.microsoft.com/office/powerpoint/2010/main" val="125421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C775B38-D254-7A76-17CF-BD492BF9FCCA}"/>
              </a:ext>
            </a:extLst>
          </p:cNvPr>
          <p:cNvSpPr txBox="1"/>
          <p:nvPr/>
        </p:nvSpPr>
        <p:spPr>
          <a:xfrm>
            <a:off x="3235480" y="670584"/>
            <a:ext cx="6751154" cy="5339923"/>
          </a:xfrm>
          <a:prstGeom prst="rect">
            <a:avLst/>
          </a:prstGeom>
          <a:noFill/>
        </p:spPr>
        <p:txBody>
          <a:bodyPr wrap="square">
            <a:spAutoFit/>
          </a:bodyPr>
          <a:lstStyle/>
          <a:p>
            <a:r>
              <a:rPr lang="en-US" sz="2700" b="1" u="sng" kern="0" spc="-95" dirty="0">
                <a:solidFill>
                  <a:schemeClr val="accent3">
                    <a:lumMod val="50000"/>
                  </a:schemeClr>
                </a:solidFill>
                <a:effectLst/>
                <a:latin typeface="Arial Black" panose="020B0A04020102020204" pitchFamily="34" charset="0"/>
                <a:ea typeface="Arial Black" panose="020B0A04020102020204" pitchFamily="34" charset="0"/>
                <a:cs typeface="Arial Black" panose="020B0A04020102020204" pitchFamily="34" charset="0"/>
              </a:rPr>
              <a:t>Phishing</a:t>
            </a:r>
            <a:r>
              <a:rPr lang="en-US" sz="2700" b="1" u="sng" kern="0" spc="-315" dirty="0">
                <a:solidFill>
                  <a:schemeClr val="accent3">
                    <a:lumMod val="50000"/>
                  </a:schemeClr>
                </a:solidFill>
                <a:effectLst/>
                <a:latin typeface="Arial Black" panose="020B0A04020102020204" pitchFamily="34" charset="0"/>
                <a:ea typeface="Arial Black" panose="020B0A04020102020204" pitchFamily="34" charset="0"/>
                <a:cs typeface="Arial Black" panose="020B0A04020102020204" pitchFamily="34" charset="0"/>
              </a:rPr>
              <a:t> </a:t>
            </a:r>
            <a:r>
              <a:rPr lang="en-US" sz="2700" b="1" u="sng" kern="0" spc="-10" dirty="0">
                <a:solidFill>
                  <a:schemeClr val="accent3">
                    <a:lumMod val="50000"/>
                  </a:schemeClr>
                </a:solidFill>
                <a:effectLst/>
                <a:latin typeface="Arial Black" panose="020B0A04020102020204" pitchFamily="34" charset="0"/>
                <a:ea typeface="Arial Black" panose="020B0A04020102020204" pitchFamily="34" charset="0"/>
                <a:cs typeface="Arial Black" panose="020B0A04020102020204" pitchFamily="34" charset="0"/>
              </a:rPr>
              <a:t>Techniques</a:t>
            </a:r>
          </a:p>
          <a:p>
            <a:endParaRPr lang="en-IN" sz="2700" b="1" kern="0" dirty="0">
              <a:solidFill>
                <a:schemeClr val="accent3">
                  <a:lumMod val="50000"/>
                </a:schemeClr>
              </a:solidFill>
              <a:effectLst/>
              <a:latin typeface="Arial Black" panose="020B0A04020102020204" pitchFamily="34" charset="0"/>
              <a:ea typeface="Arial Black" panose="020B0A04020102020204" pitchFamily="34" charset="0"/>
              <a:cs typeface="Arial Black" panose="020B0A04020102020204" pitchFamily="34" charset="0"/>
            </a:endParaRPr>
          </a:p>
          <a:p>
            <a:pPr marL="288925">
              <a:spcBef>
                <a:spcPts val="2655"/>
              </a:spcBef>
              <a:spcAft>
                <a:spcPts val="0"/>
              </a:spcAft>
            </a:pPr>
            <a:r>
              <a:rPr lang="en-US" sz="2400" spc="-60" dirty="0">
                <a:solidFill>
                  <a:srgbClr val="393D5F"/>
                </a:solidFill>
                <a:effectLst/>
                <a:latin typeface="Arial Black" panose="020B0A04020102020204" pitchFamily="34" charset="0"/>
                <a:ea typeface="Arial MT"/>
                <a:cs typeface="Arial MT"/>
              </a:rPr>
              <a:t>01.  Malicious</a:t>
            </a:r>
            <a:r>
              <a:rPr lang="en-US" sz="2400" spc="-240" dirty="0">
                <a:solidFill>
                  <a:srgbClr val="393D5F"/>
                </a:solidFill>
                <a:effectLst/>
                <a:latin typeface="Arial Black" panose="020B0A04020102020204" pitchFamily="34" charset="0"/>
                <a:ea typeface="Arial MT"/>
                <a:cs typeface="Arial MT"/>
              </a:rPr>
              <a:t> </a:t>
            </a:r>
            <a:r>
              <a:rPr lang="en-US" sz="2400" spc="-60" dirty="0">
                <a:solidFill>
                  <a:srgbClr val="393D5F"/>
                </a:solidFill>
                <a:effectLst/>
                <a:latin typeface="Arial Black" panose="020B0A04020102020204" pitchFamily="34" charset="0"/>
                <a:ea typeface="Arial MT"/>
                <a:cs typeface="Arial MT"/>
              </a:rPr>
              <a:t>Web</a:t>
            </a:r>
            <a:r>
              <a:rPr lang="en-US" sz="2400" spc="-220" dirty="0">
                <a:solidFill>
                  <a:srgbClr val="393D5F"/>
                </a:solidFill>
                <a:effectLst/>
                <a:latin typeface="Arial Black" panose="020B0A04020102020204" pitchFamily="34" charset="0"/>
                <a:ea typeface="Arial MT"/>
                <a:cs typeface="Arial MT"/>
              </a:rPr>
              <a:t> </a:t>
            </a:r>
            <a:r>
              <a:rPr lang="en-US" sz="2400" spc="-60" dirty="0">
                <a:solidFill>
                  <a:srgbClr val="393D5F"/>
                </a:solidFill>
                <a:effectLst/>
                <a:latin typeface="Arial Black" panose="020B0A04020102020204" pitchFamily="34" charset="0"/>
                <a:ea typeface="Arial MT"/>
                <a:cs typeface="Arial MT"/>
              </a:rPr>
              <a:t>Links           </a:t>
            </a:r>
          </a:p>
          <a:p>
            <a:pPr marL="288925">
              <a:spcBef>
                <a:spcPts val="2655"/>
              </a:spcBef>
              <a:spcAft>
                <a:spcPts val="0"/>
              </a:spcAft>
            </a:pPr>
            <a:endParaRPr lang="en-US" sz="2400" spc="-50" dirty="0">
              <a:solidFill>
                <a:srgbClr val="393D5F"/>
              </a:solidFill>
              <a:effectLst/>
              <a:latin typeface="Arial Black" panose="020B0A04020102020204" pitchFamily="34" charset="0"/>
              <a:ea typeface="Arial MT"/>
              <a:cs typeface="Arial MT"/>
            </a:endParaRPr>
          </a:p>
          <a:p>
            <a:pPr marL="288925">
              <a:spcBef>
                <a:spcPts val="2655"/>
              </a:spcBef>
              <a:spcAft>
                <a:spcPts val="0"/>
              </a:spcAft>
            </a:pPr>
            <a:r>
              <a:rPr lang="en-US" sz="2400" spc="-50" dirty="0">
                <a:solidFill>
                  <a:srgbClr val="393D5F"/>
                </a:solidFill>
                <a:effectLst/>
                <a:latin typeface="Arial Black" panose="020B0A04020102020204" pitchFamily="34" charset="0"/>
                <a:ea typeface="Arial MT"/>
                <a:cs typeface="Arial MT"/>
              </a:rPr>
              <a:t>02</a:t>
            </a:r>
            <a:r>
              <a:rPr lang="en-US" sz="2400" spc="-65" dirty="0">
                <a:solidFill>
                  <a:srgbClr val="393D5F"/>
                </a:solidFill>
                <a:effectLst/>
                <a:latin typeface="Arial Black" panose="020B0A04020102020204" pitchFamily="34" charset="0"/>
                <a:ea typeface="Arial MT"/>
                <a:cs typeface="Arial MT"/>
              </a:rPr>
              <a:t> .</a:t>
            </a:r>
            <a:r>
              <a:rPr lang="en-US" sz="2400" spc="-170" dirty="0">
                <a:solidFill>
                  <a:srgbClr val="393D5F"/>
                </a:solidFill>
                <a:effectLst/>
                <a:latin typeface="Arial Black" panose="020B0A04020102020204" pitchFamily="34" charset="0"/>
                <a:ea typeface="Arial MT"/>
                <a:cs typeface="Arial MT"/>
              </a:rPr>
              <a:t> </a:t>
            </a:r>
            <a:r>
              <a:rPr lang="en-US" sz="2400" spc="-50" dirty="0">
                <a:solidFill>
                  <a:srgbClr val="393D5F"/>
                </a:solidFill>
                <a:effectLst/>
                <a:latin typeface="Arial Black" panose="020B0A04020102020204" pitchFamily="34" charset="0"/>
                <a:ea typeface="Arial MT"/>
                <a:cs typeface="Arial MT"/>
              </a:rPr>
              <a:t>Malicious</a:t>
            </a:r>
            <a:r>
              <a:rPr lang="en-US" sz="2400" spc="-240" dirty="0">
                <a:solidFill>
                  <a:srgbClr val="393D5F"/>
                </a:solidFill>
                <a:effectLst/>
                <a:latin typeface="Arial Black" panose="020B0A04020102020204" pitchFamily="34" charset="0"/>
                <a:ea typeface="Arial MT"/>
                <a:cs typeface="Arial MT"/>
              </a:rPr>
              <a:t> </a:t>
            </a:r>
            <a:r>
              <a:rPr lang="en-US" sz="2400" spc="-50" dirty="0">
                <a:solidFill>
                  <a:srgbClr val="393D5F"/>
                </a:solidFill>
                <a:effectLst/>
                <a:latin typeface="Arial Black" panose="020B0A04020102020204" pitchFamily="34" charset="0"/>
                <a:ea typeface="Arial MT"/>
                <a:cs typeface="Arial MT"/>
              </a:rPr>
              <a:t>Attachments    </a:t>
            </a:r>
          </a:p>
          <a:p>
            <a:pPr marL="288925">
              <a:spcBef>
                <a:spcPts val="2655"/>
              </a:spcBef>
              <a:spcAft>
                <a:spcPts val="0"/>
              </a:spcAft>
            </a:pPr>
            <a:endParaRPr lang="en-IN" sz="2400" dirty="0">
              <a:effectLst/>
              <a:latin typeface="Arial Black" panose="020B0A04020102020204" pitchFamily="34" charset="0"/>
              <a:ea typeface="Arial MT"/>
              <a:cs typeface="Arial MT"/>
            </a:endParaRPr>
          </a:p>
          <a:p>
            <a:pPr>
              <a:spcBef>
                <a:spcPts val="5"/>
              </a:spcBef>
            </a:pPr>
            <a:r>
              <a:rPr lang="en-US" sz="2400" dirty="0">
                <a:effectLst/>
                <a:latin typeface="Arial Black" panose="020B0A04020102020204" pitchFamily="34" charset="0"/>
                <a:ea typeface="Arial MT"/>
                <a:cs typeface="Arial MT"/>
              </a:rPr>
              <a:t> </a:t>
            </a:r>
            <a:endParaRPr lang="en-IN" sz="2400" dirty="0">
              <a:effectLst/>
              <a:latin typeface="Arial Black" panose="020B0A04020102020204" pitchFamily="34" charset="0"/>
              <a:ea typeface="Arial MT"/>
              <a:cs typeface="Arial MT"/>
            </a:endParaRPr>
          </a:p>
          <a:p>
            <a:pPr marL="0" marR="0" indent="0" algn="l" rtl="0" eaLnBrk="0" fontAlgn="base" latinLnBrk="0" hangingPunct="0">
              <a:spcBef>
                <a:spcPts val="0"/>
              </a:spcBef>
              <a:spcAft>
                <a:spcPts val="0"/>
              </a:spcAft>
            </a:pPr>
            <a:r>
              <a:rPr lang="en-US" sz="2400" spc="145" dirty="0">
                <a:solidFill>
                  <a:srgbClr val="393D5F"/>
                </a:solidFill>
                <a:effectLst/>
                <a:latin typeface="Arial Black" panose="020B0A04020102020204" pitchFamily="34" charset="0"/>
                <a:ea typeface="Arial MT"/>
                <a:cs typeface="Arial MT"/>
              </a:rPr>
              <a:t>   </a:t>
            </a:r>
            <a:r>
              <a:rPr kumimoji="0" lang="en-US" altLang="en-US" sz="2400" b="0" i="0" u="none" strike="noStrike" cap="none" normalizeH="0" baseline="0" dirty="0">
                <a:ln>
                  <a:noFill/>
                </a:ln>
                <a:solidFill>
                  <a:srgbClr val="393D5F"/>
                </a:solidFill>
                <a:effectLst/>
                <a:latin typeface="Arial Black" panose="020B0A04020102020204" pitchFamily="34" charset="0"/>
                <a:ea typeface="Arial MT"/>
                <a:cs typeface="Arial MT"/>
              </a:rPr>
              <a:t>03. </a:t>
            </a:r>
            <a:r>
              <a:rPr lang="en-US" sz="2400" b="0" i="0" kern="1200" baseline="0" dirty="0">
                <a:ln>
                  <a:noFill/>
                </a:ln>
                <a:solidFill>
                  <a:srgbClr val="393D5F"/>
                </a:solidFill>
                <a:effectLst/>
                <a:latin typeface="Arial Black" panose="020B0A04020102020204" pitchFamily="34" charset="0"/>
              </a:rPr>
              <a:t>Fraudulent Data Entry</a:t>
            </a:r>
            <a:r>
              <a:rPr lang="en-IN" sz="2400" dirty="0">
                <a:latin typeface="Arial Black" panose="020B0A04020102020204" pitchFamily="34" charset="0"/>
              </a:rPr>
              <a:t> </a:t>
            </a:r>
          </a:p>
          <a:p>
            <a:pPr marL="0" marR="0" indent="0" algn="l" rtl="0" eaLnBrk="0" fontAlgn="base" latinLnBrk="0" hangingPunct="0">
              <a:spcBef>
                <a:spcPts val="0"/>
              </a:spcBef>
              <a:spcAft>
                <a:spcPts val="0"/>
              </a:spcAft>
            </a:pPr>
            <a:r>
              <a:rPr lang="en-IN" sz="2400" b="0" i="0" kern="1200" baseline="0" dirty="0">
                <a:ln>
                  <a:noFill/>
                </a:ln>
                <a:solidFill>
                  <a:srgbClr val="393D5F"/>
                </a:solidFill>
                <a:effectLst/>
                <a:latin typeface="Arial Black" panose="020B0A04020102020204" pitchFamily="34" charset="0"/>
                <a:ea typeface="Arial MT"/>
                <a:cs typeface="Arial MT"/>
              </a:rPr>
              <a:t>           </a:t>
            </a:r>
            <a:r>
              <a:rPr lang="en-US" sz="2400" b="0" i="0" kern="1200" baseline="0" dirty="0">
                <a:ln>
                  <a:noFill/>
                </a:ln>
                <a:solidFill>
                  <a:srgbClr val="393D5F"/>
                </a:solidFill>
                <a:effectLst/>
                <a:latin typeface="Arial Black" panose="020B0A04020102020204" pitchFamily="34" charset="0"/>
                <a:ea typeface="Arial MT"/>
                <a:cs typeface="Arial MT"/>
              </a:rPr>
              <a:t>Forms</a:t>
            </a:r>
            <a:endParaRPr lang="en-IN" sz="2400" dirty="0">
              <a:effectLst/>
              <a:latin typeface="Arial Black" panose="020B0A04020102020204" pitchFamily="34" charset="0"/>
            </a:endParaRPr>
          </a:p>
          <a:p>
            <a:endParaRPr kumimoji="0" lang="en-US" altLang="en-US" sz="11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5" name="Rectangle 5">
            <a:extLst>
              <a:ext uri="{FF2B5EF4-FFF2-40B4-BE49-F238E27FC236}">
                <a16:creationId xmlns:a16="http://schemas.microsoft.com/office/drawing/2014/main" id="{02ECC7D6-C6A2-AA93-744F-E2782823FA53}"/>
              </a:ext>
            </a:extLst>
          </p:cNvPr>
          <p:cNvSpPr>
            <a:spLocks noChangeArrowheads="1"/>
          </p:cNvSpPr>
          <p:nvPr/>
        </p:nvSpPr>
        <p:spPr bwMode="auto">
          <a:xfrm>
            <a:off x="854765" y="16101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86">
            <a:extLst>
              <a:ext uri="{FF2B5EF4-FFF2-40B4-BE49-F238E27FC236}">
                <a16:creationId xmlns:a16="http://schemas.microsoft.com/office/drawing/2014/main" id="{8FE354C1-A3A7-987D-3918-7030A0C074C8}"/>
              </a:ext>
            </a:extLst>
          </p:cNvPr>
          <p:cNvSpPr txBox="1">
            <a:spLocks noChangeArrowheads="1"/>
          </p:cNvSpPr>
          <p:nvPr/>
        </p:nvSpPr>
        <p:spPr bwMode="auto">
          <a:xfrm>
            <a:off x="2534616" y="5696649"/>
            <a:ext cx="735013" cy="62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B775D352-8AE7-0F66-C2CF-D164FBA6A161}"/>
              </a:ext>
            </a:extLst>
          </p:cNvPr>
          <p:cNvPicPr>
            <a:picLocks noChangeAspect="1"/>
          </p:cNvPicPr>
          <p:nvPr/>
        </p:nvPicPr>
        <p:blipFill>
          <a:blip r:embed="rId2"/>
          <a:stretch>
            <a:fillRect/>
          </a:stretch>
        </p:blipFill>
        <p:spPr>
          <a:xfrm>
            <a:off x="8270060" y="1734784"/>
            <a:ext cx="952500" cy="809625"/>
          </a:xfrm>
          <a:prstGeom prst="rect">
            <a:avLst/>
          </a:prstGeom>
        </p:spPr>
      </p:pic>
      <p:pic>
        <p:nvPicPr>
          <p:cNvPr id="21" name="Picture 20">
            <a:extLst>
              <a:ext uri="{FF2B5EF4-FFF2-40B4-BE49-F238E27FC236}">
                <a16:creationId xmlns:a16="http://schemas.microsoft.com/office/drawing/2014/main" id="{EC0BF3F4-DBB5-445C-6C09-3398811A5A74}"/>
              </a:ext>
            </a:extLst>
          </p:cNvPr>
          <p:cNvPicPr>
            <a:picLocks noChangeAspect="1"/>
          </p:cNvPicPr>
          <p:nvPr/>
        </p:nvPicPr>
        <p:blipFill>
          <a:blip r:embed="rId3"/>
          <a:stretch>
            <a:fillRect/>
          </a:stretch>
        </p:blipFill>
        <p:spPr>
          <a:xfrm>
            <a:off x="8298294" y="3220173"/>
            <a:ext cx="1279456" cy="731118"/>
          </a:xfrm>
          <a:prstGeom prst="rect">
            <a:avLst/>
          </a:prstGeom>
        </p:spPr>
      </p:pic>
      <p:grpSp>
        <p:nvGrpSpPr>
          <p:cNvPr id="22" name="Group 21">
            <a:extLst>
              <a:ext uri="{FF2B5EF4-FFF2-40B4-BE49-F238E27FC236}">
                <a16:creationId xmlns:a16="http://schemas.microsoft.com/office/drawing/2014/main" id="{343D4D12-8F27-361E-D6A9-DB4FDC773799}"/>
              </a:ext>
            </a:extLst>
          </p:cNvPr>
          <p:cNvGrpSpPr>
            <a:grpSpLocks/>
          </p:cNvGrpSpPr>
          <p:nvPr/>
        </p:nvGrpSpPr>
        <p:grpSpPr>
          <a:xfrm>
            <a:off x="8298294" y="4592461"/>
            <a:ext cx="1063259" cy="1310800"/>
            <a:chOff x="4572" y="4572"/>
            <a:chExt cx="821563" cy="1230121"/>
          </a:xfrm>
        </p:grpSpPr>
        <p:sp>
          <p:nvSpPr>
            <p:cNvPr id="23" name="Graphic 69">
              <a:extLst>
                <a:ext uri="{FF2B5EF4-FFF2-40B4-BE49-F238E27FC236}">
                  <a16:creationId xmlns:a16="http://schemas.microsoft.com/office/drawing/2014/main" id="{90E65897-BFCC-A57A-AA58-805E2DDD206D}"/>
                </a:ext>
              </a:extLst>
            </p:cNvPr>
            <p:cNvSpPr/>
            <p:nvPr/>
          </p:nvSpPr>
          <p:spPr>
            <a:xfrm>
              <a:off x="60960" y="70103"/>
              <a:ext cx="765175" cy="1164590"/>
            </a:xfrm>
            <a:custGeom>
              <a:avLst/>
              <a:gdLst/>
              <a:ahLst/>
              <a:cxnLst/>
              <a:rect l="l" t="t" r="r" b="b"/>
              <a:pathLst>
                <a:path w="765175" h="1164590">
                  <a:moveTo>
                    <a:pt x="765048" y="0"/>
                  </a:moveTo>
                  <a:lnTo>
                    <a:pt x="0" y="0"/>
                  </a:lnTo>
                  <a:lnTo>
                    <a:pt x="0" y="1164297"/>
                  </a:lnTo>
                  <a:lnTo>
                    <a:pt x="765048" y="1164297"/>
                  </a:lnTo>
                  <a:lnTo>
                    <a:pt x="765048" y="0"/>
                  </a:lnTo>
                  <a:close/>
                </a:path>
              </a:pathLst>
            </a:custGeom>
            <a:solidFill>
              <a:srgbClr val="8ED735"/>
            </a:solidFill>
          </p:spPr>
          <p:txBody>
            <a:bodyPr wrap="square" lIns="0" tIns="0" rIns="0" bIns="0" rtlCol="0">
              <a:prstTxWarp prst="textNoShape">
                <a:avLst/>
              </a:prstTxWarp>
              <a:noAutofit/>
            </a:bodyPr>
            <a:lstStyle/>
            <a:p>
              <a:endParaRPr lang="en-IN"/>
            </a:p>
          </p:txBody>
        </p:sp>
        <p:sp>
          <p:nvSpPr>
            <p:cNvPr id="24" name="Graphic 70">
              <a:extLst>
                <a:ext uri="{FF2B5EF4-FFF2-40B4-BE49-F238E27FC236}">
                  <a16:creationId xmlns:a16="http://schemas.microsoft.com/office/drawing/2014/main" id="{167AB1B7-8112-92D7-7682-970336EAD254}"/>
                </a:ext>
              </a:extLst>
            </p:cNvPr>
            <p:cNvSpPr/>
            <p:nvPr/>
          </p:nvSpPr>
          <p:spPr>
            <a:xfrm>
              <a:off x="4572" y="4572"/>
              <a:ext cx="765175" cy="1164590"/>
            </a:xfrm>
            <a:custGeom>
              <a:avLst/>
              <a:gdLst/>
              <a:ahLst/>
              <a:cxnLst/>
              <a:rect l="l" t="t" r="r" b="b"/>
              <a:pathLst>
                <a:path w="765175" h="1164590">
                  <a:moveTo>
                    <a:pt x="765048" y="0"/>
                  </a:moveTo>
                  <a:lnTo>
                    <a:pt x="0" y="0"/>
                  </a:lnTo>
                  <a:lnTo>
                    <a:pt x="0" y="1164297"/>
                  </a:lnTo>
                  <a:lnTo>
                    <a:pt x="765048" y="1164297"/>
                  </a:lnTo>
                  <a:lnTo>
                    <a:pt x="765048"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25" name="Graphic 71">
              <a:extLst>
                <a:ext uri="{FF2B5EF4-FFF2-40B4-BE49-F238E27FC236}">
                  <a16:creationId xmlns:a16="http://schemas.microsoft.com/office/drawing/2014/main" id="{43F7ED01-7C79-49F2-E91D-A659CD33C341}"/>
                </a:ext>
              </a:extLst>
            </p:cNvPr>
            <p:cNvSpPr/>
            <p:nvPr/>
          </p:nvSpPr>
          <p:spPr>
            <a:xfrm>
              <a:off x="4572" y="4572"/>
              <a:ext cx="765175" cy="1164590"/>
            </a:xfrm>
            <a:custGeom>
              <a:avLst/>
              <a:gdLst/>
              <a:ahLst/>
              <a:cxnLst/>
              <a:rect l="l" t="t" r="r" b="b"/>
              <a:pathLst>
                <a:path w="765175" h="1164590">
                  <a:moveTo>
                    <a:pt x="0" y="1164297"/>
                  </a:moveTo>
                  <a:lnTo>
                    <a:pt x="765048" y="1164297"/>
                  </a:lnTo>
                  <a:lnTo>
                    <a:pt x="765048" y="0"/>
                  </a:lnTo>
                  <a:lnTo>
                    <a:pt x="0" y="0"/>
                  </a:lnTo>
                  <a:lnTo>
                    <a:pt x="0" y="1164297"/>
                  </a:lnTo>
                  <a:close/>
                </a:path>
              </a:pathLst>
            </a:custGeom>
            <a:ln w="9144">
              <a:solidFill>
                <a:srgbClr val="8ED735"/>
              </a:solidFill>
              <a:prstDash val="solid"/>
            </a:ln>
          </p:spPr>
          <p:txBody>
            <a:bodyPr wrap="square" lIns="0" tIns="0" rIns="0" bIns="0" rtlCol="0">
              <a:prstTxWarp prst="textNoShape">
                <a:avLst/>
              </a:prstTxWarp>
              <a:noAutofit/>
            </a:bodyPr>
            <a:lstStyle/>
            <a:p>
              <a:endParaRPr lang="en-IN"/>
            </a:p>
          </p:txBody>
        </p:sp>
        <p:sp>
          <p:nvSpPr>
            <p:cNvPr id="26" name="Graphic 72">
              <a:extLst>
                <a:ext uri="{FF2B5EF4-FFF2-40B4-BE49-F238E27FC236}">
                  <a16:creationId xmlns:a16="http://schemas.microsoft.com/office/drawing/2014/main" id="{6DC4336D-F3A6-39A3-712E-5F40137670FA}"/>
                </a:ext>
              </a:extLst>
            </p:cNvPr>
            <p:cNvSpPr/>
            <p:nvPr/>
          </p:nvSpPr>
          <p:spPr>
            <a:xfrm>
              <a:off x="428244" y="77758"/>
              <a:ext cx="299085" cy="30480"/>
            </a:xfrm>
            <a:custGeom>
              <a:avLst/>
              <a:gdLst/>
              <a:ahLst/>
              <a:cxnLst/>
              <a:rect l="l" t="t" r="r" b="b"/>
              <a:pathLst>
                <a:path w="299085" h="30480">
                  <a:moveTo>
                    <a:pt x="298665" y="0"/>
                  </a:moveTo>
                  <a:lnTo>
                    <a:pt x="0" y="0"/>
                  </a:lnTo>
                  <a:lnTo>
                    <a:pt x="0" y="30445"/>
                  </a:lnTo>
                  <a:lnTo>
                    <a:pt x="298665" y="30445"/>
                  </a:lnTo>
                  <a:lnTo>
                    <a:pt x="298665" y="0"/>
                  </a:lnTo>
                  <a:close/>
                </a:path>
              </a:pathLst>
            </a:custGeom>
            <a:solidFill>
              <a:srgbClr val="8ED735"/>
            </a:solidFill>
          </p:spPr>
          <p:txBody>
            <a:bodyPr wrap="square" lIns="0" tIns="0" rIns="0" bIns="0" rtlCol="0">
              <a:prstTxWarp prst="textNoShape">
                <a:avLst/>
              </a:prstTxWarp>
              <a:noAutofit/>
            </a:bodyPr>
            <a:lstStyle/>
            <a:p>
              <a:endParaRPr lang="en-IN"/>
            </a:p>
          </p:txBody>
        </p:sp>
        <p:sp>
          <p:nvSpPr>
            <p:cNvPr id="27" name="Graphic 73">
              <a:extLst>
                <a:ext uri="{FF2B5EF4-FFF2-40B4-BE49-F238E27FC236}">
                  <a16:creationId xmlns:a16="http://schemas.microsoft.com/office/drawing/2014/main" id="{9FEAF1B4-57D8-5CC2-FF9F-1BA833071515}"/>
                </a:ext>
              </a:extLst>
            </p:cNvPr>
            <p:cNvSpPr/>
            <p:nvPr/>
          </p:nvSpPr>
          <p:spPr>
            <a:xfrm>
              <a:off x="428244" y="77758"/>
              <a:ext cx="299085" cy="30480"/>
            </a:xfrm>
            <a:custGeom>
              <a:avLst/>
              <a:gdLst/>
              <a:ahLst/>
              <a:cxnLst/>
              <a:rect l="l" t="t" r="r" b="b"/>
              <a:pathLst>
                <a:path w="299085" h="30480">
                  <a:moveTo>
                    <a:pt x="0" y="30445"/>
                  </a:moveTo>
                  <a:lnTo>
                    <a:pt x="298665" y="30445"/>
                  </a:lnTo>
                  <a:lnTo>
                    <a:pt x="298665" y="0"/>
                  </a:lnTo>
                  <a:lnTo>
                    <a:pt x="0" y="0"/>
                  </a:lnTo>
                  <a:lnTo>
                    <a:pt x="0" y="30445"/>
                  </a:lnTo>
                  <a:close/>
                </a:path>
              </a:pathLst>
            </a:custGeom>
            <a:ln w="9144">
              <a:solidFill>
                <a:srgbClr val="8ED735"/>
              </a:solidFill>
              <a:prstDash val="solid"/>
            </a:ln>
          </p:spPr>
          <p:txBody>
            <a:bodyPr wrap="square" lIns="0" tIns="0" rIns="0" bIns="0" rtlCol="0">
              <a:prstTxWarp prst="textNoShape">
                <a:avLst/>
              </a:prstTxWarp>
              <a:noAutofit/>
            </a:bodyPr>
            <a:lstStyle/>
            <a:p>
              <a:endParaRPr lang="en-IN"/>
            </a:p>
          </p:txBody>
        </p:sp>
        <p:sp>
          <p:nvSpPr>
            <p:cNvPr id="28" name="Graphic 74">
              <a:extLst>
                <a:ext uri="{FF2B5EF4-FFF2-40B4-BE49-F238E27FC236}">
                  <a16:creationId xmlns:a16="http://schemas.microsoft.com/office/drawing/2014/main" id="{572CF45A-3026-F104-3CAF-2E7DB48328E3}"/>
                </a:ext>
              </a:extLst>
            </p:cNvPr>
            <p:cNvSpPr/>
            <p:nvPr/>
          </p:nvSpPr>
          <p:spPr>
            <a:xfrm>
              <a:off x="428244" y="172246"/>
              <a:ext cx="299085" cy="30480"/>
            </a:xfrm>
            <a:custGeom>
              <a:avLst/>
              <a:gdLst/>
              <a:ahLst/>
              <a:cxnLst/>
              <a:rect l="l" t="t" r="r" b="b"/>
              <a:pathLst>
                <a:path w="299085" h="30480">
                  <a:moveTo>
                    <a:pt x="298665" y="0"/>
                  </a:moveTo>
                  <a:lnTo>
                    <a:pt x="0" y="0"/>
                  </a:lnTo>
                  <a:lnTo>
                    <a:pt x="0" y="30445"/>
                  </a:lnTo>
                  <a:lnTo>
                    <a:pt x="298665" y="30445"/>
                  </a:lnTo>
                  <a:lnTo>
                    <a:pt x="298665" y="0"/>
                  </a:lnTo>
                  <a:close/>
                </a:path>
              </a:pathLst>
            </a:custGeom>
            <a:solidFill>
              <a:srgbClr val="8ED735"/>
            </a:solidFill>
          </p:spPr>
          <p:txBody>
            <a:bodyPr wrap="square" lIns="0" tIns="0" rIns="0" bIns="0" rtlCol="0">
              <a:prstTxWarp prst="textNoShape">
                <a:avLst/>
              </a:prstTxWarp>
              <a:noAutofit/>
            </a:bodyPr>
            <a:lstStyle/>
            <a:p>
              <a:endParaRPr lang="en-IN"/>
            </a:p>
          </p:txBody>
        </p:sp>
        <p:sp>
          <p:nvSpPr>
            <p:cNvPr id="29" name="Graphic 75">
              <a:extLst>
                <a:ext uri="{FF2B5EF4-FFF2-40B4-BE49-F238E27FC236}">
                  <a16:creationId xmlns:a16="http://schemas.microsoft.com/office/drawing/2014/main" id="{55D773D1-4B21-50C9-59DA-2885A0A8E46D}"/>
                </a:ext>
              </a:extLst>
            </p:cNvPr>
            <p:cNvSpPr/>
            <p:nvPr/>
          </p:nvSpPr>
          <p:spPr>
            <a:xfrm>
              <a:off x="428244" y="172246"/>
              <a:ext cx="299085" cy="30480"/>
            </a:xfrm>
            <a:custGeom>
              <a:avLst/>
              <a:gdLst/>
              <a:ahLst/>
              <a:cxnLst/>
              <a:rect l="l" t="t" r="r" b="b"/>
              <a:pathLst>
                <a:path w="299085" h="30480">
                  <a:moveTo>
                    <a:pt x="0" y="30445"/>
                  </a:moveTo>
                  <a:lnTo>
                    <a:pt x="298665" y="30445"/>
                  </a:lnTo>
                  <a:lnTo>
                    <a:pt x="298665" y="0"/>
                  </a:lnTo>
                  <a:lnTo>
                    <a:pt x="0" y="0"/>
                  </a:lnTo>
                  <a:lnTo>
                    <a:pt x="0" y="30445"/>
                  </a:lnTo>
                  <a:close/>
                </a:path>
              </a:pathLst>
            </a:custGeom>
            <a:ln w="9144">
              <a:solidFill>
                <a:srgbClr val="8ED735"/>
              </a:solidFill>
              <a:prstDash val="solid"/>
            </a:ln>
          </p:spPr>
          <p:txBody>
            <a:bodyPr wrap="square" lIns="0" tIns="0" rIns="0" bIns="0" rtlCol="0">
              <a:prstTxWarp prst="textNoShape">
                <a:avLst/>
              </a:prstTxWarp>
              <a:noAutofit/>
            </a:bodyPr>
            <a:lstStyle/>
            <a:p>
              <a:endParaRPr lang="en-IN"/>
            </a:p>
          </p:txBody>
        </p:sp>
        <p:sp>
          <p:nvSpPr>
            <p:cNvPr id="30" name="Graphic 76">
              <a:extLst>
                <a:ext uri="{FF2B5EF4-FFF2-40B4-BE49-F238E27FC236}">
                  <a16:creationId xmlns:a16="http://schemas.microsoft.com/office/drawing/2014/main" id="{1FF00740-18A5-D519-86B2-91E7CF317E04}"/>
                </a:ext>
              </a:extLst>
            </p:cNvPr>
            <p:cNvSpPr/>
            <p:nvPr/>
          </p:nvSpPr>
          <p:spPr>
            <a:xfrm>
              <a:off x="428244" y="266734"/>
              <a:ext cx="299085" cy="30480"/>
            </a:xfrm>
            <a:custGeom>
              <a:avLst/>
              <a:gdLst/>
              <a:ahLst/>
              <a:cxnLst/>
              <a:rect l="l" t="t" r="r" b="b"/>
              <a:pathLst>
                <a:path w="299085" h="30480">
                  <a:moveTo>
                    <a:pt x="298665" y="0"/>
                  </a:moveTo>
                  <a:lnTo>
                    <a:pt x="0" y="0"/>
                  </a:lnTo>
                  <a:lnTo>
                    <a:pt x="0" y="30445"/>
                  </a:lnTo>
                  <a:lnTo>
                    <a:pt x="298665" y="30445"/>
                  </a:lnTo>
                  <a:lnTo>
                    <a:pt x="298665" y="0"/>
                  </a:lnTo>
                  <a:close/>
                </a:path>
              </a:pathLst>
            </a:custGeom>
            <a:solidFill>
              <a:srgbClr val="8ED735"/>
            </a:solidFill>
          </p:spPr>
          <p:txBody>
            <a:bodyPr wrap="square" lIns="0" tIns="0" rIns="0" bIns="0" rtlCol="0">
              <a:prstTxWarp prst="textNoShape">
                <a:avLst/>
              </a:prstTxWarp>
              <a:noAutofit/>
            </a:bodyPr>
            <a:lstStyle/>
            <a:p>
              <a:endParaRPr lang="en-IN"/>
            </a:p>
          </p:txBody>
        </p:sp>
        <p:sp>
          <p:nvSpPr>
            <p:cNvPr id="31" name="Graphic 77">
              <a:extLst>
                <a:ext uri="{FF2B5EF4-FFF2-40B4-BE49-F238E27FC236}">
                  <a16:creationId xmlns:a16="http://schemas.microsoft.com/office/drawing/2014/main" id="{A0A860B3-D324-BCD4-3A31-6113CA6F1BA3}"/>
                </a:ext>
              </a:extLst>
            </p:cNvPr>
            <p:cNvSpPr/>
            <p:nvPr/>
          </p:nvSpPr>
          <p:spPr>
            <a:xfrm>
              <a:off x="428244" y="266734"/>
              <a:ext cx="299085" cy="30480"/>
            </a:xfrm>
            <a:custGeom>
              <a:avLst/>
              <a:gdLst/>
              <a:ahLst/>
              <a:cxnLst/>
              <a:rect l="l" t="t" r="r" b="b"/>
              <a:pathLst>
                <a:path w="299085" h="30480">
                  <a:moveTo>
                    <a:pt x="0" y="30445"/>
                  </a:moveTo>
                  <a:lnTo>
                    <a:pt x="298665" y="30445"/>
                  </a:lnTo>
                  <a:lnTo>
                    <a:pt x="298665" y="0"/>
                  </a:lnTo>
                  <a:lnTo>
                    <a:pt x="0" y="0"/>
                  </a:lnTo>
                  <a:lnTo>
                    <a:pt x="0" y="30445"/>
                  </a:lnTo>
                  <a:close/>
                </a:path>
              </a:pathLst>
            </a:custGeom>
            <a:ln w="9144">
              <a:solidFill>
                <a:srgbClr val="8ED735"/>
              </a:solidFill>
              <a:prstDash val="solid"/>
            </a:ln>
          </p:spPr>
          <p:txBody>
            <a:bodyPr wrap="square" lIns="0" tIns="0" rIns="0" bIns="0" rtlCol="0">
              <a:prstTxWarp prst="textNoShape">
                <a:avLst/>
              </a:prstTxWarp>
              <a:noAutofit/>
            </a:bodyPr>
            <a:lstStyle/>
            <a:p>
              <a:endParaRPr lang="en-IN"/>
            </a:p>
          </p:txBody>
        </p:sp>
        <p:sp>
          <p:nvSpPr>
            <p:cNvPr id="32" name="Graphic 78">
              <a:extLst>
                <a:ext uri="{FF2B5EF4-FFF2-40B4-BE49-F238E27FC236}">
                  <a16:creationId xmlns:a16="http://schemas.microsoft.com/office/drawing/2014/main" id="{FF767CB7-5FDF-EFB7-AAC4-21431D0BC14C}"/>
                </a:ext>
              </a:extLst>
            </p:cNvPr>
            <p:cNvSpPr/>
            <p:nvPr/>
          </p:nvSpPr>
          <p:spPr>
            <a:xfrm>
              <a:off x="428244" y="361226"/>
              <a:ext cx="299085" cy="33655"/>
            </a:xfrm>
            <a:custGeom>
              <a:avLst/>
              <a:gdLst/>
              <a:ahLst/>
              <a:cxnLst/>
              <a:rect l="l" t="t" r="r" b="b"/>
              <a:pathLst>
                <a:path w="299085" h="33655">
                  <a:moveTo>
                    <a:pt x="298665" y="0"/>
                  </a:moveTo>
                  <a:lnTo>
                    <a:pt x="0" y="0"/>
                  </a:lnTo>
                  <a:lnTo>
                    <a:pt x="0" y="33489"/>
                  </a:lnTo>
                  <a:lnTo>
                    <a:pt x="298665" y="33489"/>
                  </a:lnTo>
                  <a:lnTo>
                    <a:pt x="298665" y="0"/>
                  </a:lnTo>
                  <a:close/>
                </a:path>
              </a:pathLst>
            </a:custGeom>
            <a:solidFill>
              <a:srgbClr val="8ED735"/>
            </a:solidFill>
          </p:spPr>
          <p:txBody>
            <a:bodyPr wrap="square" lIns="0" tIns="0" rIns="0" bIns="0" rtlCol="0">
              <a:prstTxWarp prst="textNoShape">
                <a:avLst/>
              </a:prstTxWarp>
              <a:noAutofit/>
            </a:bodyPr>
            <a:lstStyle/>
            <a:p>
              <a:endParaRPr lang="en-IN"/>
            </a:p>
          </p:txBody>
        </p:sp>
        <p:sp>
          <p:nvSpPr>
            <p:cNvPr id="33" name="Graphic 79">
              <a:extLst>
                <a:ext uri="{FF2B5EF4-FFF2-40B4-BE49-F238E27FC236}">
                  <a16:creationId xmlns:a16="http://schemas.microsoft.com/office/drawing/2014/main" id="{00550FE1-469C-B5B8-20AE-BAD96AAA5413}"/>
                </a:ext>
              </a:extLst>
            </p:cNvPr>
            <p:cNvSpPr/>
            <p:nvPr/>
          </p:nvSpPr>
          <p:spPr>
            <a:xfrm>
              <a:off x="428244" y="361226"/>
              <a:ext cx="299085" cy="33655"/>
            </a:xfrm>
            <a:custGeom>
              <a:avLst/>
              <a:gdLst/>
              <a:ahLst/>
              <a:cxnLst/>
              <a:rect l="l" t="t" r="r" b="b"/>
              <a:pathLst>
                <a:path w="299085" h="33655">
                  <a:moveTo>
                    <a:pt x="0" y="33489"/>
                  </a:moveTo>
                  <a:lnTo>
                    <a:pt x="298665" y="33489"/>
                  </a:lnTo>
                  <a:lnTo>
                    <a:pt x="298665" y="0"/>
                  </a:lnTo>
                  <a:lnTo>
                    <a:pt x="0" y="0"/>
                  </a:lnTo>
                  <a:lnTo>
                    <a:pt x="0" y="33489"/>
                  </a:lnTo>
                  <a:close/>
                </a:path>
              </a:pathLst>
            </a:custGeom>
            <a:ln w="9144">
              <a:solidFill>
                <a:srgbClr val="8ED735"/>
              </a:solidFill>
              <a:prstDash val="solid"/>
            </a:ln>
          </p:spPr>
          <p:txBody>
            <a:bodyPr wrap="square" lIns="0" tIns="0" rIns="0" bIns="0" rtlCol="0">
              <a:prstTxWarp prst="textNoShape">
                <a:avLst/>
              </a:prstTxWarp>
              <a:noAutofit/>
            </a:bodyPr>
            <a:lstStyle/>
            <a:p>
              <a:endParaRPr lang="en-IN"/>
            </a:p>
          </p:txBody>
        </p:sp>
        <p:sp>
          <p:nvSpPr>
            <p:cNvPr id="34" name="Graphic 80">
              <a:extLst>
                <a:ext uri="{FF2B5EF4-FFF2-40B4-BE49-F238E27FC236}">
                  <a16:creationId xmlns:a16="http://schemas.microsoft.com/office/drawing/2014/main" id="{B847EB4B-6760-76E8-BF09-6DA6C0889EF6}"/>
                </a:ext>
              </a:extLst>
            </p:cNvPr>
            <p:cNvSpPr/>
            <p:nvPr/>
          </p:nvSpPr>
          <p:spPr>
            <a:xfrm>
              <a:off x="134112" y="557822"/>
              <a:ext cx="533400" cy="317500"/>
            </a:xfrm>
            <a:custGeom>
              <a:avLst/>
              <a:gdLst/>
              <a:ahLst/>
              <a:cxnLst/>
              <a:rect l="l" t="t" r="r" b="b"/>
              <a:pathLst>
                <a:path w="533400" h="317500">
                  <a:moveTo>
                    <a:pt x="243801" y="185889"/>
                  </a:moveTo>
                  <a:lnTo>
                    <a:pt x="0" y="185889"/>
                  </a:lnTo>
                  <a:lnTo>
                    <a:pt x="0" y="213321"/>
                  </a:lnTo>
                  <a:lnTo>
                    <a:pt x="243801" y="213321"/>
                  </a:lnTo>
                  <a:lnTo>
                    <a:pt x="243801" y="185889"/>
                  </a:lnTo>
                  <a:close/>
                </a:path>
                <a:path w="533400" h="317500">
                  <a:moveTo>
                    <a:pt x="243801" y="0"/>
                  </a:moveTo>
                  <a:lnTo>
                    <a:pt x="0" y="0"/>
                  </a:lnTo>
                  <a:lnTo>
                    <a:pt x="0" y="24345"/>
                  </a:lnTo>
                  <a:lnTo>
                    <a:pt x="243801" y="24345"/>
                  </a:lnTo>
                  <a:lnTo>
                    <a:pt x="243801" y="0"/>
                  </a:lnTo>
                  <a:close/>
                </a:path>
                <a:path w="533400" h="317500">
                  <a:moveTo>
                    <a:pt x="533400" y="237744"/>
                  </a:moveTo>
                  <a:lnTo>
                    <a:pt x="0" y="237744"/>
                  </a:lnTo>
                  <a:lnTo>
                    <a:pt x="0" y="316953"/>
                  </a:lnTo>
                  <a:lnTo>
                    <a:pt x="533400" y="316953"/>
                  </a:lnTo>
                  <a:lnTo>
                    <a:pt x="533400" y="237744"/>
                  </a:lnTo>
                  <a:close/>
                </a:path>
                <a:path w="533400" h="317500">
                  <a:moveTo>
                    <a:pt x="533400" y="51777"/>
                  </a:moveTo>
                  <a:lnTo>
                    <a:pt x="0" y="51777"/>
                  </a:lnTo>
                  <a:lnTo>
                    <a:pt x="0" y="131025"/>
                  </a:lnTo>
                  <a:lnTo>
                    <a:pt x="533400" y="131025"/>
                  </a:lnTo>
                  <a:lnTo>
                    <a:pt x="533400" y="51777"/>
                  </a:lnTo>
                  <a:close/>
                </a:path>
              </a:pathLst>
            </a:custGeom>
            <a:solidFill>
              <a:srgbClr val="8ED735"/>
            </a:solidFill>
          </p:spPr>
          <p:txBody>
            <a:bodyPr wrap="square" lIns="0" tIns="0" rIns="0" bIns="0" rtlCol="0">
              <a:prstTxWarp prst="textNoShape">
                <a:avLst/>
              </a:prstTxWarp>
              <a:noAutofit/>
            </a:bodyPr>
            <a:lstStyle/>
            <a:p>
              <a:endParaRPr lang="en-IN"/>
            </a:p>
          </p:txBody>
        </p:sp>
        <p:sp>
          <p:nvSpPr>
            <p:cNvPr id="35" name="Graphic 81">
              <a:extLst>
                <a:ext uri="{FF2B5EF4-FFF2-40B4-BE49-F238E27FC236}">
                  <a16:creationId xmlns:a16="http://schemas.microsoft.com/office/drawing/2014/main" id="{973E43D3-F983-A881-367D-FFFCA5754D78}"/>
                </a:ext>
              </a:extLst>
            </p:cNvPr>
            <p:cNvSpPr/>
            <p:nvPr/>
          </p:nvSpPr>
          <p:spPr>
            <a:xfrm>
              <a:off x="240792" y="819911"/>
              <a:ext cx="317500" cy="30480"/>
            </a:xfrm>
            <a:custGeom>
              <a:avLst/>
              <a:gdLst/>
              <a:ahLst/>
              <a:cxnLst/>
              <a:rect l="l" t="t" r="r" b="b"/>
              <a:pathLst>
                <a:path w="317500" h="30480">
                  <a:moveTo>
                    <a:pt x="30480" y="6858"/>
                  </a:moveTo>
                  <a:lnTo>
                    <a:pt x="23622" y="0"/>
                  </a:lnTo>
                  <a:lnTo>
                    <a:pt x="14986" y="0"/>
                  </a:lnTo>
                  <a:lnTo>
                    <a:pt x="6858" y="0"/>
                  </a:lnTo>
                  <a:lnTo>
                    <a:pt x="0" y="6858"/>
                  </a:lnTo>
                  <a:lnTo>
                    <a:pt x="0" y="23622"/>
                  </a:lnTo>
                  <a:lnTo>
                    <a:pt x="6858" y="30480"/>
                  </a:lnTo>
                  <a:lnTo>
                    <a:pt x="23622" y="30480"/>
                  </a:lnTo>
                  <a:lnTo>
                    <a:pt x="30480" y="23622"/>
                  </a:lnTo>
                  <a:lnTo>
                    <a:pt x="30480" y="6858"/>
                  </a:lnTo>
                  <a:close/>
                </a:path>
                <a:path w="317500" h="30480">
                  <a:moveTo>
                    <a:pt x="128016" y="6858"/>
                  </a:moveTo>
                  <a:lnTo>
                    <a:pt x="120904" y="0"/>
                  </a:lnTo>
                  <a:lnTo>
                    <a:pt x="111506" y="0"/>
                  </a:lnTo>
                  <a:lnTo>
                    <a:pt x="102108" y="0"/>
                  </a:lnTo>
                  <a:lnTo>
                    <a:pt x="94488" y="6858"/>
                  </a:lnTo>
                  <a:lnTo>
                    <a:pt x="94488" y="23622"/>
                  </a:lnTo>
                  <a:lnTo>
                    <a:pt x="102108" y="30480"/>
                  </a:lnTo>
                  <a:lnTo>
                    <a:pt x="120904" y="30480"/>
                  </a:lnTo>
                  <a:lnTo>
                    <a:pt x="128016" y="23622"/>
                  </a:lnTo>
                  <a:lnTo>
                    <a:pt x="128016" y="6858"/>
                  </a:lnTo>
                  <a:close/>
                </a:path>
                <a:path w="317500" h="30480">
                  <a:moveTo>
                    <a:pt x="222504" y="6858"/>
                  </a:moveTo>
                  <a:lnTo>
                    <a:pt x="216027" y="0"/>
                  </a:lnTo>
                  <a:lnTo>
                    <a:pt x="207518" y="0"/>
                  </a:lnTo>
                  <a:lnTo>
                    <a:pt x="198882" y="0"/>
                  </a:lnTo>
                  <a:lnTo>
                    <a:pt x="192024" y="6858"/>
                  </a:lnTo>
                  <a:lnTo>
                    <a:pt x="192024" y="23622"/>
                  </a:lnTo>
                  <a:lnTo>
                    <a:pt x="198882" y="30480"/>
                  </a:lnTo>
                  <a:lnTo>
                    <a:pt x="216027" y="30480"/>
                  </a:lnTo>
                  <a:lnTo>
                    <a:pt x="222504" y="23622"/>
                  </a:lnTo>
                  <a:lnTo>
                    <a:pt x="222504" y="6858"/>
                  </a:lnTo>
                  <a:close/>
                </a:path>
                <a:path w="317500" h="30480">
                  <a:moveTo>
                    <a:pt x="316992" y="6858"/>
                  </a:moveTo>
                  <a:lnTo>
                    <a:pt x="310134" y="0"/>
                  </a:lnTo>
                  <a:lnTo>
                    <a:pt x="302006" y="0"/>
                  </a:lnTo>
                  <a:lnTo>
                    <a:pt x="293370" y="0"/>
                  </a:lnTo>
                  <a:lnTo>
                    <a:pt x="286512" y="6858"/>
                  </a:lnTo>
                  <a:lnTo>
                    <a:pt x="286512" y="23622"/>
                  </a:lnTo>
                  <a:lnTo>
                    <a:pt x="293370" y="30480"/>
                  </a:lnTo>
                  <a:lnTo>
                    <a:pt x="310134" y="30480"/>
                  </a:lnTo>
                  <a:lnTo>
                    <a:pt x="316992" y="23622"/>
                  </a:lnTo>
                  <a:lnTo>
                    <a:pt x="316992" y="6858"/>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36" name="Graphic 82">
              <a:extLst>
                <a:ext uri="{FF2B5EF4-FFF2-40B4-BE49-F238E27FC236}">
                  <a16:creationId xmlns:a16="http://schemas.microsoft.com/office/drawing/2014/main" id="{B5CCFD30-C61B-02D7-D06A-23641DCD71A2}"/>
                </a:ext>
              </a:extLst>
            </p:cNvPr>
            <p:cNvSpPr/>
            <p:nvPr/>
          </p:nvSpPr>
          <p:spPr>
            <a:xfrm>
              <a:off x="268224" y="926660"/>
              <a:ext cx="231775" cy="58419"/>
            </a:xfrm>
            <a:custGeom>
              <a:avLst/>
              <a:gdLst/>
              <a:ahLst/>
              <a:cxnLst/>
              <a:rect l="l" t="t" r="r" b="b"/>
              <a:pathLst>
                <a:path w="231775" h="58419">
                  <a:moveTo>
                    <a:pt x="231571" y="0"/>
                  </a:moveTo>
                  <a:lnTo>
                    <a:pt x="0" y="0"/>
                  </a:lnTo>
                  <a:lnTo>
                    <a:pt x="0" y="57843"/>
                  </a:lnTo>
                  <a:lnTo>
                    <a:pt x="231571" y="57843"/>
                  </a:lnTo>
                  <a:lnTo>
                    <a:pt x="231571" y="0"/>
                  </a:lnTo>
                  <a:close/>
                </a:path>
              </a:pathLst>
            </a:custGeom>
            <a:solidFill>
              <a:srgbClr val="095F7C"/>
            </a:solidFill>
          </p:spPr>
          <p:txBody>
            <a:bodyPr wrap="square" lIns="0" tIns="0" rIns="0" bIns="0" rtlCol="0">
              <a:prstTxWarp prst="textNoShape">
                <a:avLst/>
              </a:prstTxWarp>
              <a:noAutofit/>
            </a:bodyPr>
            <a:lstStyle/>
            <a:p>
              <a:endParaRPr lang="en-IN"/>
            </a:p>
          </p:txBody>
        </p:sp>
        <p:sp>
          <p:nvSpPr>
            <p:cNvPr id="37" name="Graphic 83">
              <a:extLst>
                <a:ext uri="{FF2B5EF4-FFF2-40B4-BE49-F238E27FC236}">
                  <a16:creationId xmlns:a16="http://schemas.microsoft.com/office/drawing/2014/main" id="{D8E6BB35-1687-3C29-4D82-1265433F22BF}"/>
                </a:ext>
              </a:extLst>
            </p:cNvPr>
            <p:cNvSpPr/>
            <p:nvPr/>
          </p:nvSpPr>
          <p:spPr>
            <a:xfrm>
              <a:off x="73152" y="76238"/>
              <a:ext cx="280670" cy="353695"/>
            </a:xfrm>
            <a:custGeom>
              <a:avLst/>
              <a:gdLst/>
              <a:ahLst/>
              <a:cxnLst/>
              <a:rect l="l" t="t" r="r" b="b"/>
              <a:pathLst>
                <a:path w="280670" h="353695">
                  <a:moveTo>
                    <a:pt x="280415" y="0"/>
                  </a:moveTo>
                  <a:lnTo>
                    <a:pt x="0" y="0"/>
                  </a:lnTo>
                  <a:lnTo>
                    <a:pt x="0" y="353529"/>
                  </a:lnTo>
                  <a:lnTo>
                    <a:pt x="280415" y="353529"/>
                  </a:lnTo>
                  <a:lnTo>
                    <a:pt x="280415" y="0"/>
                  </a:lnTo>
                  <a:close/>
                </a:path>
              </a:pathLst>
            </a:custGeom>
            <a:solidFill>
              <a:srgbClr val="8ED735"/>
            </a:solidFill>
          </p:spPr>
          <p:txBody>
            <a:bodyPr wrap="square" lIns="0" tIns="0" rIns="0" bIns="0" rtlCol="0">
              <a:prstTxWarp prst="textNoShape">
                <a:avLst/>
              </a:prstTxWarp>
              <a:noAutofit/>
            </a:bodyPr>
            <a:lstStyle/>
            <a:p>
              <a:endParaRPr lang="en-IN"/>
            </a:p>
          </p:txBody>
        </p:sp>
        <p:pic>
          <p:nvPicPr>
            <p:cNvPr id="38" name="Image 84">
              <a:extLst>
                <a:ext uri="{FF2B5EF4-FFF2-40B4-BE49-F238E27FC236}">
                  <a16:creationId xmlns:a16="http://schemas.microsoft.com/office/drawing/2014/main" id="{B33B6FCF-F0AA-C025-D9F0-F4374F505F39}"/>
                </a:ext>
              </a:extLst>
            </p:cNvPr>
            <p:cNvPicPr/>
            <p:nvPr/>
          </p:nvPicPr>
          <p:blipFill>
            <a:blip r:embed="rId4" cstate="print"/>
            <a:stretch>
              <a:fillRect/>
            </a:stretch>
          </p:blipFill>
          <p:spPr>
            <a:xfrm>
              <a:off x="94488" y="161544"/>
              <a:ext cx="240791" cy="338328"/>
            </a:xfrm>
            <a:prstGeom prst="rect">
              <a:avLst/>
            </a:prstGeom>
          </p:spPr>
        </p:pic>
      </p:grpSp>
      <p:grpSp>
        <p:nvGrpSpPr>
          <p:cNvPr id="39" name="Group 38">
            <a:extLst>
              <a:ext uri="{FF2B5EF4-FFF2-40B4-BE49-F238E27FC236}">
                <a16:creationId xmlns:a16="http://schemas.microsoft.com/office/drawing/2014/main" id="{D9A3A575-3E90-0C9A-4E5A-52C8764C7480}"/>
              </a:ext>
            </a:extLst>
          </p:cNvPr>
          <p:cNvGrpSpPr>
            <a:grpSpLocks/>
          </p:cNvGrpSpPr>
          <p:nvPr/>
        </p:nvGrpSpPr>
        <p:grpSpPr>
          <a:xfrm>
            <a:off x="-21493" y="340"/>
            <a:ext cx="3249472" cy="6857660"/>
            <a:chOff x="0" y="0"/>
            <a:chExt cx="2929962" cy="5141975"/>
          </a:xfrm>
        </p:grpSpPr>
        <p:pic>
          <p:nvPicPr>
            <p:cNvPr id="40" name="Image 23">
              <a:extLst>
                <a:ext uri="{FF2B5EF4-FFF2-40B4-BE49-F238E27FC236}">
                  <a16:creationId xmlns:a16="http://schemas.microsoft.com/office/drawing/2014/main" id="{175F9872-1BDE-A325-36E5-4040DFD27A16}"/>
                </a:ext>
              </a:extLst>
            </p:cNvPr>
            <p:cNvPicPr/>
            <p:nvPr/>
          </p:nvPicPr>
          <p:blipFill>
            <a:blip r:embed="rId5" cstate="print">
              <a:extLst>
                <a:ext uri="{BEBA8EAE-BF5A-486C-A8C5-ECC9F3942E4B}">
                  <a14:imgProps xmlns:a14="http://schemas.microsoft.com/office/drawing/2010/main">
                    <a14:imgLayer r:embed="rId6">
                      <a14:imgEffect>
                        <a14:colorTemperature colorTemp="2034"/>
                      </a14:imgEffect>
                      <a14:imgEffect>
                        <a14:saturation sat="187000"/>
                      </a14:imgEffect>
                      <a14:imgEffect>
                        <a14:brightnessContrast bright="-38000" contrast="41000"/>
                      </a14:imgEffect>
                    </a14:imgLayer>
                  </a14:imgProps>
                </a:ext>
              </a:extLst>
            </a:blip>
            <a:stretch>
              <a:fillRect/>
            </a:stretch>
          </p:blipFill>
          <p:spPr>
            <a:xfrm>
              <a:off x="0" y="0"/>
              <a:ext cx="2929962" cy="5141975"/>
            </a:xfrm>
            <a:prstGeom prst="rect">
              <a:avLst/>
            </a:prstGeom>
          </p:spPr>
          <p:style>
            <a:lnRef idx="2">
              <a:schemeClr val="accent1">
                <a:shade val="15000"/>
              </a:schemeClr>
            </a:lnRef>
            <a:fillRef idx="1">
              <a:schemeClr val="accent1"/>
            </a:fillRef>
            <a:effectRef idx="0">
              <a:schemeClr val="accent1"/>
            </a:effectRef>
            <a:fontRef idx="minor">
              <a:schemeClr val="lt1"/>
            </a:fontRef>
          </p:style>
        </p:pic>
        <p:sp>
          <p:nvSpPr>
            <p:cNvPr id="41" name="Graphic 24">
              <a:extLst>
                <a:ext uri="{FF2B5EF4-FFF2-40B4-BE49-F238E27FC236}">
                  <a16:creationId xmlns:a16="http://schemas.microsoft.com/office/drawing/2014/main" id="{14A2F060-9858-5F5C-AE8C-528D9AD0F664}"/>
                </a:ext>
              </a:extLst>
            </p:cNvPr>
            <p:cNvSpPr/>
            <p:nvPr/>
          </p:nvSpPr>
          <p:spPr>
            <a:xfrm>
              <a:off x="0" y="12699"/>
              <a:ext cx="2849880" cy="3111500"/>
            </a:xfrm>
            <a:custGeom>
              <a:avLst/>
              <a:gdLst/>
              <a:ahLst/>
              <a:cxnLst/>
              <a:rect l="l" t="t" r="r" b="b"/>
              <a:pathLst>
                <a:path w="2849880" h="3111500">
                  <a:moveTo>
                    <a:pt x="893051" y="3073400"/>
                  </a:moveTo>
                  <a:lnTo>
                    <a:pt x="849566" y="3073400"/>
                  </a:lnTo>
                  <a:lnTo>
                    <a:pt x="845705" y="3086100"/>
                  </a:lnTo>
                  <a:lnTo>
                    <a:pt x="847738" y="3098800"/>
                  </a:lnTo>
                  <a:lnTo>
                    <a:pt x="853274" y="3111500"/>
                  </a:lnTo>
                  <a:lnTo>
                    <a:pt x="889660" y="3111500"/>
                  </a:lnTo>
                  <a:lnTo>
                    <a:pt x="895187" y="3098800"/>
                  </a:lnTo>
                  <a:lnTo>
                    <a:pt x="897216" y="3086100"/>
                  </a:lnTo>
                  <a:lnTo>
                    <a:pt x="893051" y="3073400"/>
                  </a:lnTo>
                  <a:close/>
                </a:path>
                <a:path w="2849880" h="3111500">
                  <a:moveTo>
                    <a:pt x="554990" y="0"/>
                  </a:moveTo>
                  <a:lnTo>
                    <a:pt x="524408" y="0"/>
                  </a:lnTo>
                  <a:lnTo>
                    <a:pt x="524408" y="342900"/>
                  </a:lnTo>
                  <a:lnTo>
                    <a:pt x="718553" y="546100"/>
                  </a:lnTo>
                  <a:lnTo>
                    <a:pt x="718553" y="876300"/>
                  </a:lnTo>
                  <a:lnTo>
                    <a:pt x="856005" y="1016000"/>
                  </a:lnTo>
                  <a:lnTo>
                    <a:pt x="856005" y="3073400"/>
                  </a:lnTo>
                  <a:lnTo>
                    <a:pt x="886612" y="3073400"/>
                  </a:lnTo>
                  <a:lnTo>
                    <a:pt x="886612" y="1003300"/>
                  </a:lnTo>
                  <a:lnTo>
                    <a:pt x="749147" y="863600"/>
                  </a:lnTo>
                  <a:lnTo>
                    <a:pt x="749147" y="533400"/>
                  </a:lnTo>
                  <a:lnTo>
                    <a:pt x="554990" y="330200"/>
                  </a:lnTo>
                  <a:lnTo>
                    <a:pt x="554990" y="0"/>
                  </a:lnTo>
                  <a:close/>
                </a:path>
                <a:path w="2849880" h="3111500">
                  <a:moveTo>
                    <a:pt x="1504061" y="2755900"/>
                  </a:moveTo>
                  <a:lnTo>
                    <a:pt x="1460627" y="2755900"/>
                  </a:lnTo>
                  <a:lnTo>
                    <a:pt x="1456436" y="2768600"/>
                  </a:lnTo>
                  <a:lnTo>
                    <a:pt x="1458517" y="2781300"/>
                  </a:lnTo>
                  <a:lnTo>
                    <a:pt x="1464135" y="2794000"/>
                  </a:lnTo>
                  <a:lnTo>
                    <a:pt x="1500441" y="2794000"/>
                  </a:lnTo>
                  <a:lnTo>
                    <a:pt x="1505969" y="2781300"/>
                  </a:lnTo>
                  <a:lnTo>
                    <a:pt x="1507998" y="2768600"/>
                  </a:lnTo>
                  <a:lnTo>
                    <a:pt x="1504061" y="2755900"/>
                  </a:lnTo>
                  <a:close/>
                </a:path>
                <a:path w="2849880" h="3111500">
                  <a:moveTo>
                    <a:pt x="2731770" y="1155700"/>
                  </a:moveTo>
                  <a:lnTo>
                    <a:pt x="2455545" y="1435100"/>
                  </a:lnTo>
                  <a:lnTo>
                    <a:pt x="2007616" y="1435100"/>
                  </a:lnTo>
                  <a:lnTo>
                    <a:pt x="1467104" y="1981200"/>
                  </a:lnTo>
                  <a:lnTo>
                    <a:pt x="1467104" y="2755900"/>
                  </a:lnTo>
                  <a:lnTo>
                    <a:pt x="1497711" y="2755900"/>
                  </a:lnTo>
                  <a:lnTo>
                    <a:pt x="1497711" y="1993900"/>
                  </a:lnTo>
                  <a:lnTo>
                    <a:pt x="2019935" y="1473200"/>
                  </a:lnTo>
                  <a:lnTo>
                    <a:pt x="2468372" y="1473200"/>
                  </a:lnTo>
                  <a:lnTo>
                    <a:pt x="2753233" y="1181100"/>
                  </a:lnTo>
                  <a:lnTo>
                    <a:pt x="2731770" y="1155700"/>
                  </a:lnTo>
                  <a:close/>
                </a:path>
                <a:path w="2849880" h="3111500">
                  <a:moveTo>
                    <a:pt x="984796" y="2692400"/>
                  </a:moveTo>
                  <a:lnTo>
                    <a:pt x="976231" y="2692400"/>
                  </a:lnTo>
                  <a:lnTo>
                    <a:pt x="972368" y="2705100"/>
                  </a:lnTo>
                  <a:lnTo>
                    <a:pt x="970953" y="2705100"/>
                  </a:lnTo>
                  <a:lnTo>
                    <a:pt x="972699" y="2717800"/>
                  </a:lnTo>
                  <a:lnTo>
                    <a:pt x="977434" y="2730500"/>
                  </a:lnTo>
                  <a:lnTo>
                    <a:pt x="1008541" y="2730500"/>
                  </a:lnTo>
                  <a:lnTo>
                    <a:pt x="1013309" y="2717800"/>
                  </a:lnTo>
                  <a:lnTo>
                    <a:pt x="978369" y="2717800"/>
                  </a:lnTo>
                  <a:lnTo>
                    <a:pt x="978369" y="2705100"/>
                  </a:lnTo>
                  <a:lnTo>
                    <a:pt x="984796" y="2692400"/>
                  </a:lnTo>
                  <a:close/>
                </a:path>
                <a:path w="2849880" h="3111500">
                  <a:moveTo>
                    <a:pt x="1009796" y="2692400"/>
                  </a:moveTo>
                  <a:lnTo>
                    <a:pt x="1000887" y="2692400"/>
                  </a:lnTo>
                  <a:lnTo>
                    <a:pt x="1007325" y="2705100"/>
                  </a:lnTo>
                  <a:lnTo>
                    <a:pt x="1007325" y="2717800"/>
                  </a:lnTo>
                  <a:lnTo>
                    <a:pt x="1013309" y="2717800"/>
                  </a:lnTo>
                  <a:lnTo>
                    <a:pt x="1015060" y="2705100"/>
                  </a:lnTo>
                  <a:lnTo>
                    <a:pt x="1013649" y="2705100"/>
                  </a:lnTo>
                  <a:lnTo>
                    <a:pt x="1009796" y="2692400"/>
                  </a:lnTo>
                  <a:close/>
                </a:path>
                <a:path w="2849880" h="3111500">
                  <a:moveTo>
                    <a:pt x="1048854" y="1968500"/>
                  </a:moveTo>
                  <a:lnTo>
                    <a:pt x="1040828" y="1968500"/>
                  </a:lnTo>
                  <a:lnTo>
                    <a:pt x="1040828" y="2108200"/>
                  </a:lnTo>
                  <a:lnTo>
                    <a:pt x="988987" y="2171700"/>
                  </a:lnTo>
                  <a:lnTo>
                    <a:pt x="988987" y="2692400"/>
                  </a:lnTo>
                  <a:lnTo>
                    <a:pt x="997026" y="2692400"/>
                  </a:lnTo>
                  <a:lnTo>
                    <a:pt x="997026" y="2171700"/>
                  </a:lnTo>
                  <a:lnTo>
                    <a:pt x="1048854" y="2120900"/>
                  </a:lnTo>
                  <a:lnTo>
                    <a:pt x="1048854" y="1968500"/>
                  </a:lnTo>
                  <a:close/>
                </a:path>
                <a:path w="2849880" h="3111500">
                  <a:moveTo>
                    <a:pt x="784780" y="2628900"/>
                  </a:moveTo>
                  <a:lnTo>
                    <a:pt x="753673" y="2628900"/>
                  </a:lnTo>
                  <a:lnTo>
                    <a:pt x="760645" y="2641600"/>
                  </a:lnTo>
                  <a:lnTo>
                    <a:pt x="777722" y="2641600"/>
                  </a:lnTo>
                  <a:lnTo>
                    <a:pt x="784780" y="2628900"/>
                  </a:lnTo>
                  <a:close/>
                </a:path>
                <a:path w="2849880" h="3111500">
                  <a:moveTo>
                    <a:pt x="761034" y="2603500"/>
                  </a:moveTo>
                  <a:lnTo>
                    <a:pt x="753673" y="2603500"/>
                  </a:lnTo>
                  <a:lnTo>
                    <a:pt x="748937" y="2616200"/>
                  </a:lnTo>
                  <a:lnTo>
                    <a:pt x="747191" y="2616200"/>
                  </a:lnTo>
                  <a:lnTo>
                    <a:pt x="748937" y="2628900"/>
                  </a:lnTo>
                  <a:lnTo>
                    <a:pt x="754608" y="2628900"/>
                  </a:lnTo>
                  <a:lnTo>
                    <a:pt x="754608" y="2616200"/>
                  </a:lnTo>
                  <a:lnTo>
                    <a:pt x="761034" y="2603500"/>
                  </a:lnTo>
                  <a:close/>
                </a:path>
                <a:path w="2849880" h="3111500">
                  <a:moveTo>
                    <a:pt x="784780" y="2603500"/>
                  </a:moveTo>
                  <a:lnTo>
                    <a:pt x="777125" y="2603500"/>
                  </a:lnTo>
                  <a:lnTo>
                    <a:pt x="783590" y="2616200"/>
                  </a:lnTo>
                  <a:lnTo>
                    <a:pt x="783590" y="2628900"/>
                  </a:lnTo>
                  <a:lnTo>
                    <a:pt x="789548" y="2628900"/>
                  </a:lnTo>
                  <a:lnTo>
                    <a:pt x="791298" y="2616200"/>
                  </a:lnTo>
                  <a:lnTo>
                    <a:pt x="789548" y="2616200"/>
                  </a:lnTo>
                  <a:lnTo>
                    <a:pt x="784780" y="2603500"/>
                  </a:lnTo>
                  <a:close/>
                </a:path>
                <a:path w="2849880" h="3111500">
                  <a:moveTo>
                    <a:pt x="769099" y="2590800"/>
                  </a:moveTo>
                  <a:lnTo>
                    <a:pt x="760645" y="2603500"/>
                  </a:lnTo>
                  <a:lnTo>
                    <a:pt x="777722" y="2603500"/>
                  </a:lnTo>
                  <a:lnTo>
                    <a:pt x="769099" y="2590800"/>
                  </a:lnTo>
                  <a:close/>
                </a:path>
                <a:path w="2849880" h="3111500">
                  <a:moveTo>
                    <a:pt x="923632" y="2565400"/>
                  </a:moveTo>
                  <a:lnTo>
                    <a:pt x="915257" y="2565400"/>
                  </a:lnTo>
                  <a:lnTo>
                    <a:pt x="911483" y="2578100"/>
                  </a:lnTo>
                  <a:lnTo>
                    <a:pt x="910120" y="2578100"/>
                  </a:lnTo>
                  <a:lnTo>
                    <a:pt x="911868" y="2590800"/>
                  </a:lnTo>
                  <a:lnTo>
                    <a:pt x="916633" y="2603500"/>
                  </a:lnTo>
                  <a:lnTo>
                    <a:pt x="923632" y="2603500"/>
                  </a:lnTo>
                  <a:lnTo>
                    <a:pt x="917194" y="2590800"/>
                  </a:lnTo>
                  <a:lnTo>
                    <a:pt x="917194" y="2578100"/>
                  </a:lnTo>
                  <a:lnTo>
                    <a:pt x="923632" y="2565400"/>
                  </a:lnTo>
                  <a:close/>
                </a:path>
                <a:path w="2849880" h="3111500">
                  <a:moveTo>
                    <a:pt x="948940" y="2565400"/>
                  </a:moveTo>
                  <a:lnTo>
                    <a:pt x="940028" y="2565400"/>
                  </a:lnTo>
                  <a:lnTo>
                    <a:pt x="946162" y="2578100"/>
                  </a:lnTo>
                  <a:lnTo>
                    <a:pt x="946162" y="2590800"/>
                  </a:lnTo>
                  <a:lnTo>
                    <a:pt x="939723" y="2603500"/>
                  </a:lnTo>
                  <a:lnTo>
                    <a:pt x="947739" y="2603500"/>
                  </a:lnTo>
                  <a:lnTo>
                    <a:pt x="952470" y="2590800"/>
                  </a:lnTo>
                  <a:lnTo>
                    <a:pt x="954214" y="2578100"/>
                  </a:lnTo>
                  <a:lnTo>
                    <a:pt x="952800" y="2578100"/>
                  </a:lnTo>
                  <a:lnTo>
                    <a:pt x="948940" y="2565400"/>
                  </a:lnTo>
                  <a:close/>
                </a:path>
                <a:path w="2849880" h="3111500">
                  <a:moveTo>
                    <a:pt x="784780" y="2552700"/>
                  </a:moveTo>
                  <a:lnTo>
                    <a:pt x="753673" y="2552700"/>
                  </a:lnTo>
                  <a:lnTo>
                    <a:pt x="760645" y="2565400"/>
                  </a:lnTo>
                  <a:lnTo>
                    <a:pt x="777722" y="2565400"/>
                  </a:lnTo>
                  <a:lnTo>
                    <a:pt x="784780" y="2552700"/>
                  </a:lnTo>
                  <a:close/>
                </a:path>
                <a:path w="2849880" h="3111500">
                  <a:moveTo>
                    <a:pt x="1205026" y="812800"/>
                  </a:moveTo>
                  <a:lnTo>
                    <a:pt x="1197292" y="812800"/>
                  </a:lnTo>
                  <a:lnTo>
                    <a:pt x="1197292" y="1219200"/>
                  </a:lnTo>
                  <a:lnTo>
                    <a:pt x="981583" y="1435100"/>
                  </a:lnTo>
                  <a:lnTo>
                    <a:pt x="979957" y="1435100"/>
                  </a:lnTo>
                  <a:lnTo>
                    <a:pt x="979957" y="2095500"/>
                  </a:lnTo>
                  <a:lnTo>
                    <a:pt x="928128" y="2146300"/>
                  </a:lnTo>
                  <a:lnTo>
                    <a:pt x="928128" y="2565400"/>
                  </a:lnTo>
                  <a:lnTo>
                    <a:pt x="936180" y="2565400"/>
                  </a:lnTo>
                  <a:lnTo>
                    <a:pt x="936180" y="2146300"/>
                  </a:lnTo>
                  <a:lnTo>
                    <a:pt x="988021" y="2095500"/>
                  </a:lnTo>
                  <a:lnTo>
                    <a:pt x="988021" y="1435100"/>
                  </a:lnTo>
                  <a:lnTo>
                    <a:pt x="1203718" y="1219200"/>
                  </a:lnTo>
                  <a:lnTo>
                    <a:pt x="1205026" y="1219200"/>
                  </a:lnTo>
                  <a:lnTo>
                    <a:pt x="1205026" y="812800"/>
                  </a:lnTo>
                  <a:close/>
                </a:path>
                <a:path w="2849880" h="3111500">
                  <a:moveTo>
                    <a:pt x="754608" y="2527300"/>
                  </a:moveTo>
                  <a:lnTo>
                    <a:pt x="748937" y="2527300"/>
                  </a:lnTo>
                  <a:lnTo>
                    <a:pt x="747191" y="2540000"/>
                  </a:lnTo>
                  <a:lnTo>
                    <a:pt x="748937" y="2552700"/>
                  </a:lnTo>
                  <a:lnTo>
                    <a:pt x="754608" y="2552700"/>
                  </a:lnTo>
                  <a:lnTo>
                    <a:pt x="754608" y="2527300"/>
                  </a:lnTo>
                  <a:close/>
                </a:path>
                <a:path w="2849880" h="3111500">
                  <a:moveTo>
                    <a:pt x="789548" y="2527300"/>
                  </a:moveTo>
                  <a:lnTo>
                    <a:pt x="783590" y="2527300"/>
                  </a:lnTo>
                  <a:lnTo>
                    <a:pt x="783590" y="2552700"/>
                  </a:lnTo>
                  <a:lnTo>
                    <a:pt x="789548" y="2552700"/>
                  </a:lnTo>
                  <a:lnTo>
                    <a:pt x="791298" y="2540000"/>
                  </a:lnTo>
                  <a:lnTo>
                    <a:pt x="789548" y="2527300"/>
                  </a:lnTo>
                  <a:close/>
                </a:path>
                <a:path w="2849880" h="3111500">
                  <a:moveTo>
                    <a:pt x="777722" y="2514600"/>
                  </a:moveTo>
                  <a:lnTo>
                    <a:pt x="760645" y="2514600"/>
                  </a:lnTo>
                  <a:lnTo>
                    <a:pt x="753673" y="2527300"/>
                  </a:lnTo>
                  <a:lnTo>
                    <a:pt x="784780" y="2527300"/>
                  </a:lnTo>
                  <a:lnTo>
                    <a:pt x="777722" y="2514600"/>
                  </a:lnTo>
                  <a:close/>
                </a:path>
                <a:path w="2849880" h="3111500">
                  <a:moveTo>
                    <a:pt x="779100" y="2476500"/>
                  </a:moveTo>
                  <a:lnTo>
                    <a:pt x="759232" y="2476500"/>
                  </a:lnTo>
                  <a:lnTo>
                    <a:pt x="769099" y="2489200"/>
                  </a:lnTo>
                  <a:lnTo>
                    <a:pt x="779100" y="2476500"/>
                  </a:lnTo>
                  <a:close/>
                </a:path>
                <a:path w="2849880" h="3111500">
                  <a:moveTo>
                    <a:pt x="792812" y="2463800"/>
                  </a:moveTo>
                  <a:lnTo>
                    <a:pt x="745410" y="2463800"/>
                  </a:lnTo>
                  <a:lnTo>
                    <a:pt x="751024" y="2476500"/>
                  </a:lnTo>
                  <a:lnTo>
                    <a:pt x="787285" y="2476500"/>
                  </a:lnTo>
                  <a:lnTo>
                    <a:pt x="792812" y="2463800"/>
                  </a:lnTo>
                  <a:close/>
                </a:path>
                <a:path w="2849880" h="3111500">
                  <a:moveTo>
                    <a:pt x="1867852" y="2463800"/>
                  </a:moveTo>
                  <a:lnTo>
                    <a:pt x="1836578" y="2463800"/>
                  </a:lnTo>
                  <a:lnTo>
                    <a:pt x="1843659" y="2476500"/>
                  </a:lnTo>
                  <a:lnTo>
                    <a:pt x="1860784" y="2476500"/>
                  </a:lnTo>
                  <a:lnTo>
                    <a:pt x="1867852" y="2463800"/>
                  </a:lnTo>
                  <a:close/>
                </a:path>
                <a:path w="2849880" h="3111500">
                  <a:moveTo>
                    <a:pt x="1928590" y="2463800"/>
                  </a:moveTo>
                  <a:lnTo>
                    <a:pt x="1897316" y="2463800"/>
                  </a:lnTo>
                  <a:lnTo>
                    <a:pt x="1904384" y="2476500"/>
                  </a:lnTo>
                  <a:lnTo>
                    <a:pt x="1921509" y="2476500"/>
                  </a:lnTo>
                  <a:lnTo>
                    <a:pt x="1928590" y="2463800"/>
                  </a:lnTo>
                  <a:close/>
                </a:path>
                <a:path w="2849880" h="3111500">
                  <a:moveTo>
                    <a:pt x="1989693" y="2463800"/>
                  </a:moveTo>
                  <a:lnTo>
                    <a:pt x="1958482" y="2463800"/>
                  </a:lnTo>
                  <a:lnTo>
                    <a:pt x="1965545" y="2476500"/>
                  </a:lnTo>
                  <a:lnTo>
                    <a:pt x="1982650" y="2476500"/>
                  </a:lnTo>
                  <a:lnTo>
                    <a:pt x="1989693" y="2463800"/>
                  </a:lnTo>
                  <a:close/>
                </a:path>
                <a:path w="2849880" h="3111500">
                  <a:moveTo>
                    <a:pt x="787285" y="2438400"/>
                  </a:moveTo>
                  <a:lnTo>
                    <a:pt x="751024" y="2438400"/>
                  </a:lnTo>
                  <a:lnTo>
                    <a:pt x="745410" y="2451100"/>
                  </a:lnTo>
                  <a:lnTo>
                    <a:pt x="743331" y="2463800"/>
                  </a:lnTo>
                  <a:lnTo>
                    <a:pt x="794842" y="2463800"/>
                  </a:lnTo>
                  <a:lnTo>
                    <a:pt x="792812" y="2451100"/>
                  </a:lnTo>
                  <a:lnTo>
                    <a:pt x="787285" y="2438400"/>
                  </a:lnTo>
                  <a:close/>
                </a:path>
                <a:path w="2849880" h="3111500">
                  <a:moveTo>
                    <a:pt x="1837308" y="2438400"/>
                  </a:moveTo>
                  <a:lnTo>
                    <a:pt x="1831318" y="2438400"/>
                  </a:lnTo>
                  <a:lnTo>
                    <a:pt x="1829943" y="2451100"/>
                  </a:lnTo>
                  <a:lnTo>
                    <a:pt x="1831736" y="2463800"/>
                  </a:lnTo>
                  <a:lnTo>
                    <a:pt x="1837308" y="2463800"/>
                  </a:lnTo>
                  <a:lnTo>
                    <a:pt x="1837308" y="2438400"/>
                  </a:lnTo>
                  <a:close/>
                </a:path>
                <a:path w="2849880" h="3111500">
                  <a:moveTo>
                    <a:pt x="1872968" y="2438400"/>
                  </a:moveTo>
                  <a:lnTo>
                    <a:pt x="1866264" y="2438400"/>
                  </a:lnTo>
                  <a:lnTo>
                    <a:pt x="1866264" y="2463800"/>
                  </a:lnTo>
                  <a:lnTo>
                    <a:pt x="1872634" y="2463800"/>
                  </a:lnTo>
                  <a:lnTo>
                    <a:pt x="1874393" y="2451100"/>
                  </a:lnTo>
                  <a:lnTo>
                    <a:pt x="1872968" y="2438400"/>
                  </a:lnTo>
                  <a:close/>
                </a:path>
                <a:path w="2849880" h="3111500">
                  <a:moveTo>
                    <a:pt x="1898523" y="2438400"/>
                  </a:moveTo>
                  <a:lnTo>
                    <a:pt x="1892147" y="2438400"/>
                  </a:lnTo>
                  <a:lnTo>
                    <a:pt x="1890776" y="2451100"/>
                  </a:lnTo>
                  <a:lnTo>
                    <a:pt x="1892534" y="2463800"/>
                  </a:lnTo>
                  <a:lnTo>
                    <a:pt x="1898523" y="2463800"/>
                  </a:lnTo>
                  <a:lnTo>
                    <a:pt x="1898523" y="2438400"/>
                  </a:lnTo>
                  <a:close/>
                </a:path>
                <a:path w="2849880" h="3111500">
                  <a:moveTo>
                    <a:pt x="1933813" y="2438400"/>
                  </a:moveTo>
                  <a:lnTo>
                    <a:pt x="1927479" y="2438400"/>
                  </a:lnTo>
                  <a:lnTo>
                    <a:pt x="1927479" y="2463800"/>
                  </a:lnTo>
                  <a:lnTo>
                    <a:pt x="1933432" y="2463800"/>
                  </a:lnTo>
                  <a:lnTo>
                    <a:pt x="1935226" y="2451100"/>
                  </a:lnTo>
                  <a:lnTo>
                    <a:pt x="1933813" y="2438400"/>
                  </a:lnTo>
                  <a:close/>
                </a:path>
                <a:path w="2849880" h="3111500">
                  <a:moveTo>
                    <a:pt x="1959610" y="2438400"/>
                  </a:moveTo>
                  <a:lnTo>
                    <a:pt x="1953343" y="2438400"/>
                  </a:lnTo>
                  <a:lnTo>
                    <a:pt x="1951989" y="2451100"/>
                  </a:lnTo>
                  <a:lnTo>
                    <a:pt x="1953730" y="2463800"/>
                  </a:lnTo>
                  <a:lnTo>
                    <a:pt x="1959610" y="2463800"/>
                  </a:lnTo>
                  <a:lnTo>
                    <a:pt x="1959610" y="2438400"/>
                  </a:lnTo>
                  <a:close/>
                </a:path>
                <a:path w="2849880" h="3111500">
                  <a:moveTo>
                    <a:pt x="1994902" y="2438400"/>
                  </a:moveTo>
                  <a:lnTo>
                    <a:pt x="1988693" y="2438400"/>
                  </a:lnTo>
                  <a:lnTo>
                    <a:pt x="1988693" y="2463800"/>
                  </a:lnTo>
                  <a:lnTo>
                    <a:pt x="1994521" y="2463800"/>
                  </a:lnTo>
                  <a:lnTo>
                    <a:pt x="1996313" y="2451100"/>
                  </a:lnTo>
                  <a:lnTo>
                    <a:pt x="1994902" y="2438400"/>
                  </a:lnTo>
                  <a:close/>
                </a:path>
                <a:path w="2849880" h="3111500">
                  <a:moveTo>
                    <a:pt x="1863355" y="2425700"/>
                  </a:moveTo>
                  <a:lnTo>
                    <a:pt x="1840926" y="2425700"/>
                  </a:lnTo>
                  <a:lnTo>
                    <a:pt x="1835134" y="2438400"/>
                  </a:lnTo>
                  <a:lnTo>
                    <a:pt x="1869090" y="2438400"/>
                  </a:lnTo>
                  <a:lnTo>
                    <a:pt x="1863355" y="2425700"/>
                  </a:lnTo>
                  <a:close/>
                </a:path>
                <a:path w="2849880" h="3111500">
                  <a:moveTo>
                    <a:pt x="1924081" y="2425700"/>
                  </a:moveTo>
                  <a:lnTo>
                    <a:pt x="1901652" y="2425700"/>
                  </a:lnTo>
                  <a:lnTo>
                    <a:pt x="1895935" y="2438400"/>
                  </a:lnTo>
                  <a:lnTo>
                    <a:pt x="1929923" y="2438400"/>
                  </a:lnTo>
                  <a:lnTo>
                    <a:pt x="1924081" y="2425700"/>
                  </a:lnTo>
                  <a:close/>
                </a:path>
                <a:path w="2849880" h="3111500">
                  <a:moveTo>
                    <a:pt x="1985222" y="2425700"/>
                  </a:moveTo>
                  <a:lnTo>
                    <a:pt x="1962812" y="2425700"/>
                  </a:lnTo>
                  <a:lnTo>
                    <a:pt x="1957101" y="2438400"/>
                  </a:lnTo>
                  <a:lnTo>
                    <a:pt x="1991026" y="2438400"/>
                  </a:lnTo>
                  <a:lnTo>
                    <a:pt x="1985222" y="2425700"/>
                  </a:lnTo>
                  <a:close/>
                </a:path>
                <a:path w="2849880" h="3111500">
                  <a:moveTo>
                    <a:pt x="2692146" y="1358900"/>
                  </a:moveTo>
                  <a:lnTo>
                    <a:pt x="2686685" y="1358900"/>
                  </a:lnTo>
                  <a:lnTo>
                    <a:pt x="2493518" y="1549400"/>
                  </a:lnTo>
                  <a:lnTo>
                    <a:pt x="2193417" y="1549400"/>
                  </a:lnTo>
                  <a:lnTo>
                    <a:pt x="2065527" y="1676400"/>
                  </a:lnTo>
                  <a:lnTo>
                    <a:pt x="2065527" y="1968500"/>
                  </a:lnTo>
                  <a:lnTo>
                    <a:pt x="1848612" y="2184400"/>
                  </a:lnTo>
                  <a:lnTo>
                    <a:pt x="1848231" y="2425700"/>
                  </a:lnTo>
                  <a:lnTo>
                    <a:pt x="1856358" y="2425700"/>
                  </a:lnTo>
                  <a:lnTo>
                    <a:pt x="1856613" y="2197100"/>
                  </a:lnTo>
                  <a:lnTo>
                    <a:pt x="2073020" y="1968500"/>
                  </a:lnTo>
                  <a:lnTo>
                    <a:pt x="2073020" y="1689100"/>
                  </a:lnTo>
                  <a:lnTo>
                    <a:pt x="2196592" y="1562100"/>
                  </a:lnTo>
                  <a:lnTo>
                    <a:pt x="2496693" y="1562100"/>
                  </a:lnTo>
                  <a:lnTo>
                    <a:pt x="2692146" y="1358900"/>
                  </a:lnTo>
                  <a:close/>
                </a:path>
                <a:path w="2849880" h="3111500">
                  <a:moveTo>
                    <a:pt x="2693670" y="1612900"/>
                  </a:moveTo>
                  <a:lnTo>
                    <a:pt x="2212467" y="1612900"/>
                  </a:lnTo>
                  <a:lnTo>
                    <a:pt x="2125853" y="1701800"/>
                  </a:lnTo>
                  <a:lnTo>
                    <a:pt x="2125853" y="1993900"/>
                  </a:lnTo>
                  <a:lnTo>
                    <a:pt x="1910080" y="2209800"/>
                  </a:lnTo>
                  <a:lnTo>
                    <a:pt x="1908810" y="2209800"/>
                  </a:lnTo>
                  <a:lnTo>
                    <a:pt x="1908810" y="2425700"/>
                  </a:lnTo>
                  <a:lnTo>
                    <a:pt x="1916811" y="2425700"/>
                  </a:lnTo>
                  <a:lnTo>
                    <a:pt x="1916811" y="2209800"/>
                  </a:lnTo>
                  <a:lnTo>
                    <a:pt x="2133473" y="1993900"/>
                  </a:lnTo>
                  <a:lnTo>
                    <a:pt x="2133473" y="1701800"/>
                  </a:lnTo>
                  <a:lnTo>
                    <a:pt x="2215642" y="1625600"/>
                  </a:lnTo>
                  <a:lnTo>
                    <a:pt x="2693670" y="1625600"/>
                  </a:lnTo>
                  <a:lnTo>
                    <a:pt x="2693670" y="1612900"/>
                  </a:lnTo>
                  <a:close/>
                </a:path>
                <a:path w="2849880" h="3111500">
                  <a:moveTo>
                    <a:pt x="2235581" y="1676400"/>
                  </a:moveTo>
                  <a:lnTo>
                    <a:pt x="2232406" y="1676400"/>
                  </a:lnTo>
                  <a:lnTo>
                    <a:pt x="2187321" y="1714500"/>
                  </a:lnTo>
                  <a:lnTo>
                    <a:pt x="2187321" y="2006600"/>
                  </a:lnTo>
                  <a:lnTo>
                    <a:pt x="2186940" y="2006600"/>
                  </a:lnTo>
                  <a:lnTo>
                    <a:pt x="1970024" y="2222500"/>
                  </a:lnTo>
                  <a:lnTo>
                    <a:pt x="1970024" y="2425700"/>
                  </a:lnTo>
                  <a:lnTo>
                    <a:pt x="1978025" y="2425700"/>
                  </a:lnTo>
                  <a:lnTo>
                    <a:pt x="1978025" y="2235200"/>
                  </a:lnTo>
                  <a:lnTo>
                    <a:pt x="2195068" y="2006600"/>
                  </a:lnTo>
                  <a:lnTo>
                    <a:pt x="2195068" y="1727200"/>
                  </a:lnTo>
                  <a:lnTo>
                    <a:pt x="2235581" y="1676400"/>
                  </a:lnTo>
                  <a:close/>
                </a:path>
                <a:path w="2849880" h="3111500">
                  <a:moveTo>
                    <a:pt x="1235278" y="2374900"/>
                  </a:moveTo>
                  <a:lnTo>
                    <a:pt x="1226796" y="2374900"/>
                  </a:lnTo>
                  <a:lnTo>
                    <a:pt x="1223088" y="2387600"/>
                  </a:lnTo>
                  <a:lnTo>
                    <a:pt x="1221765" y="2387600"/>
                  </a:lnTo>
                  <a:lnTo>
                    <a:pt x="1223509" y="2400300"/>
                  </a:lnTo>
                  <a:lnTo>
                    <a:pt x="1228240" y="2413000"/>
                  </a:lnTo>
                  <a:lnTo>
                    <a:pt x="1235278" y="2413000"/>
                  </a:lnTo>
                  <a:lnTo>
                    <a:pt x="1228839" y="2400300"/>
                  </a:lnTo>
                  <a:lnTo>
                    <a:pt x="1228839" y="2387600"/>
                  </a:lnTo>
                  <a:lnTo>
                    <a:pt x="1235278" y="2374900"/>
                  </a:lnTo>
                  <a:close/>
                </a:path>
                <a:path w="2849880" h="3111500">
                  <a:moveTo>
                    <a:pt x="1260586" y="2374900"/>
                  </a:moveTo>
                  <a:lnTo>
                    <a:pt x="1251369" y="2374900"/>
                  </a:lnTo>
                  <a:lnTo>
                    <a:pt x="1257808" y="2387600"/>
                  </a:lnTo>
                  <a:lnTo>
                    <a:pt x="1257808" y="2400300"/>
                  </a:lnTo>
                  <a:lnTo>
                    <a:pt x="1251369" y="2413000"/>
                  </a:lnTo>
                  <a:lnTo>
                    <a:pt x="1259346" y="2413000"/>
                  </a:lnTo>
                  <a:lnTo>
                    <a:pt x="1264110" y="2400300"/>
                  </a:lnTo>
                  <a:lnTo>
                    <a:pt x="1265859" y="2387600"/>
                  </a:lnTo>
                  <a:lnTo>
                    <a:pt x="1264445" y="2387600"/>
                  </a:lnTo>
                  <a:lnTo>
                    <a:pt x="1260586" y="2374900"/>
                  </a:lnTo>
                  <a:close/>
                </a:path>
                <a:path w="2849880" h="3111500">
                  <a:moveTo>
                    <a:pt x="2062733" y="381000"/>
                  </a:moveTo>
                  <a:lnTo>
                    <a:pt x="1536573" y="914400"/>
                  </a:lnTo>
                  <a:lnTo>
                    <a:pt x="1535684" y="914400"/>
                  </a:lnTo>
                  <a:lnTo>
                    <a:pt x="1535684" y="1371600"/>
                  </a:lnTo>
                  <a:lnTo>
                    <a:pt x="1283589" y="1625600"/>
                  </a:lnTo>
                  <a:lnTo>
                    <a:pt x="1283589" y="1981200"/>
                  </a:lnTo>
                  <a:lnTo>
                    <a:pt x="1239799" y="2019300"/>
                  </a:lnTo>
                  <a:lnTo>
                    <a:pt x="1239799" y="2374900"/>
                  </a:lnTo>
                  <a:lnTo>
                    <a:pt x="1247825" y="2374900"/>
                  </a:lnTo>
                  <a:lnTo>
                    <a:pt x="1247825" y="2019300"/>
                  </a:lnTo>
                  <a:lnTo>
                    <a:pt x="1291590" y="1981200"/>
                  </a:lnTo>
                  <a:lnTo>
                    <a:pt x="1291590" y="1625600"/>
                  </a:lnTo>
                  <a:lnTo>
                    <a:pt x="1543685" y="1371600"/>
                  </a:lnTo>
                  <a:lnTo>
                    <a:pt x="1543685" y="914400"/>
                  </a:lnTo>
                  <a:lnTo>
                    <a:pt x="2067814" y="393700"/>
                  </a:lnTo>
                  <a:lnTo>
                    <a:pt x="2062733" y="381000"/>
                  </a:lnTo>
                  <a:close/>
                </a:path>
                <a:path w="2849880" h="3111500">
                  <a:moveTo>
                    <a:pt x="1715262" y="2324100"/>
                  </a:moveTo>
                  <a:lnTo>
                    <a:pt x="1706451" y="2324100"/>
                  </a:lnTo>
                  <a:lnTo>
                    <a:pt x="1702575" y="2336800"/>
                  </a:lnTo>
                  <a:lnTo>
                    <a:pt x="1701164" y="2336800"/>
                  </a:lnTo>
                  <a:lnTo>
                    <a:pt x="1702958" y="2349500"/>
                  </a:lnTo>
                  <a:lnTo>
                    <a:pt x="1707800" y="2362200"/>
                  </a:lnTo>
                  <a:lnTo>
                    <a:pt x="1715262" y="2362200"/>
                  </a:lnTo>
                  <a:lnTo>
                    <a:pt x="1708912" y="2349500"/>
                  </a:lnTo>
                  <a:lnTo>
                    <a:pt x="1708912" y="2336800"/>
                  </a:lnTo>
                  <a:lnTo>
                    <a:pt x="1715262" y="2324100"/>
                  </a:lnTo>
                  <a:close/>
                </a:path>
                <a:path w="2849880" h="3111500">
                  <a:moveTo>
                    <a:pt x="1740312" y="2324100"/>
                  </a:moveTo>
                  <a:lnTo>
                    <a:pt x="1731391" y="2324100"/>
                  </a:lnTo>
                  <a:lnTo>
                    <a:pt x="1737868" y="2336800"/>
                  </a:lnTo>
                  <a:lnTo>
                    <a:pt x="1737868" y="2349500"/>
                  </a:lnTo>
                  <a:lnTo>
                    <a:pt x="1731391" y="2362200"/>
                  </a:lnTo>
                  <a:lnTo>
                    <a:pt x="1739074" y="2362200"/>
                  </a:lnTo>
                  <a:lnTo>
                    <a:pt x="1743856" y="2349500"/>
                  </a:lnTo>
                  <a:lnTo>
                    <a:pt x="1745614" y="2336800"/>
                  </a:lnTo>
                  <a:lnTo>
                    <a:pt x="1744190" y="2336800"/>
                  </a:lnTo>
                  <a:lnTo>
                    <a:pt x="1740312" y="2324100"/>
                  </a:lnTo>
                  <a:close/>
                </a:path>
                <a:path w="2849880" h="3111500">
                  <a:moveTo>
                    <a:pt x="37809" y="2311400"/>
                  </a:moveTo>
                  <a:lnTo>
                    <a:pt x="1398" y="2311400"/>
                  </a:lnTo>
                  <a:lnTo>
                    <a:pt x="9583" y="2324100"/>
                  </a:lnTo>
                  <a:lnTo>
                    <a:pt x="29497" y="2324100"/>
                  </a:lnTo>
                  <a:lnTo>
                    <a:pt x="37809" y="2311400"/>
                  </a:lnTo>
                  <a:close/>
                </a:path>
                <a:path w="2849880" h="3111500">
                  <a:moveTo>
                    <a:pt x="1980311" y="1866900"/>
                  </a:moveTo>
                  <a:lnTo>
                    <a:pt x="1974469" y="1866900"/>
                  </a:lnTo>
                  <a:lnTo>
                    <a:pt x="1720469" y="2120900"/>
                  </a:lnTo>
                  <a:lnTo>
                    <a:pt x="1719452" y="2120900"/>
                  </a:lnTo>
                  <a:lnTo>
                    <a:pt x="1719452" y="2324100"/>
                  </a:lnTo>
                  <a:lnTo>
                    <a:pt x="1727581" y="2324100"/>
                  </a:lnTo>
                  <a:lnTo>
                    <a:pt x="1727581" y="2133600"/>
                  </a:lnTo>
                  <a:lnTo>
                    <a:pt x="1980311" y="1866900"/>
                  </a:lnTo>
                  <a:close/>
                </a:path>
                <a:path w="2849880" h="3111500">
                  <a:moveTo>
                    <a:pt x="0" y="2260600"/>
                  </a:moveTo>
                  <a:lnTo>
                    <a:pt x="0" y="2311400"/>
                  </a:lnTo>
                  <a:lnTo>
                    <a:pt x="43525" y="2311400"/>
                  </a:lnTo>
                  <a:lnTo>
                    <a:pt x="45651" y="2298700"/>
                  </a:lnTo>
                  <a:lnTo>
                    <a:pt x="43621" y="2286000"/>
                  </a:lnTo>
                  <a:lnTo>
                    <a:pt x="38093" y="2273300"/>
                  </a:lnTo>
                  <a:lnTo>
                    <a:pt x="16366" y="2273300"/>
                  </a:lnTo>
                  <a:lnTo>
                    <a:pt x="0" y="2260600"/>
                  </a:lnTo>
                  <a:close/>
                </a:path>
                <a:path w="2849880" h="3111500">
                  <a:moveTo>
                    <a:pt x="1666970" y="2235200"/>
                  </a:moveTo>
                  <a:lnTo>
                    <a:pt x="1635823" y="2235200"/>
                  </a:lnTo>
                  <a:lnTo>
                    <a:pt x="1642891" y="2247900"/>
                  </a:lnTo>
                  <a:lnTo>
                    <a:pt x="1659977" y="2247900"/>
                  </a:lnTo>
                  <a:lnTo>
                    <a:pt x="1666970" y="2235200"/>
                  </a:lnTo>
                  <a:close/>
                </a:path>
                <a:path w="2849880" h="3111500">
                  <a:moveTo>
                    <a:pt x="1636776" y="2209800"/>
                  </a:moveTo>
                  <a:lnTo>
                    <a:pt x="1630654" y="2209800"/>
                  </a:lnTo>
                  <a:lnTo>
                    <a:pt x="1629283" y="2222500"/>
                  </a:lnTo>
                  <a:lnTo>
                    <a:pt x="1631041" y="2235200"/>
                  </a:lnTo>
                  <a:lnTo>
                    <a:pt x="1636776" y="2235200"/>
                  </a:lnTo>
                  <a:lnTo>
                    <a:pt x="1636776" y="2209800"/>
                  </a:lnTo>
                  <a:close/>
                </a:path>
                <a:path w="2849880" h="3111500">
                  <a:moveTo>
                    <a:pt x="1672072" y="2209800"/>
                  </a:moveTo>
                  <a:lnTo>
                    <a:pt x="1665732" y="2209800"/>
                  </a:lnTo>
                  <a:lnTo>
                    <a:pt x="1665732" y="2235200"/>
                  </a:lnTo>
                  <a:lnTo>
                    <a:pt x="1671724" y="2235200"/>
                  </a:lnTo>
                  <a:lnTo>
                    <a:pt x="1673479" y="2222500"/>
                  </a:lnTo>
                  <a:lnTo>
                    <a:pt x="1672072" y="2209800"/>
                  </a:lnTo>
                  <a:close/>
                </a:path>
                <a:path w="2849880" h="3111500">
                  <a:moveTo>
                    <a:pt x="467345" y="2209800"/>
                  </a:moveTo>
                  <a:lnTo>
                    <a:pt x="436240" y="2209800"/>
                  </a:lnTo>
                  <a:lnTo>
                    <a:pt x="443200" y="2222500"/>
                  </a:lnTo>
                  <a:lnTo>
                    <a:pt x="460280" y="2222500"/>
                  </a:lnTo>
                  <a:lnTo>
                    <a:pt x="467345" y="2209800"/>
                  </a:lnTo>
                  <a:close/>
                </a:path>
                <a:path w="2849880" h="3111500">
                  <a:moveTo>
                    <a:pt x="437146" y="2184400"/>
                  </a:moveTo>
                  <a:lnTo>
                    <a:pt x="431355" y="2184400"/>
                  </a:lnTo>
                  <a:lnTo>
                    <a:pt x="429768" y="2197100"/>
                  </a:lnTo>
                  <a:lnTo>
                    <a:pt x="431511" y="2209800"/>
                  </a:lnTo>
                  <a:lnTo>
                    <a:pt x="437146" y="2209800"/>
                  </a:lnTo>
                  <a:lnTo>
                    <a:pt x="437146" y="2184400"/>
                  </a:lnTo>
                  <a:close/>
                </a:path>
                <a:path w="2849880" h="3111500">
                  <a:moveTo>
                    <a:pt x="472113" y="2184400"/>
                  </a:moveTo>
                  <a:lnTo>
                    <a:pt x="466128" y="2184400"/>
                  </a:lnTo>
                  <a:lnTo>
                    <a:pt x="466128" y="2209800"/>
                  </a:lnTo>
                  <a:lnTo>
                    <a:pt x="472113" y="2209800"/>
                  </a:lnTo>
                  <a:lnTo>
                    <a:pt x="473862" y="2197100"/>
                  </a:lnTo>
                  <a:lnTo>
                    <a:pt x="472113" y="2184400"/>
                  </a:lnTo>
                  <a:close/>
                </a:path>
                <a:path w="2849880" h="3111500">
                  <a:moveTo>
                    <a:pt x="1662495" y="2197100"/>
                  </a:moveTo>
                  <a:lnTo>
                    <a:pt x="1640159" y="2197100"/>
                  </a:lnTo>
                  <a:lnTo>
                    <a:pt x="1634442" y="2209800"/>
                  </a:lnTo>
                  <a:lnTo>
                    <a:pt x="1668224" y="2209800"/>
                  </a:lnTo>
                  <a:lnTo>
                    <a:pt x="1662495" y="2197100"/>
                  </a:lnTo>
                  <a:close/>
                </a:path>
                <a:path w="2849880" h="3111500">
                  <a:moveTo>
                    <a:pt x="1980311" y="1778000"/>
                  </a:moveTo>
                  <a:lnTo>
                    <a:pt x="1974469" y="1778000"/>
                  </a:lnTo>
                  <a:lnTo>
                    <a:pt x="1648714" y="2095500"/>
                  </a:lnTo>
                  <a:lnTo>
                    <a:pt x="1647317" y="2108200"/>
                  </a:lnTo>
                  <a:lnTo>
                    <a:pt x="1647317" y="2197100"/>
                  </a:lnTo>
                  <a:lnTo>
                    <a:pt x="1655445" y="2197100"/>
                  </a:lnTo>
                  <a:lnTo>
                    <a:pt x="1655445" y="2108200"/>
                  </a:lnTo>
                  <a:lnTo>
                    <a:pt x="1980311" y="1778000"/>
                  </a:lnTo>
                  <a:close/>
                </a:path>
                <a:path w="2849880" h="3111500">
                  <a:moveTo>
                    <a:pt x="6712" y="1752600"/>
                  </a:moveTo>
                  <a:lnTo>
                    <a:pt x="3494" y="1752600"/>
                  </a:lnTo>
                  <a:lnTo>
                    <a:pt x="433603" y="2184400"/>
                  </a:lnTo>
                  <a:lnTo>
                    <a:pt x="439420" y="2184400"/>
                  </a:lnTo>
                  <a:lnTo>
                    <a:pt x="6712" y="1752600"/>
                  </a:lnTo>
                  <a:close/>
                </a:path>
                <a:path w="2849880" h="3111500">
                  <a:moveTo>
                    <a:pt x="460280" y="2171700"/>
                  </a:moveTo>
                  <a:lnTo>
                    <a:pt x="442633" y="2171700"/>
                  </a:lnTo>
                  <a:lnTo>
                    <a:pt x="439420" y="2184400"/>
                  </a:lnTo>
                  <a:lnTo>
                    <a:pt x="467345" y="2184400"/>
                  </a:lnTo>
                  <a:lnTo>
                    <a:pt x="460280" y="2171700"/>
                  </a:lnTo>
                  <a:close/>
                </a:path>
                <a:path w="2849880" h="3111500">
                  <a:moveTo>
                    <a:pt x="507590" y="2171700"/>
                  </a:moveTo>
                  <a:lnTo>
                    <a:pt x="476483" y="2171700"/>
                  </a:lnTo>
                  <a:lnTo>
                    <a:pt x="483455" y="2184400"/>
                  </a:lnTo>
                  <a:lnTo>
                    <a:pt x="500532" y="2184400"/>
                  </a:lnTo>
                  <a:lnTo>
                    <a:pt x="507590" y="2171700"/>
                  </a:lnTo>
                  <a:close/>
                </a:path>
                <a:path w="2849880" h="3111500">
                  <a:moveTo>
                    <a:pt x="477088" y="2146300"/>
                  </a:moveTo>
                  <a:lnTo>
                    <a:pt x="471601" y="2146300"/>
                  </a:lnTo>
                  <a:lnTo>
                    <a:pt x="470001" y="2159000"/>
                  </a:lnTo>
                  <a:lnTo>
                    <a:pt x="471747" y="2171700"/>
                  </a:lnTo>
                  <a:lnTo>
                    <a:pt x="477088" y="2171700"/>
                  </a:lnTo>
                  <a:lnTo>
                    <a:pt x="477088" y="2146300"/>
                  </a:lnTo>
                  <a:close/>
                </a:path>
                <a:path w="2849880" h="3111500">
                  <a:moveTo>
                    <a:pt x="512358" y="2146300"/>
                  </a:moveTo>
                  <a:lnTo>
                    <a:pt x="506044" y="2146300"/>
                  </a:lnTo>
                  <a:lnTo>
                    <a:pt x="506044" y="2171700"/>
                  </a:lnTo>
                  <a:lnTo>
                    <a:pt x="512358" y="2171700"/>
                  </a:lnTo>
                  <a:lnTo>
                    <a:pt x="514108" y="2159000"/>
                  </a:lnTo>
                  <a:lnTo>
                    <a:pt x="512358" y="2146300"/>
                  </a:lnTo>
                  <a:close/>
                </a:path>
                <a:path w="2849880" h="3111500">
                  <a:moveTo>
                    <a:pt x="44380" y="1625600"/>
                  </a:moveTo>
                  <a:lnTo>
                    <a:pt x="0" y="1625600"/>
                  </a:lnTo>
                  <a:lnTo>
                    <a:pt x="0" y="1638300"/>
                  </a:lnTo>
                  <a:lnTo>
                    <a:pt x="42108" y="1638300"/>
                  </a:lnTo>
                  <a:lnTo>
                    <a:pt x="451637" y="2044700"/>
                  </a:lnTo>
                  <a:lnTo>
                    <a:pt x="564019" y="2159000"/>
                  </a:lnTo>
                  <a:lnTo>
                    <a:pt x="659638" y="2159000"/>
                  </a:lnTo>
                  <a:lnTo>
                    <a:pt x="672299" y="2146300"/>
                  </a:lnTo>
                  <a:lnTo>
                    <a:pt x="567855" y="2146300"/>
                  </a:lnTo>
                  <a:lnTo>
                    <a:pt x="44380" y="1625600"/>
                  </a:lnTo>
                  <a:close/>
                </a:path>
                <a:path w="2849880" h="3111500">
                  <a:moveTo>
                    <a:pt x="27641" y="1689100"/>
                  </a:moveTo>
                  <a:lnTo>
                    <a:pt x="22801" y="1689100"/>
                  </a:lnTo>
                  <a:lnTo>
                    <a:pt x="473862" y="2146300"/>
                  </a:lnTo>
                  <a:lnTo>
                    <a:pt x="479653" y="2146300"/>
                  </a:lnTo>
                  <a:lnTo>
                    <a:pt x="27641" y="1689100"/>
                  </a:lnTo>
                  <a:close/>
                </a:path>
                <a:path w="2849880" h="3111500">
                  <a:moveTo>
                    <a:pt x="500532" y="2133600"/>
                  </a:moveTo>
                  <a:lnTo>
                    <a:pt x="483196" y="2133600"/>
                  </a:lnTo>
                  <a:lnTo>
                    <a:pt x="479653" y="2146300"/>
                  </a:lnTo>
                  <a:lnTo>
                    <a:pt x="507590" y="2146300"/>
                  </a:lnTo>
                  <a:lnTo>
                    <a:pt x="500532" y="2133600"/>
                  </a:lnTo>
                  <a:close/>
                </a:path>
                <a:path w="2849880" h="3111500">
                  <a:moveTo>
                    <a:pt x="702437" y="2082800"/>
                  </a:moveTo>
                  <a:lnTo>
                    <a:pt x="694477" y="2082800"/>
                  </a:lnTo>
                  <a:lnTo>
                    <a:pt x="689700" y="2095500"/>
                  </a:lnTo>
                  <a:lnTo>
                    <a:pt x="687946" y="2095500"/>
                  </a:lnTo>
                  <a:lnTo>
                    <a:pt x="687946" y="2108200"/>
                  </a:lnTo>
                  <a:lnTo>
                    <a:pt x="691819" y="2108200"/>
                  </a:lnTo>
                  <a:lnTo>
                    <a:pt x="656094" y="2146300"/>
                  </a:lnTo>
                  <a:lnTo>
                    <a:pt x="672299" y="2146300"/>
                  </a:lnTo>
                  <a:lnTo>
                    <a:pt x="697623" y="2120900"/>
                  </a:lnTo>
                  <a:lnTo>
                    <a:pt x="702437" y="2120900"/>
                  </a:lnTo>
                  <a:lnTo>
                    <a:pt x="696010" y="2108200"/>
                  </a:lnTo>
                  <a:lnTo>
                    <a:pt x="696010" y="2095500"/>
                  </a:lnTo>
                  <a:lnTo>
                    <a:pt x="702437" y="2082800"/>
                  </a:lnTo>
                  <a:close/>
                </a:path>
                <a:path w="2849880" h="3111500">
                  <a:moveTo>
                    <a:pt x="725587" y="2082800"/>
                  </a:moveTo>
                  <a:lnTo>
                    <a:pt x="718553" y="2082800"/>
                  </a:lnTo>
                  <a:lnTo>
                    <a:pt x="724992" y="2095500"/>
                  </a:lnTo>
                  <a:lnTo>
                    <a:pt x="724992" y="2108200"/>
                  </a:lnTo>
                  <a:lnTo>
                    <a:pt x="718553" y="2120900"/>
                  </a:lnTo>
                  <a:lnTo>
                    <a:pt x="725587" y="2120900"/>
                  </a:lnTo>
                  <a:lnTo>
                    <a:pt x="730329" y="2108200"/>
                  </a:lnTo>
                  <a:lnTo>
                    <a:pt x="732078" y="2095500"/>
                  </a:lnTo>
                  <a:lnTo>
                    <a:pt x="730329" y="2095500"/>
                  </a:lnTo>
                  <a:lnTo>
                    <a:pt x="725587" y="2082800"/>
                  </a:lnTo>
                  <a:close/>
                </a:path>
                <a:path w="2849880" h="3111500">
                  <a:moveTo>
                    <a:pt x="20513" y="2019300"/>
                  </a:moveTo>
                  <a:lnTo>
                    <a:pt x="0" y="2019300"/>
                  </a:lnTo>
                  <a:lnTo>
                    <a:pt x="0" y="2032000"/>
                  </a:lnTo>
                  <a:lnTo>
                    <a:pt x="19583" y="2032000"/>
                  </a:lnTo>
                  <a:lnTo>
                    <a:pt x="19583" y="2044700"/>
                  </a:lnTo>
                  <a:lnTo>
                    <a:pt x="13148" y="2057400"/>
                  </a:lnTo>
                  <a:lnTo>
                    <a:pt x="20513" y="2057400"/>
                  </a:lnTo>
                  <a:lnTo>
                    <a:pt x="25247" y="2044700"/>
                  </a:lnTo>
                  <a:lnTo>
                    <a:pt x="26992" y="2044700"/>
                  </a:lnTo>
                  <a:lnTo>
                    <a:pt x="25247" y="2032000"/>
                  </a:lnTo>
                  <a:lnTo>
                    <a:pt x="20513" y="2019300"/>
                  </a:lnTo>
                  <a:close/>
                </a:path>
                <a:path w="2849880" h="3111500">
                  <a:moveTo>
                    <a:pt x="575729" y="2006600"/>
                  </a:moveTo>
                  <a:lnTo>
                    <a:pt x="558600" y="2006600"/>
                  </a:lnTo>
                  <a:lnTo>
                    <a:pt x="567245" y="2019300"/>
                  </a:lnTo>
                  <a:lnTo>
                    <a:pt x="575729" y="2006600"/>
                  </a:lnTo>
                  <a:close/>
                </a:path>
                <a:path w="2849880" h="3111500">
                  <a:moveTo>
                    <a:pt x="552424" y="1981200"/>
                  </a:moveTo>
                  <a:lnTo>
                    <a:pt x="546387" y="1981200"/>
                  </a:lnTo>
                  <a:lnTo>
                    <a:pt x="545007" y="1993900"/>
                  </a:lnTo>
                  <a:lnTo>
                    <a:pt x="546759" y="1993900"/>
                  </a:lnTo>
                  <a:lnTo>
                    <a:pt x="551530" y="2006600"/>
                  </a:lnTo>
                  <a:lnTo>
                    <a:pt x="558850" y="2006600"/>
                  </a:lnTo>
                  <a:lnTo>
                    <a:pt x="552424" y="1993900"/>
                  </a:lnTo>
                  <a:lnTo>
                    <a:pt x="552424" y="1981200"/>
                  </a:lnTo>
                  <a:close/>
                </a:path>
                <a:path w="2849880" h="3111500">
                  <a:moveTo>
                    <a:pt x="588024" y="1981200"/>
                  </a:moveTo>
                  <a:lnTo>
                    <a:pt x="581380" y="1981200"/>
                  </a:lnTo>
                  <a:lnTo>
                    <a:pt x="581380" y="1993900"/>
                  </a:lnTo>
                  <a:lnTo>
                    <a:pt x="574941" y="2006600"/>
                  </a:lnTo>
                  <a:lnTo>
                    <a:pt x="582803" y="2006600"/>
                  </a:lnTo>
                  <a:lnTo>
                    <a:pt x="587648" y="1993900"/>
                  </a:lnTo>
                  <a:lnTo>
                    <a:pt x="589445" y="1993900"/>
                  </a:lnTo>
                  <a:lnTo>
                    <a:pt x="588024" y="1981200"/>
                  </a:lnTo>
                  <a:close/>
                </a:path>
                <a:path w="2849880" h="3111500">
                  <a:moveTo>
                    <a:pt x="578295" y="1968500"/>
                  </a:moveTo>
                  <a:lnTo>
                    <a:pt x="556157" y="1968500"/>
                  </a:lnTo>
                  <a:lnTo>
                    <a:pt x="550244" y="1981200"/>
                  </a:lnTo>
                  <a:lnTo>
                    <a:pt x="584125" y="1981200"/>
                  </a:lnTo>
                  <a:lnTo>
                    <a:pt x="578295" y="1968500"/>
                  </a:lnTo>
                  <a:close/>
                </a:path>
                <a:path w="2849880" h="3111500">
                  <a:moveTo>
                    <a:pt x="94270" y="0"/>
                  </a:moveTo>
                  <a:lnTo>
                    <a:pt x="86563" y="0"/>
                  </a:lnTo>
                  <a:lnTo>
                    <a:pt x="86563" y="736600"/>
                  </a:lnTo>
                  <a:lnTo>
                    <a:pt x="176047" y="825500"/>
                  </a:lnTo>
                  <a:lnTo>
                    <a:pt x="176047" y="977900"/>
                  </a:lnTo>
                  <a:lnTo>
                    <a:pt x="563702" y="1358900"/>
                  </a:lnTo>
                  <a:lnTo>
                    <a:pt x="563702" y="1968500"/>
                  </a:lnTo>
                  <a:lnTo>
                    <a:pt x="571080" y="1968500"/>
                  </a:lnTo>
                  <a:lnTo>
                    <a:pt x="571080" y="1358900"/>
                  </a:lnTo>
                  <a:lnTo>
                    <a:pt x="183769" y="965200"/>
                  </a:lnTo>
                  <a:lnTo>
                    <a:pt x="183769" y="825500"/>
                  </a:lnTo>
                  <a:lnTo>
                    <a:pt x="94270" y="736600"/>
                  </a:lnTo>
                  <a:lnTo>
                    <a:pt x="94270" y="0"/>
                  </a:lnTo>
                  <a:close/>
                </a:path>
                <a:path w="2849880" h="3111500">
                  <a:moveTo>
                    <a:pt x="1060419" y="1930400"/>
                  </a:moveTo>
                  <a:lnTo>
                    <a:pt x="1029312" y="1930400"/>
                  </a:lnTo>
                  <a:lnTo>
                    <a:pt x="1024545" y="1943100"/>
                  </a:lnTo>
                  <a:lnTo>
                    <a:pt x="1022794" y="1955800"/>
                  </a:lnTo>
                  <a:lnTo>
                    <a:pt x="1024208" y="1955800"/>
                  </a:lnTo>
                  <a:lnTo>
                    <a:pt x="1028068" y="1968500"/>
                  </a:lnTo>
                  <a:lnTo>
                    <a:pt x="1037285" y="1968500"/>
                  </a:lnTo>
                  <a:lnTo>
                    <a:pt x="1030846" y="1955800"/>
                  </a:lnTo>
                  <a:lnTo>
                    <a:pt x="1030846" y="1943100"/>
                  </a:lnTo>
                  <a:lnTo>
                    <a:pt x="1065155" y="1943100"/>
                  </a:lnTo>
                  <a:lnTo>
                    <a:pt x="1060419" y="1930400"/>
                  </a:lnTo>
                  <a:close/>
                </a:path>
                <a:path w="2849880" h="3111500">
                  <a:moveTo>
                    <a:pt x="1065155" y="1943100"/>
                  </a:moveTo>
                  <a:lnTo>
                    <a:pt x="1059815" y="1943100"/>
                  </a:lnTo>
                  <a:lnTo>
                    <a:pt x="1059815" y="1955800"/>
                  </a:lnTo>
                  <a:lnTo>
                    <a:pt x="1053376" y="1968500"/>
                  </a:lnTo>
                  <a:lnTo>
                    <a:pt x="1061864" y="1968500"/>
                  </a:lnTo>
                  <a:lnTo>
                    <a:pt x="1065576" y="1955800"/>
                  </a:lnTo>
                  <a:lnTo>
                    <a:pt x="1066901" y="1955800"/>
                  </a:lnTo>
                  <a:lnTo>
                    <a:pt x="1065155" y="1943100"/>
                  </a:lnTo>
                  <a:close/>
                </a:path>
                <a:path w="2849880" h="3111500">
                  <a:moveTo>
                    <a:pt x="521628" y="1943100"/>
                  </a:moveTo>
                  <a:lnTo>
                    <a:pt x="490362" y="1943100"/>
                  </a:lnTo>
                  <a:lnTo>
                    <a:pt x="497421" y="1955800"/>
                  </a:lnTo>
                  <a:lnTo>
                    <a:pt x="514547" y="1955800"/>
                  </a:lnTo>
                  <a:lnTo>
                    <a:pt x="521628" y="1943100"/>
                  </a:lnTo>
                  <a:close/>
                </a:path>
                <a:path w="2849880" h="3111500">
                  <a:moveTo>
                    <a:pt x="1155103" y="1917700"/>
                  </a:moveTo>
                  <a:lnTo>
                    <a:pt x="1146614" y="1917700"/>
                  </a:lnTo>
                  <a:lnTo>
                    <a:pt x="1142902" y="1930400"/>
                  </a:lnTo>
                  <a:lnTo>
                    <a:pt x="1141577" y="1930400"/>
                  </a:lnTo>
                  <a:lnTo>
                    <a:pt x="1143323" y="1943100"/>
                  </a:lnTo>
                  <a:lnTo>
                    <a:pt x="1148059" y="1955800"/>
                  </a:lnTo>
                  <a:lnTo>
                    <a:pt x="1179171" y="1955800"/>
                  </a:lnTo>
                  <a:lnTo>
                    <a:pt x="1183935" y="1943100"/>
                  </a:lnTo>
                  <a:lnTo>
                    <a:pt x="1148664" y="1943100"/>
                  </a:lnTo>
                  <a:lnTo>
                    <a:pt x="1148664" y="1930400"/>
                  </a:lnTo>
                  <a:lnTo>
                    <a:pt x="1155103" y="1917700"/>
                  </a:lnTo>
                  <a:close/>
                </a:path>
                <a:path w="2849880" h="3111500">
                  <a:moveTo>
                    <a:pt x="491578" y="1917700"/>
                  </a:moveTo>
                  <a:lnTo>
                    <a:pt x="485270" y="1917700"/>
                  </a:lnTo>
                  <a:lnTo>
                    <a:pt x="483844" y="1930400"/>
                  </a:lnTo>
                  <a:lnTo>
                    <a:pt x="485595" y="1943100"/>
                  </a:lnTo>
                  <a:lnTo>
                    <a:pt x="491578" y="1943100"/>
                  </a:lnTo>
                  <a:lnTo>
                    <a:pt x="491578" y="1917700"/>
                  </a:lnTo>
                  <a:close/>
                </a:path>
                <a:path w="2849880" h="3111500">
                  <a:moveTo>
                    <a:pt x="526850" y="1917700"/>
                  </a:moveTo>
                  <a:lnTo>
                    <a:pt x="520534" y="1917700"/>
                  </a:lnTo>
                  <a:lnTo>
                    <a:pt x="520534" y="1943100"/>
                  </a:lnTo>
                  <a:lnTo>
                    <a:pt x="526473" y="1943100"/>
                  </a:lnTo>
                  <a:lnTo>
                    <a:pt x="528269" y="1930400"/>
                  </a:lnTo>
                  <a:lnTo>
                    <a:pt x="526850" y="1917700"/>
                  </a:lnTo>
                  <a:close/>
                </a:path>
                <a:path w="2849880" h="3111500">
                  <a:moveTo>
                    <a:pt x="1180423" y="1917700"/>
                  </a:moveTo>
                  <a:lnTo>
                    <a:pt x="1171219" y="1917700"/>
                  </a:lnTo>
                  <a:lnTo>
                    <a:pt x="1177658" y="1930400"/>
                  </a:lnTo>
                  <a:lnTo>
                    <a:pt x="1177658" y="1943100"/>
                  </a:lnTo>
                  <a:lnTo>
                    <a:pt x="1183935" y="1943100"/>
                  </a:lnTo>
                  <a:lnTo>
                    <a:pt x="1185684" y="1930400"/>
                  </a:lnTo>
                  <a:lnTo>
                    <a:pt x="1184274" y="1930400"/>
                  </a:lnTo>
                  <a:lnTo>
                    <a:pt x="1180423" y="1917700"/>
                  </a:lnTo>
                  <a:close/>
                </a:path>
                <a:path w="2849880" h="3111500">
                  <a:moveTo>
                    <a:pt x="33103" y="0"/>
                  </a:moveTo>
                  <a:lnTo>
                    <a:pt x="25370" y="0"/>
                  </a:lnTo>
                  <a:lnTo>
                    <a:pt x="25370" y="749300"/>
                  </a:lnTo>
                  <a:lnTo>
                    <a:pt x="114875" y="838200"/>
                  </a:lnTo>
                  <a:lnTo>
                    <a:pt x="114875" y="990600"/>
                  </a:lnTo>
                  <a:lnTo>
                    <a:pt x="502500" y="1384300"/>
                  </a:lnTo>
                  <a:lnTo>
                    <a:pt x="502500" y="1905000"/>
                  </a:lnTo>
                  <a:lnTo>
                    <a:pt x="495117" y="1917700"/>
                  </a:lnTo>
                  <a:lnTo>
                    <a:pt x="517130" y="1917700"/>
                  </a:lnTo>
                  <a:lnTo>
                    <a:pt x="509917" y="1905000"/>
                  </a:lnTo>
                  <a:lnTo>
                    <a:pt x="509917" y="1371600"/>
                  </a:lnTo>
                  <a:lnTo>
                    <a:pt x="122608" y="990600"/>
                  </a:lnTo>
                  <a:lnTo>
                    <a:pt x="122608" y="838200"/>
                  </a:lnTo>
                  <a:lnTo>
                    <a:pt x="33103" y="749300"/>
                  </a:lnTo>
                  <a:lnTo>
                    <a:pt x="33103" y="0"/>
                  </a:lnTo>
                  <a:close/>
                </a:path>
                <a:path w="2849880" h="3111500">
                  <a:moveTo>
                    <a:pt x="2062733" y="304800"/>
                  </a:moveTo>
                  <a:lnTo>
                    <a:pt x="1475105" y="901700"/>
                  </a:lnTo>
                  <a:lnTo>
                    <a:pt x="1473835" y="901700"/>
                  </a:lnTo>
                  <a:lnTo>
                    <a:pt x="1473835" y="1346200"/>
                  </a:lnTo>
                  <a:lnTo>
                    <a:pt x="1222082" y="1600200"/>
                  </a:lnTo>
                  <a:lnTo>
                    <a:pt x="1222082" y="1689100"/>
                  </a:lnTo>
                  <a:lnTo>
                    <a:pt x="1159624" y="1752600"/>
                  </a:lnTo>
                  <a:lnTo>
                    <a:pt x="1159624" y="1917700"/>
                  </a:lnTo>
                  <a:lnTo>
                    <a:pt x="1167676" y="1917700"/>
                  </a:lnTo>
                  <a:lnTo>
                    <a:pt x="1167676" y="1765300"/>
                  </a:lnTo>
                  <a:lnTo>
                    <a:pt x="1230147" y="1701800"/>
                  </a:lnTo>
                  <a:lnTo>
                    <a:pt x="1230147" y="1612900"/>
                  </a:lnTo>
                  <a:lnTo>
                    <a:pt x="1481582" y="1358900"/>
                  </a:lnTo>
                  <a:lnTo>
                    <a:pt x="1481582" y="901700"/>
                  </a:lnTo>
                  <a:lnTo>
                    <a:pt x="2067814" y="317500"/>
                  </a:lnTo>
                  <a:lnTo>
                    <a:pt x="2062733" y="304800"/>
                  </a:lnTo>
                  <a:close/>
                </a:path>
                <a:path w="2849880" h="3111500">
                  <a:moveTo>
                    <a:pt x="436854" y="1854200"/>
                  </a:moveTo>
                  <a:lnTo>
                    <a:pt x="428182" y="1854200"/>
                  </a:lnTo>
                  <a:lnTo>
                    <a:pt x="424369" y="1866900"/>
                  </a:lnTo>
                  <a:lnTo>
                    <a:pt x="422998" y="1866900"/>
                  </a:lnTo>
                  <a:lnTo>
                    <a:pt x="424795" y="1879600"/>
                  </a:lnTo>
                  <a:lnTo>
                    <a:pt x="429641" y="1892300"/>
                  </a:lnTo>
                  <a:lnTo>
                    <a:pt x="460913" y="1892300"/>
                  </a:lnTo>
                  <a:lnTo>
                    <a:pt x="465684" y="1879600"/>
                  </a:lnTo>
                  <a:lnTo>
                    <a:pt x="430390" y="1879600"/>
                  </a:lnTo>
                  <a:lnTo>
                    <a:pt x="430390" y="1866900"/>
                  </a:lnTo>
                  <a:lnTo>
                    <a:pt x="436854" y="1854200"/>
                  </a:lnTo>
                  <a:close/>
                </a:path>
                <a:path w="2849880" h="3111500">
                  <a:moveTo>
                    <a:pt x="462156" y="1854200"/>
                  </a:moveTo>
                  <a:lnTo>
                    <a:pt x="452932" y="1854200"/>
                  </a:lnTo>
                  <a:lnTo>
                    <a:pt x="459371" y="1866900"/>
                  </a:lnTo>
                  <a:lnTo>
                    <a:pt x="459371" y="1879600"/>
                  </a:lnTo>
                  <a:lnTo>
                    <a:pt x="465684" y="1879600"/>
                  </a:lnTo>
                  <a:lnTo>
                    <a:pt x="467436" y="1866900"/>
                  </a:lnTo>
                  <a:lnTo>
                    <a:pt x="466020" y="1866900"/>
                  </a:lnTo>
                  <a:lnTo>
                    <a:pt x="462156" y="1854200"/>
                  </a:lnTo>
                  <a:close/>
                </a:path>
                <a:path w="2849880" h="3111500">
                  <a:moveTo>
                    <a:pt x="296456" y="0"/>
                  </a:moveTo>
                  <a:lnTo>
                    <a:pt x="288747" y="0"/>
                  </a:lnTo>
                  <a:lnTo>
                    <a:pt x="288747" y="673100"/>
                  </a:lnTo>
                  <a:lnTo>
                    <a:pt x="377926" y="762000"/>
                  </a:lnTo>
                  <a:lnTo>
                    <a:pt x="377926" y="914400"/>
                  </a:lnTo>
                  <a:lnTo>
                    <a:pt x="765556" y="1295400"/>
                  </a:lnTo>
                  <a:lnTo>
                    <a:pt x="765556" y="1879600"/>
                  </a:lnTo>
                  <a:lnTo>
                    <a:pt x="773290" y="1879600"/>
                  </a:lnTo>
                  <a:lnTo>
                    <a:pt x="773290" y="1295400"/>
                  </a:lnTo>
                  <a:lnTo>
                    <a:pt x="385635" y="901700"/>
                  </a:lnTo>
                  <a:lnTo>
                    <a:pt x="385635" y="762000"/>
                  </a:lnTo>
                  <a:lnTo>
                    <a:pt x="296456" y="673100"/>
                  </a:lnTo>
                  <a:lnTo>
                    <a:pt x="296456" y="0"/>
                  </a:lnTo>
                  <a:close/>
                </a:path>
                <a:path w="2849880" h="3111500">
                  <a:moveTo>
                    <a:pt x="2067814" y="228600"/>
                  </a:moveTo>
                  <a:lnTo>
                    <a:pt x="2062733" y="228600"/>
                  </a:lnTo>
                  <a:lnTo>
                    <a:pt x="1414018" y="876300"/>
                  </a:lnTo>
                  <a:lnTo>
                    <a:pt x="1414018" y="1333500"/>
                  </a:lnTo>
                  <a:lnTo>
                    <a:pt x="1040828" y="1701800"/>
                  </a:lnTo>
                  <a:lnTo>
                    <a:pt x="1040828" y="1866900"/>
                  </a:lnTo>
                  <a:lnTo>
                    <a:pt x="1048537" y="1866900"/>
                  </a:lnTo>
                  <a:lnTo>
                    <a:pt x="1048537" y="1714500"/>
                  </a:lnTo>
                  <a:lnTo>
                    <a:pt x="1421638" y="1333500"/>
                  </a:lnTo>
                  <a:lnTo>
                    <a:pt x="1421638" y="876300"/>
                  </a:lnTo>
                  <a:lnTo>
                    <a:pt x="2067814" y="228600"/>
                  </a:lnTo>
                  <a:close/>
                </a:path>
                <a:path w="2849880" h="3111500">
                  <a:moveTo>
                    <a:pt x="0" y="800100"/>
                  </a:moveTo>
                  <a:lnTo>
                    <a:pt x="0" y="812800"/>
                  </a:lnTo>
                  <a:lnTo>
                    <a:pt x="53709" y="863600"/>
                  </a:lnTo>
                  <a:lnTo>
                    <a:pt x="53709" y="1016000"/>
                  </a:lnTo>
                  <a:lnTo>
                    <a:pt x="441337" y="1397000"/>
                  </a:lnTo>
                  <a:lnTo>
                    <a:pt x="441337" y="1854200"/>
                  </a:lnTo>
                  <a:lnTo>
                    <a:pt x="449389" y="1854200"/>
                  </a:lnTo>
                  <a:lnTo>
                    <a:pt x="449389" y="1397000"/>
                  </a:lnTo>
                  <a:lnTo>
                    <a:pt x="61767" y="1003300"/>
                  </a:lnTo>
                  <a:lnTo>
                    <a:pt x="61767" y="863600"/>
                  </a:lnTo>
                  <a:lnTo>
                    <a:pt x="0" y="800100"/>
                  </a:lnTo>
                  <a:close/>
                </a:path>
                <a:path w="2849880" h="3111500">
                  <a:moveTo>
                    <a:pt x="154813" y="0"/>
                  </a:moveTo>
                  <a:lnTo>
                    <a:pt x="147078" y="0"/>
                  </a:lnTo>
                  <a:lnTo>
                    <a:pt x="147078" y="711200"/>
                  </a:lnTo>
                  <a:lnTo>
                    <a:pt x="236588" y="800100"/>
                  </a:lnTo>
                  <a:lnTo>
                    <a:pt x="236588" y="952500"/>
                  </a:lnTo>
                  <a:lnTo>
                    <a:pt x="623887" y="1346200"/>
                  </a:lnTo>
                  <a:lnTo>
                    <a:pt x="623887" y="1828800"/>
                  </a:lnTo>
                  <a:lnTo>
                    <a:pt x="631621" y="1828800"/>
                  </a:lnTo>
                  <a:lnTo>
                    <a:pt x="631621" y="1333500"/>
                  </a:lnTo>
                  <a:lnTo>
                    <a:pt x="243992" y="952500"/>
                  </a:lnTo>
                  <a:lnTo>
                    <a:pt x="243992" y="800100"/>
                  </a:lnTo>
                  <a:lnTo>
                    <a:pt x="154813" y="711200"/>
                  </a:lnTo>
                  <a:lnTo>
                    <a:pt x="154813" y="0"/>
                  </a:lnTo>
                  <a:close/>
                </a:path>
                <a:path w="2849880" h="3111500">
                  <a:moveTo>
                    <a:pt x="2330545" y="1816100"/>
                  </a:moveTo>
                  <a:lnTo>
                    <a:pt x="2299398" y="1816100"/>
                  </a:lnTo>
                  <a:lnTo>
                    <a:pt x="2306466" y="1828800"/>
                  </a:lnTo>
                  <a:lnTo>
                    <a:pt x="2323552" y="1828800"/>
                  </a:lnTo>
                  <a:lnTo>
                    <a:pt x="2330545" y="1816100"/>
                  </a:lnTo>
                  <a:close/>
                </a:path>
                <a:path w="2849880" h="3111500">
                  <a:moveTo>
                    <a:pt x="2409539" y="1816100"/>
                  </a:moveTo>
                  <a:lnTo>
                    <a:pt x="2378265" y="1816100"/>
                  </a:lnTo>
                  <a:lnTo>
                    <a:pt x="2385333" y="1828800"/>
                  </a:lnTo>
                  <a:lnTo>
                    <a:pt x="2402459" y="1828800"/>
                  </a:lnTo>
                  <a:lnTo>
                    <a:pt x="2409539" y="1816100"/>
                  </a:lnTo>
                  <a:close/>
                </a:path>
                <a:path w="2849880" h="3111500">
                  <a:moveTo>
                    <a:pt x="2496516" y="1790700"/>
                  </a:moveTo>
                  <a:lnTo>
                    <a:pt x="2449189" y="1790700"/>
                  </a:lnTo>
                  <a:lnTo>
                    <a:pt x="2447163" y="1803400"/>
                  </a:lnTo>
                  <a:lnTo>
                    <a:pt x="2449189" y="1816100"/>
                  </a:lnTo>
                  <a:lnTo>
                    <a:pt x="2454703" y="1828800"/>
                  </a:lnTo>
                  <a:lnTo>
                    <a:pt x="2490898" y="1828800"/>
                  </a:lnTo>
                  <a:lnTo>
                    <a:pt x="2496516" y="1816100"/>
                  </a:lnTo>
                  <a:lnTo>
                    <a:pt x="2498598" y="1803400"/>
                  </a:lnTo>
                  <a:lnTo>
                    <a:pt x="2496516" y="1790700"/>
                  </a:lnTo>
                  <a:close/>
                </a:path>
                <a:path w="2849880" h="3111500">
                  <a:moveTo>
                    <a:pt x="2307082" y="1790700"/>
                  </a:moveTo>
                  <a:lnTo>
                    <a:pt x="2294616" y="1790700"/>
                  </a:lnTo>
                  <a:lnTo>
                    <a:pt x="2292858" y="1803400"/>
                  </a:lnTo>
                  <a:lnTo>
                    <a:pt x="2294616" y="1816100"/>
                  </a:lnTo>
                  <a:lnTo>
                    <a:pt x="2300605" y="1816100"/>
                  </a:lnTo>
                  <a:lnTo>
                    <a:pt x="2300605" y="1803400"/>
                  </a:lnTo>
                  <a:lnTo>
                    <a:pt x="2307082" y="1790700"/>
                  </a:lnTo>
                  <a:close/>
                </a:path>
                <a:path w="2849880" h="3111500">
                  <a:moveTo>
                    <a:pt x="2335299" y="1790700"/>
                  </a:moveTo>
                  <a:lnTo>
                    <a:pt x="2323211" y="1790700"/>
                  </a:lnTo>
                  <a:lnTo>
                    <a:pt x="2329561" y="1803400"/>
                  </a:lnTo>
                  <a:lnTo>
                    <a:pt x="2329561" y="1816100"/>
                  </a:lnTo>
                  <a:lnTo>
                    <a:pt x="2335299" y="1816100"/>
                  </a:lnTo>
                  <a:lnTo>
                    <a:pt x="2337054" y="1803400"/>
                  </a:lnTo>
                  <a:lnTo>
                    <a:pt x="2335299" y="1790700"/>
                  </a:lnTo>
                  <a:close/>
                </a:path>
                <a:path w="2849880" h="3111500">
                  <a:moveTo>
                    <a:pt x="2386330" y="1790700"/>
                  </a:moveTo>
                  <a:lnTo>
                    <a:pt x="2373483" y="1790700"/>
                  </a:lnTo>
                  <a:lnTo>
                    <a:pt x="2371725" y="1803400"/>
                  </a:lnTo>
                  <a:lnTo>
                    <a:pt x="2373483" y="1816100"/>
                  </a:lnTo>
                  <a:lnTo>
                    <a:pt x="2379853" y="1816100"/>
                  </a:lnTo>
                  <a:lnTo>
                    <a:pt x="2379853" y="1803400"/>
                  </a:lnTo>
                  <a:lnTo>
                    <a:pt x="2386330" y="1790700"/>
                  </a:lnTo>
                  <a:close/>
                </a:path>
                <a:path w="2849880" h="3111500">
                  <a:moveTo>
                    <a:pt x="2414381" y="1790700"/>
                  </a:moveTo>
                  <a:lnTo>
                    <a:pt x="2402332" y="1790700"/>
                  </a:lnTo>
                  <a:lnTo>
                    <a:pt x="2408809" y="1803400"/>
                  </a:lnTo>
                  <a:lnTo>
                    <a:pt x="2408809" y="1816100"/>
                  </a:lnTo>
                  <a:lnTo>
                    <a:pt x="2414381" y="1816100"/>
                  </a:lnTo>
                  <a:lnTo>
                    <a:pt x="2416175" y="1803400"/>
                  </a:lnTo>
                  <a:lnTo>
                    <a:pt x="2414381" y="1790700"/>
                  </a:lnTo>
                  <a:close/>
                </a:path>
                <a:path w="2849880" h="3111500">
                  <a:moveTo>
                    <a:pt x="1483868" y="1765300"/>
                  </a:moveTo>
                  <a:lnTo>
                    <a:pt x="1476676" y="1765300"/>
                  </a:lnTo>
                  <a:lnTo>
                    <a:pt x="1471983" y="1778000"/>
                  </a:lnTo>
                  <a:lnTo>
                    <a:pt x="1470279" y="1778000"/>
                  </a:lnTo>
                  <a:lnTo>
                    <a:pt x="1472037" y="1790700"/>
                  </a:lnTo>
                  <a:lnTo>
                    <a:pt x="1476819" y="1803400"/>
                  </a:lnTo>
                  <a:lnTo>
                    <a:pt x="1507966" y="1803400"/>
                  </a:lnTo>
                  <a:lnTo>
                    <a:pt x="1512720" y="1790700"/>
                  </a:lnTo>
                  <a:lnTo>
                    <a:pt x="1477391" y="1790700"/>
                  </a:lnTo>
                  <a:lnTo>
                    <a:pt x="1477391" y="1778000"/>
                  </a:lnTo>
                  <a:lnTo>
                    <a:pt x="1483868" y="1765300"/>
                  </a:lnTo>
                  <a:close/>
                </a:path>
                <a:path w="2849880" h="3111500">
                  <a:moveTo>
                    <a:pt x="2068449" y="558800"/>
                  </a:moveTo>
                  <a:lnTo>
                    <a:pt x="2062733" y="558800"/>
                  </a:lnTo>
                  <a:lnTo>
                    <a:pt x="1742313" y="876300"/>
                  </a:lnTo>
                  <a:lnTo>
                    <a:pt x="1742313" y="1524000"/>
                  </a:lnTo>
                  <a:lnTo>
                    <a:pt x="1504823" y="1765300"/>
                  </a:lnTo>
                  <a:lnTo>
                    <a:pt x="1499870" y="1765300"/>
                  </a:lnTo>
                  <a:lnTo>
                    <a:pt x="1506347" y="1778000"/>
                  </a:lnTo>
                  <a:lnTo>
                    <a:pt x="1506347" y="1790700"/>
                  </a:lnTo>
                  <a:lnTo>
                    <a:pt x="1512720" y="1790700"/>
                  </a:lnTo>
                  <a:lnTo>
                    <a:pt x="1514475" y="1778000"/>
                  </a:lnTo>
                  <a:lnTo>
                    <a:pt x="1512824" y="1778000"/>
                  </a:lnTo>
                  <a:lnTo>
                    <a:pt x="1510538" y="1765300"/>
                  </a:lnTo>
                  <a:lnTo>
                    <a:pt x="1750441" y="1524000"/>
                  </a:lnTo>
                  <a:lnTo>
                    <a:pt x="1750441" y="889000"/>
                  </a:lnTo>
                  <a:lnTo>
                    <a:pt x="2068449" y="558800"/>
                  </a:lnTo>
                  <a:close/>
                </a:path>
                <a:path w="2849880" h="3111500">
                  <a:moveTo>
                    <a:pt x="2315083" y="1778000"/>
                  </a:moveTo>
                  <a:lnTo>
                    <a:pt x="2306466" y="1790700"/>
                  </a:lnTo>
                  <a:lnTo>
                    <a:pt x="2323552" y="1790700"/>
                  </a:lnTo>
                  <a:lnTo>
                    <a:pt x="2315083" y="1778000"/>
                  </a:lnTo>
                  <a:close/>
                </a:path>
                <a:path w="2849880" h="3111500">
                  <a:moveTo>
                    <a:pt x="2393950" y="1778000"/>
                  </a:moveTo>
                  <a:lnTo>
                    <a:pt x="2385333" y="1790700"/>
                  </a:lnTo>
                  <a:lnTo>
                    <a:pt x="2402459" y="1790700"/>
                  </a:lnTo>
                  <a:lnTo>
                    <a:pt x="2393950" y="1778000"/>
                  </a:lnTo>
                  <a:close/>
                </a:path>
                <a:path w="2849880" h="3111500">
                  <a:moveTo>
                    <a:pt x="2482685" y="1778000"/>
                  </a:moveTo>
                  <a:lnTo>
                    <a:pt x="2462861" y="1778000"/>
                  </a:lnTo>
                  <a:lnTo>
                    <a:pt x="2454703" y="1790700"/>
                  </a:lnTo>
                  <a:lnTo>
                    <a:pt x="2490898" y="1790700"/>
                  </a:lnTo>
                  <a:lnTo>
                    <a:pt x="2482685" y="1778000"/>
                  </a:lnTo>
                  <a:close/>
                </a:path>
                <a:path w="2849880" h="3111500">
                  <a:moveTo>
                    <a:pt x="1853374" y="1447800"/>
                  </a:moveTo>
                  <a:lnTo>
                    <a:pt x="1822100" y="1447800"/>
                  </a:lnTo>
                  <a:lnTo>
                    <a:pt x="1829181" y="1460500"/>
                  </a:lnTo>
                  <a:lnTo>
                    <a:pt x="1846306" y="1460500"/>
                  </a:lnTo>
                  <a:lnTo>
                    <a:pt x="1853374" y="1447800"/>
                  </a:lnTo>
                  <a:close/>
                </a:path>
                <a:path w="2849880" h="3111500">
                  <a:moveTo>
                    <a:pt x="1822831" y="1422400"/>
                  </a:moveTo>
                  <a:lnTo>
                    <a:pt x="1816840" y="1422400"/>
                  </a:lnTo>
                  <a:lnTo>
                    <a:pt x="1815464" y="1435100"/>
                  </a:lnTo>
                  <a:lnTo>
                    <a:pt x="1817258" y="1447800"/>
                  </a:lnTo>
                  <a:lnTo>
                    <a:pt x="1822831" y="1447800"/>
                  </a:lnTo>
                  <a:lnTo>
                    <a:pt x="1822831" y="1422400"/>
                  </a:lnTo>
                  <a:close/>
                </a:path>
                <a:path w="2849880" h="3111500">
                  <a:moveTo>
                    <a:pt x="1858490" y="1422400"/>
                  </a:moveTo>
                  <a:lnTo>
                    <a:pt x="1851787" y="1422400"/>
                  </a:lnTo>
                  <a:lnTo>
                    <a:pt x="1851787" y="1447800"/>
                  </a:lnTo>
                  <a:lnTo>
                    <a:pt x="1858156" y="1447800"/>
                  </a:lnTo>
                  <a:lnTo>
                    <a:pt x="1859914" y="1435100"/>
                  </a:lnTo>
                  <a:lnTo>
                    <a:pt x="1858490" y="1422400"/>
                  </a:lnTo>
                  <a:close/>
                </a:path>
                <a:path w="2849880" h="3111500">
                  <a:moveTo>
                    <a:pt x="1848877" y="1409700"/>
                  </a:moveTo>
                  <a:lnTo>
                    <a:pt x="1826448" y="1409700"/>
                  </a:lnTo>
                  <a:lnTo>
                    <a:pt x="1820656" y="1422400"/>
                  </a:lnTo>
                  <a:lnTo>
                    <a:pt x="1854612" y="1422400"/>
                  </a:lnTo>
                  <a:lnTo>
                    <a:pt x="1848877" y="1409700"/>
                  </a:lnTo>
                  <a:close/>
                </a:path>
                <a:path w="2849880" h="3111500">
                  <a:moveTo>
                    <a:pt x="2355145" y="0"/>
                  </a:moveTo>
                  <a:lnTo>
                    <a:pt x="2344020" y="0"/>
                  </a:lnTo>
                  <a:lnTo>
                    <a:pt x="2154809" y="190500"/>
                  </a:lnTo>
                  <a:lnTo>
                    <a:pt x="2154809" y="596900"/>
                  </a:lnTo>
                  <a:lnTo>
                    <a:pt x="1833752" y="914400"/>
                  </a:lnTo>
                  <a:lnTo>
                    <a:pt x="1833752" y="1409700"/>
                  </a:lnTo>
                  <a:lnTo>
                    <a:pt x="1841881" y="1409700"/>
                  </a:lnTo>
                  <a:lnTo>
                    <a:pt x="1841881" y="927100"/>
                  </a:lnTo>
                  <a:lnTo>
                    <a:pt x="2162810" y="596900"/>
                  </a:lnTo>
                  <a:lnTo>
                    <a:pt x="2162810" y="190500"/>
                  </a:lnTo>
                  <a:lnTo>
                    <a:pt x="2355145" y="0"/>
                  </a:lnTo>
                  <a:close/>
                </a:path>
                <a:path w="2849880" h="3111500">
                  <a:moveTo>
                    <a:pt x="322265" y="1384300"/>
                  </a:moveTo>
                  <a:lnTo>
                    <a:pt x="286004" y="1384300"/>
                  </a:lnTo>
                  <a:lnTo>
                    <a:pt x="294188" y="1397000"/>
                  </a:lnTo>
                  <a:lnTo>
                    <a:pt x="314056" y="1397000"/>
                  </a:lnTo>
                  <a:lnTo>
                    <a:pt x="322265" y="1384300"/>
                  </a:lnTo>
                  <a:close/>
                </a:path>
                <a:path w="2849880" h="3111500">
                  <a:moveTo>
                    <a:pt x="1913286" y="1384300"/>
                  </a:moveTo>
                  <a:lnTo>
                    <a:pt x="1882203" y="1384300"/>
                  </a:lnTo>
                  <a:lnTo>
                    <a:pt x="1889271" y="1397000"/>
                  </a:lnTo>
                  <a:lnTo>
                    <a:pt x="1906337" y="1397000"/>
                  </a:lnTo>
                  <a:lnTo>
                    <a:pt x="1913286" y="1384300"/>
                  </a:lnTo>
                  <a:close/>
                </a:path>
                <a:path w="2849880" h="3111500">
                  <a:moveTo>
                    <a:pt x="0" y="1041400"/>
                  </a:moveTo>
                  <a:lnTo>
                    <a:pt x="0" y="1092200"/>
                  </a:lnTo>
                  <a:lnTo>
                    <a:pt x="278765" y="1371600"/>
                  </a:lnTo>
                  <a:lnTo>
                    <a:pt x="278447" y="1371600"/>
                  </a:lnTo>
                  <a:lnTo>
                    <a:pt x="280476" y="1384300"/>
                  </a:lnTo>
                  <a:lnTo>
                    <a:pt x="327879" y="1384300"/>
                  </a:lnTo>
                  <a:lnTo>
                    <a:pt x="329958" y="1371600"/>
                  </a:lnTo>
                  <a:lnTo>
                    <a:pt x="327879" y="1358900"/>
                  </a:lnTo>
                  <a:lnTo>
                    <a:pt x="322265" y="1358900"/>
                  </a:lnTo>
                  <a:lnTo>
                    <a:pt x="314056" y="1346200"/>
                  </a:lnTo>
                  <a:lnTo>
                    <a:pt x="300316" y="1346200"/>
                  </a:lnTo>
                  <a:lnTo>
                    <a:pt x="0" y="1041400"/>
                  </a:lnTo>
                  <a:close/>
                </a:path>
                <a:path w="2849880" h="3111500">
                  <a:moveTo>
                    <a:pt x="1889125" y="1358900"/>
                  </a:moveTo>
                  <a:lnTo>
                    <a:pt x="1880679" y="1358900"/>
                  </a:lnTo>
                  <a:lnTo>
                    <a:pt x="1876980" y="1371600"/>
                  </a:lnTo>
                  <a:lnTo>
                    <a:pt x="1875663" y="1371600"/>
                  </a:lnTo>
                  <a:lnTo>
                    <a:pt x="1877421" y="1384300"/>
                  </a:lnTo>
                  <a:lnTo>
                    <a:pt x="1882775" y="1384300"/>
                  </a:lnTo>
                  <a:lnTo>
                    <a:pt x="1882775" y="1371600"/>
                  </a:lnTo>
                  <a:lnTo>
                    <a:pt x="1889125" y="1358900"/>
                  </a:lnTo>
                  <a:close/>
                </a:path>
                <a:path w="2849880" h="3111500">
                  <a:moveTo>
                    <a:pt x="1914477" y="1358900"/>
                  </a:moveTo>
                  <a:lnTo>
                    <a:pt x="1905254" y="1358900"/>
                  </a:lnTo>
                  <a:lnTo>
                    <a:pt x="1911731" y="1371600"/>
                  </a:lnTo>
                  <a:lnTo>
                    <a:pt x="1911731" y="1384300"/>
                  </a:lnTo>
                  <a:lnTo>
                    <a:pt x="1917997" y="1384300"/>
                  </a:lnTo>
                  <a:lnTo>
                    <a:pt x="1919732" y="1371600"/>
                  </a:lnTo>
                  <a:lnTo>
                    <a:pt x="1918325" y="1371600"/>
                  </a:lnTo>
                  <a:lnTo>
                    <a:pt x="1914477" y="1358900"/>
                  </a:lnTo>
                  <a:close/>
                </a:path>
                <a:path w="2849880" h="3111500">
                  <a:moveTo>
                    <a:pt x="976122" y="1333500"/>
                  </a:moveTo>
                  <a:lnTo>
                    <a:pt x="968467" y="1333500"/>
                  </a:lnTo>
                  <a:lnTo>
                    <a:pt x="963699" y="1346200"/>
                  </a:lnTo>
                  <a:lnTo>
                    <a:pt x="961948" y="1358900"/>
                  </a:lnTo>
                  <a:lnTo>
                    <a:pt x="963699" y="1358900"/>
                  </a:lnTo>
                  <a:lnTo>
                    <a:pt x="968467" y="1371600"/>
                  </a:lnTo>
                  <a:lnTo>
                    <a:pt x="976122" y="1371600"/>
                  </a:lnTo>
                  <a:lnTo>
                    <a:pt x="969657" y="1358900"/>
                  </a:lnTo>
                  <a:lnTo>
                    <a:pt x="969657" y="1346200"/>
                  </a:lnTo>
                  <a:lnTo>
                    <a:pt x="976122" y="1333500"/>
                  </a:lnTo>
                  <a:close/>
                </a:path>
                <a:path w="2849880" h="3111500">
                  <a:moveTo>
                    <a:pt x="1143533" y="812800"/>
                  </a:moveTo>
                  <a:lnTo>
                    <a:pt x="1135799" y="812800"/>
                  </a:lnTo>
                  <a:lnTo>
                    <a:pt x="1135799" y="1193800"/>
                  </a:lnTo>
                  <a:lnTo>
                    <a:pt x="996721" y="1333500"/>
                  </a:lnTo>
                  <a:lnTo>
                    <a:pt x="992212" y="1333500"/>
                  </a:lnTo>
                  <a:lnTo>
                    <a:pt x="998651" y="1346200"/>
                  </a:lnTo>
                  <a:lnTo>
                    <a:pt x="998651" y="1358900"/>
                  </a:lnTo>
                  <a:lnTo>
                    <a:pt x="992212" y="1371600"/>
                  </a:lnTo>
                  <a:lnTo>
                    <a:pt x="999739" y="1371600"/>
                  </a:lnTo>
                  <a:lnTo>
                    <a:pt x="1004588" y="1358900"/>
                  </a:lnTo>
                  <a:lnTo>
                    <a:pt x="1006386" y="1358900"/>
                  </a:lnTo>
                  <a:lnTo>
                    <a:pt x="1006386" y="1346200"/>
                  </a:lnTo>
                  <a:lnTo>
                    <a:pt x="1002195" y="1346200"/>
                  </a:lnTo>
                  <a:lnTo>
                    <a:pt x="1143533" y="1193800"/>
                  </a:lnTo>
                  <a:lnTo>
                    <a:pt x="1143533" y="812800"/>
                  </a:lnTo>
                  <a:close/>
                </a:path>
                <a:path w="2849880" h="3111500">
                  <a:moveTo>
                    <a:pt x="2713101" y="38100"/>
                  </a:moveTo>
                  <a:lnTo>
                    <a:pt x="2376551" y="38100"/>
                  </a:lnTo>
                  <a:lnTo>
                    <a:pt x="2214372" y="203200"/>
                  </a:lnTo>
                  <a:lnTo>
                    <a:pt x="2214372" y="609600"/>
                  </a:lnTo>
                  <a:lnTo>
                    <a:pt x="2215007" y="609600"/>
                  </a:lnTo>
                  <a:lnTo>
                    <a:pt x="1893697" y="939800"/>
                  </a:lnTo>
                  <a:lnTo>
                    <a:pt x="1893697" y="1346200"/>
                  </a:lnTo>
                  <a:lnTo>
                    <a:pt x="1886378" y="1358900"/>
                  </a:lnTo>
                  <a:lnTo>
                    <a:pt x="1908748" y="1358900"/>
                  </a:lnTo>
                  <a:lnTo>
                    <a:pt x="1901698" y="1346200"/>
                  </a:lnTo>
                  <a:lnTo>
                    <a:pt x="1901698" y="939800"/>
                  </a:lnTo>
                  <a:lnTo>
                    <a:pt x="2223008" y="622300"/>
                  </a:lnTo>
                  <a:lnTo>
                    <a:pt x="2223008" y="203200"/>
                  </a:lnTo>
                  <a:lnTo>
                    <a:pt x="2380107" y="50800"/>
                  </a:lnTo>
                  <a:lnTo>
                    <a:pt x="2713101" y="50800"/>
                  </a:lnTo>
                  <a:lnTo>
                    <a:pt x="2713101" y="38100"/>
                  </a:lnTo>
                  <a:close/>
                </a:path>
                <a:path w="2849880" h="3111500">
                  <a:moveTo>
                    <a:pt x="14077" y="1333500"/>
                  </a:moveTo>
                  <a:lnTo>
                    <a:pt x="0" y="1333500"/>
                  </a:lnTo>
                  <a:lnTo>
                    <a:pt x="0" y="1346200"/>
                  </a:lnTo>
                  <a:lnTo>
                    <a:pt x="7107" y="1346200"/>
                  </a:lnTo>
                  <a:lnTo>
                    <a:pt x="14077" y="1333500"/>
                  </a:lnTo>
                  <a:close/>
                </a:path>
                <a:path w="2849880" h="3111500">
                  <a:moveTo>
                    <a:pt x="93878" y="1333500"/>
                  </a:moveTo>
                  <a:lnTo>
                    <a:pt x="62595" y="1333500"/>
                  </a:lnTo>
                  <a:lnTo>
                    <a:pt x="69677" y="1346200"/>
                  </a:lnTo>
                  <a:lnTo>
                    <a:pt x="86810" y="1346200"/>
                  </a:lnTo>
                  <a:lnTo>
                    <a:pt x="93878" y="1333500"/>
                  </a:lnTo>
                  <a:close/>
                </a:path>
                <a:path w="2849880" h="3111500">
                  <a:moveTo>
                    <a:pt x="18812" y="1308100"/>
                  </a:moveTo>
                  <a:lnTo>
                    <a:pt x="13148" y="1308100"/>
                  </a:lnTo>
                  <a:lnTo>
                    <a:pt x="13148" y="1333500"/>
                  </a:lnTo>
                  <a:lnTo>
                    <a:pt x="18812" y="1333500"/>
                  </a:lnTo>
                  <a:lnTo>
                    <a:pt x="20557" y="1320800"/>
                  </a:lnTo>
                  <a:lnTo>
                    <a:pt x="18812" y="1308100"/>
                  </a:lnTo>
                  <a:close/>
                </a:path>
                <a:path w="2849880" h="3111500">
                  <a:moveTo>
                    <a:pt x="63037" y="1308100"/>
                  </a:moveTo>
                  <a:lnTo>
                    <a:pt x="57576" y="1308100"/>
                  </a:lnTo>
                  <a:lnTo>
                    <a:pt x="55953" y="1320800"/>
                  </a:lnTo>
                  <a:lnTo>
                    <a:pt x="57749" y="1333500"/>
                  </a:lnTo>
                  <a:lnTo>
                    <a:pt x="63037" y="1333500"/>
                  </a:lnTo>
                  <a:lnTo>
                    <a:pt x="63037" y="1308100"/>
                  </a:lnTo>
                  <a:close/>
                </a:path>
                <a:path w="2849880" h="3111500">
                  <a:moveTo>
                    <a:pt x="98654" y="1308100"/>
                  </a:moveTo>
                  <a:lnTo>
                    <a:pt x="92025" y="1308100"/>
                  </a:lnTo>
                  <a:lnTo>
                    <a:pt x="92025" y="1333500"/>
                  </a:lnTo>
                  <a:lnTo>
                    <a:pt x="98654" y="1333500"/>
                  </a:lnTo>
                  <a:lnTo>
                    <a:pt x="100408" y="1320800"/>
                  </a:lnTo>
                  <a:lnTo>
                    <a:pt x="98654" y="1308100"/>
                  </a:lnTo>
                  <a:close/>
                </a:path>
                <a:path w="2849880" h="3111500">
                  <a:moveTo>
                    <a:pt x="1974945" y="1320800"/>
                  </a:moveTo>
                  <a:lnTo>
                    <a:pt x="1943671" y="1320800"/>
                  </a:lnTo>
                  <a:lnTo>
                    <a:pt x="1950739" y="1333500"/>
                  </a:lnTo>
                  <a:lnTo>
                    <a:pt x="1967864" y="1333500"/>
                  </a:lnTo>
                  <a:lnTo>
                    <a:pt x="1974945" y="1320800"/>
                  </a:lnTo>
                  <a:close/>
                </a:path>
                <a:path w="2849880" h="3111500">
                  <a:moveTo>
                    <a:pt x="1950720" y="1295400"/>
                  </a:moveTo>
                  <a:lnTo>
                    <a:pt x="1942290" y="1295400"/>
                  </a:lnTo>
                  <a:lnTo>
                    <a:pt x="1938502" y="1308100"/>
                  </a:lnTo>
                  <a:lnTo>
                    <a:pt x="1937131" y="1308100"/>
                  </a:lnTo>
                  <a:lnTo>
                    <a:pt x="1938889" y="1320800"/>
                  </a:lnTo>
                  <a:lnTo>
                    <a:pt x="1944243" y="1320800"/>
                  </a:lnTo>
                  <a:lnTo>
                    <a:pt x="1944243" y="1308100"/>
                  </a:lnTo>
                  <a:lnTo>
                    <a:pt x="1950720" y="1295400"/>
                  </a:lnTo>
                  <a:close/>
                </a:path>
                <a:path w="2849880" h="3111500">
                  <a:moveTo>
                    <a:pt x="1976278" y="1295400"/>
                  </a:moveTo>
                  <a:lnTo>
                    <a:pt x="1966722" y="1295400"/>
                  </a:lnTo>
                  <a:lnTo>
                    <a:pt x="1973580" y="1308100"/>
                  </a:lnTo>
                  <a:lnTo>
                    <a:pt x="1973580" y="1320800"/>
                  </a:lnTo>
                  <a:lnTo>
                    <a:pt x="1979787" y="1320800"/>
                  </a:lnTo>
                  <a:lnTo>
                    <a:pt x="1981581" y="1308100"/>
                  </a:lnTo>
                  <a:lnTo>
                    <a:pt x="1980168" y="1308100"/>
                  </a:lnTo>
                  <a:lnTo>
                    <a:pt x="1976278" y="1295400"/>
                  </a:lnTo>
                  <a:close/>
                </a:path>
                <a:path w="2849880" h="3111500">
                  <a:moveTo>
                    <a:pt x="7107" y="1295400"/>
                  </a:moveTo>
                  <a:lnTo>
                    <a:pt x="0" y="1295400"/>
                  </a:lnTo>
                  <a:lnTo>
                    <a:pt x="0" y="1308100"/>
                  </a:lnTo>
                  <a:lnTo>
                    <a:pt x="14077" y="1308100"/>
                  </a:lnTo>
                  <a:lnTo>
                    <a:pt x="7107" y="1295400"/>
                  </a:lnTo>
                  <a:close/>
                </a:path>
                <a:path w="2849880" h="3111500">
                  <a:moveTo>
                    <a:pt x="0" y="1244600"/>
                  </a:moveTo>
                  <a:lnTo>
                    <a:pt x="60144" y="1308100"/>
                  </a:lnTo>
                  <a:lnTo>
                    <a:pt x="65633" y="1308100"/>
                  </a:lnTo>
                  <a:lnTo>
                    <a:pt x="0" y="1244600"/>
                  </a:lnTo>
                  <a:close/>
                </a:path>
                <a:path w="2849880" h="3111500">
                  <a:moveTo>
                    <a:pt x="78181" y="1295400"/>
                  </a:moveTo>
                  <a:lnTo>
                    <a:pt x="68851" y="1295400"/>
                  </a:lnTo>
                  <a:lnTo>
                    <a:pt x="65633" y="1308100"/>
                  </a:lnTo>
                  <a:lnTo>
                    <a:pt x="86810" y="1308100"/>
                  </a:lnTo>
                  <a:lnTo>
                    <a:pt x="78181" y="1295400"/>
                  </a:lnTo>
                  <a:close/>
                </a:path>
                <a:path w="2849880" h="3111500">
                  <a:moveTo>
                    <a:pt x="992654" y="1295400"/>
                  </a:moveTo>
                  <a:lnTo>
                    <a:pt x="975525" y="1295400"/>
                  </a:lnTo>
                  <a:lnTo>
                    <a:pt x="984148" y="1308100"/>
                  </a:lnTo>
                  <a:lnTo>
                    <a:pt x="992654" y="1295400"/>
                  </a:lnTo>
                  <a:close/>
                </a:path>
                <a:path w="2849880" h="3111500">
                  <a:moveTo>
                    <a:pt x="969657" y="1270000"/>
                  </a:moveTo>
                  <a:lnTo>
                    <a:pt x="963643" y="1270000"/>
                  </a:lnTo>
                  <a:lnTo>
                    <a:pt x="961948" y="1282700"/>
                  </a:lnTo>
                  <a:lnTo>
                    <a:pt x="963699" y="1282700"/>
                  </a:lnTo>
                  <a:lnTo>
                    <a:pt x="968467" y="1295400"/>
                  </a:lnTo>
                  <a:lnTo>
                    <a:pt x="976122" y="1295400"/>
                  </a:lnTo>
                  <a:lnTo>
                    <a:pt x="969657" y="1282700"/>
                  </a:lnTo>
                  <a:lnTo>
                    <a:pt x="969657" y="1270000"/>
                  </a:lnTo>
                  <a:close/>
                </a:path>
                <a:path w="2849880" h="3111500">
                  <a:moveTo>
                    <a:pt x="1006386" y="1270000"/>
                  </a:moveTo>
                  <a:lnTo>
                    <a:pt x="998651" y="1270000"/>
                  </a:lnTo>
                  <a:lnTo>
                    <a:pt x="998651" y="1282700"/>
                  </a:lnTo>
                  <a:lnTo>
                    <a:pt x="992212" y="1295400"/>
                  </a:lnTo>
                  <a:lnTo>
                    <a:pt x="999739" y="1295400"/>
                  </a:lnTo>
                  <a:lnTo>
                    <a:pt x="1004588" y="1282700"/>
                  </a:lnTo>
                  <a:lnTo>
                    <a:pt x="1006386" y="1282700"/>
                  </a:lnTo>
                  <a:lnTo>
                    <a:pt x="1006386" y="1270000"/>
                  </a:lnTo>
                  <a:close/>
                </a:path>
                <a:path w="2849880" h="3111500">
                  <a:moveTo>
                    <a:pt x="2713101" y="101600"/>
                  </a:moveTo>
                  <a:lnTo>
                    <a:pt x="2397252" y="101600"/>
                  </a:lnTo>
                  <a:lnTo>
                    <a:pt x="2276475" y="228600"/>
                  </a:lnTo>
                  <a:lnTo>
                    <a:pt x="2276475" y="635000"/>
                  </a:lnTo>
                  <a:lnTo>
                    <a:pt x="1955164" y="952500"/>
                  </a:lnTo>
                  <a:lnTo>
                    <a:pt x="1955164" y="1295400"/>
                  </a:lnTo>
                  <a:lnTo>
                    <a:pt x="1963166" y="1295400"/>
                  </a:lnTo>
                  <a:lnTo>
                    <a:pt x="1963166" y="965200"/>
                  </a:lnTo>
                  <a:lnTo>
                    <a:pt x="2284603" y="635000"/>
                  </a:lnTo>
                  <a:lnTo>
                    <a:pt x="2284603" y="228600"/>
                  </a:lnTo>
                  <a:lnTo>
                    <a:pt x="2400808" y="114300"/>
                  </a:lnTo>
                  <a:lnTo>
                    <a:pt x="2713101" y="114300"/>
                  </a:lnTo>
                  <a:lnTo>
                    <a:pt x="2713101" y="101600"/>
                  </a:lnTo>
                  <a:close/>
                </a:path>
                <a:path w="2849880" h="3111500">
                  <a:moveTo>
                    <a:pt x="1082662" y="812800"/>
                  </a:moveTo>
                  <a:lnTo>
                    <a:pt x="1074953" y="812800"/>
                  </a:lnTo>
                  <a:lnTo>
                    <a:pt x="1074953" y="1181100"/>
                  </a:lnTo>
                  <a:lnTo>
                    <a:pt x="996073" y="1257300"/>
                  </a:lnTo>
                  <a:lnTo>
                    <a:pt x="975134" y="1257300"/>
                  </a:lnTo>
                  <a:lnTo>
                    <a:pt x="968268" y="1270000"/>
                  </a:lnTo>
                  <a:lnTo>
                    <a:pt x="1001864" y="1270000"/>
                  </a:lnTo>
                  <a:lnTo>
                    <a:pt x="1082662" y="1181100"/>
                  </a:lnTo>
                  <a:lnTo>
                    <a:pt x="1082662" y="812800"/>
                  </a:lnTo>
                  <a:close/>
                </a:path>
                <a:path w="2849880" h="3111500">
                  <a:moveTo>
                    <a:pt x="2828036" y="762000"/>
                  </a:moveTo>
                  <a:lnTo>
                    <a:pt x="2368169" y="1231900"/>
                  </a:lnTo>
                  <a:lnTo>
                    <a:pt x="2041900" y="1231900"/>
                  </a:lnTo>
                  <a:lnTo>
                    <a:pt x="2039874" y="1244600"/>
                  </a:lnTo>
                  <a:lnTo>
                    <a:pt x="2041900" y="1257300"/>
                  </a:lnTo>
                  <a:lnTo>
                    <a:pt x="2047414" y="1270000"/>
                  </a:lnTo>
                  <a:lnTo>
                    <a:pt x="2081022" y="1270000"/>
                  </a:lnTo>
                  <a:lnTo>
                    <a:pt x="2086229" y="1257300"/>
                  </a:lnTo>
                  <a:lnTo>
                    <a:pt x="2381123" y="1257300"/>
                  </a:lnTo>
                  <a:lnTo>
                    <a:pt x="2849880" y="787400"/>
                  </a:lnTo>
                  <a:lnTo>
                    <a:pt x="2828036" y="762000"/>
                  </a:lnTo>
                  <a:close/>
                </a:path>
                <a:path w="2849880" h="3111500">
                  <a:moveTo>
                    <a:pt x="754608" y="1206500"/>
                  </a:moveTo>
                  <a:lnTo>
                    <a:pt x="747191" y="1206500"/>
                  </a:lnTo>
                  <a:lnTo>
                    <a:pt x="747191" y="1219200"/>
                  </a:lnTo>
                  <a:lnTo>
                    <a:pt x="748942" y="1219200"/>
                  </a:lnTo>
                  <a:lnTo>
                    <a:pt x="753713" y="1231900"/>
                  </a:lnTo>
                  <a:lnTo>
                    <a:pt x="761034" y="1231900"/>
                  </a:lnTo>
                  <a:lnTo>
                    <a:pt x="754608" y="1219200"/>
                  </a:lnTo>
                  <a:lnTo>
                    <a:pt x="754608" y="1206500"/>
                  </a:lnTo>
                  <a:close/>
                </a:path>
                <a:path w="2849880" h="3111500">
                  <a:moveTo>
                    <a:pt x="357644" y="0"/>
                  </a:moveTo>
                  <a:lnTo>
                    <a:pt x="349592" y="0"/>
                  </a:lnTo>
                  <a:lnTo>
                    <a:pt x="349592" y="647700"/>
                  </a:lnTo>
                  <a:lnTo>
                    <a:pt x="438772" y="736600"/>
                  </a:lnTo>
                  <a:lnTo>
                    <a:pt x="438772" y="889000"/>
                  </a:lnTo>
                  <a:lnTo>
                    <a:pt x="751065" y="1206500"/>
                  </a:lnTo>
                  <a:lnTo>
                    <a:pt x="783590" y="1206500"/>
                  </a:lnTo>
                  <a:lnTo>
                    <a:pt x="783590" y="1219200"/>
                  </a:lnTo>
                  <a:lnTo>
                    <a:pt x="777125" y="1231900"/>
                  </a:lnTo>
                  <a:lnTo>
                    <a:pt x="784820" y="1231900"/>
                  </a:lnTo>
                  <a:lnTo>
                    <a:pt x="789553" y="1219200"/>
                  </a:lnTo>
                  <a:lnTo>
                    <a:pt x="791298" y="1219200"/>
                  </a:lnTo>
                  <a:lnTo>
                    <a:pt x="789553" y="1206500"/>
                  </a:lnTo>
                  <a:lnTo>
                    <a:pt x="784820" y="1193800"/>
                  </a:lnTo>
                  <a:lnTo>
                    <a:pt x="756843" y="1193800"/>
                  </a:lnTo>
                  <a:lnTo>
                    <a:pt x="446824" y="889000"/>
                  </a:lnTo>
                  <a:lnTo>
                    <a:pt x="446824" y="736600"/>
                  </a:lnTo>
                  <a:lnTo>
                    <a:pt x="357644" y="647700"/>
                  </a:lnTo>
                  <a:lnTo>
                    <a:pt x="357644" y="0"/>
                  </a:lnTo>
                  <a:close/>
                </a:path>
                <a:path w="2849880" h="3111500">
                  <a:moveTo>
                    <a:pt x="2081022" y="1219200"/>
                  </a:moveTo>
                  <a:lnTo>
                    <a:pt x="2055572" y="1219200"/>
                  </a:lnTo>
                  <a:lnTo>
                    <a:pt x="2047414" y="1231900"/>
                  </a:lnTo>
                  <a:lnTo>
                    <a:pt x="2086229" y="1231900"/>
                  </a:lnTo>
                  <a:lnTo>
                    <a:pt x="2081022" y="1219200"/>
                  </a:lnTo>
                  <a:close/>
                </a:path>
                <a:path w="2849880" h="3111500">
                  <a:moveTo>
                    <a:pt x="2057527" y="1130300"/>
                  </a:moveTo>
                  <a:lnTo>
                    <a:pt x="2049907" y="1130300"/>
                  </a:lnTo>
                  <a:lnTo>
                    <a:pt x="2045168" y="1143000"/>
                  </a:lnTo>
                  <a:lnTo>
                    <a:pt x="2043430" y="1155700"/>
                  </a:lnTo>
                  <a:lnTo>
                    <a:pt x="2045168" y="1155700"/>
                  </a:lnTo>
                  <a:lnTo>
                    <a:pt x="2049907" y="1168400"/>
                  </a:lnTo>
                  <a:lnTo>
                    <a:pt x="2057527" y="1168400"/>
                  </a:lnTo>
                  <a:lnTo>
                    <a:pt x="2051050" y="1155700"/>
                  </a:lnTo>
                  <a:lnTo>
                    <a:pt x="2051050" y="1143000"/>
                  </a:lnTo>
                  <a:lnTo>
                    <a:pt x="2057527" y="1130300"/>
                  </a:lnTo>
                  <a:close/>
                </a:path>
                <a:path w="2849880" h="3111500">
                  <a:moveTo>
                    <a:pt x="2084494" y="1155700"/>
                  </a:moveTo>
                  <a:lnTo>
                    <a:pt x="2079498" y="1155700"/>
                  </a:lnTo>
                  <a:lnTo>
                    <a:pt x="2073020" y="1168400"/>
                  </a:lnTo>
                  <a:lnTo>
                    <a:pt x="2079752" y="1168400"/>
                  </a:lnTo>
                  <a:lnTo>
                    <a:pt x="2084494" y="1155700"/>
                  </a:lnTo>
                  <a:close/>
                </a:path>
                <a:path w="2849880" h="3111500">
                  <a:moveTo>
                    <a:pt x="2079609" y="1130300"/>
                  </a:moveTo>
                  <a:lnTo>
                    <a:pt x="2073656" y="1130300"/>
                  </a:lnTo>
                  <a:lnTo>
                    <a:pt x="2080133" y="1143000"/>
                  </a:lnTo>
                  <a:lnTo>
                    <a:pt x="2080133" y="1155700"/>
                  </a:lnTo>
                  <a:lnTo>
                    <a:pt x="2336292" y="1155700"/>
                  </a:lnTo>
                  <a:lnTo>
                    <a:pt x="2348868" y="1143000"/>
                  </a:lnTo>
                  <a:lnTo>
                    <a:pt x="2084441" y="1143000"/>
                  </a:lnTo>
                  <a:lnTo>
                    <a:pt x="2079609" y="1130300"/>
                  </a:lnTo>
                  <a:close/>
                </a:path>
                <a:path w="2849880" h="3111500">
                  <a:moveTo>
                    <a:pt x="2801620" y="685800"/>
                  </a:moveTo>
                  <a:lnTo>
                    <a:pt x="2795778" y="685800"/>
                  </a:lnTo>
                  <a:lnTo>
                    <a:pt x="2332863" y="1143000"/>
                  </a:lnTo>
                  <a:lnTo>
                    <a:pt x="2348868" y="1143000"/>
                  </a:lnTo>
                  <a:lnTo>
                    <a:pt x="2801620" y="685800"/>
                  </a:lnTo>
                  <a:close/>
                </a:path>
                <a:path w="2849880" h="3111500">
                  <a:moveTo>
                    <a:pt x="2079752" y="1066800"/>
                  </a:moveTo>
                  <a:lnTo>
                    <a:pt x="2049907" y="1066800"/>
                  </a:lnTo>
                  <a:lnTo>
                    <a:pt x="2056931" y="1079500"/>
                  </a:lnTo>
                  <a:lnTo>
                    <a:pt x="2073294" y="1079500"/>
                  </a:lnTo>
                  <a:lnTo>
                    <a:pt x="2079752" y="1066800"/>
                  </a:lnTo>
                  <a:close/>
                </a:path>
                <a:path w="2849880" h="3111500">
                  <a:moveTo>
                    <a:pt x="2051050" y="1041400"/>
                  </a:moveTo>
                  <a:lnTo>
                    <a:pt x="2045168" y="1041400"/>
                  </a:lnTo>
                  <a:lnTo>
                    <a:pt x="2043430" y="1054100"/>
                  </a:lnTo>
                  <a:lnTo>
                    <a:pt x="2045168" y="1066800"/>
                  </a:lnTo>
                  <a:lnTo>
                    <a:pt x="2051050" y="1066800"/>
                  </a:lnTo>
                  <a:lnTo>
                    <a:pt x="2051050" y="1041400"/>
                  </a:lnTo>
                  <a:close/>
                </a:path>
                <a:path w="2849880" h="3111500">
                  <a:moveTo>
                    <a:pt x="2084441" y="1041400"/>
                  </a:moveTo>
                  <a:lnTo>
                    <a:pt x="2080133" y="1041400"/>
                  </a:lnTo>
                  <a:lnTo>
                    <a:pt x="2080133" y="1054100"/>
                  </a:lnTo>
                  <a:lnTo>
                    <a:pt x="2079498" y="1066800"/>
                  </a:lnTo>
                  <a:lnTo>
                    <a:pt x="2084494" y="1066800"/>
                  </a:lnTo>
                  <a:lnTo>
                    <a:pt x="2087118" y="1054100"/>
                  </a:lnTo>
                  <a:lnTo>
                    <a:pt x="2084441" y="1041400"/>
                  </a:lnTo>
                  <a:close/>
                </a:path>
                <a:path w="2849880" h="3111500">
                  <a:moveTo>
                    <a:pt x="2755519" y="584200"/>
                  </a:moveTo>
                  <a:lnTo>
                    <a:pt x="2292604" y="1054100"/>
                  </a:lnTo>
                  <a:lnTo>
                    <a:pt x="2296160" y="1054100"/>
                  </a:lnTo>
                  <a:lnTo>
                    <a:pt x="2761361" y="596900"/>
                  </a:lnTo>
                  <a:lnTo>
                    <a:pt x="2755519" y="584200"/>
                  </a:lnTo>
                  <a:close/>
                </a:path>
                <a:path w="2849880" h="3111500">
                  <a:moveTo>
                    <a:pt x="2065527" y="1028700"/>
                  </a:moveTo>
                  <a:lnTo>
                    <a:pt x="2056931" y="1041400"/>
                  </a:lnTo>
                  <a:lnTo>
                    <a:pt x="2073134" y="1041400"/>
                  </a:lnTo>
                  <a:lnTo>
                    <a:pt x="2065527" y="1028700"/>
                  </a:lnTo>
                  <a:close/>
                </a:path>
                <a:path w="2849880" h="3111500">
                  <a:moveTo>
                    <a:pt x="621577" y="977900"/>
                  </a:moveTo>
                  <a:lnTo>
                    <a:pt x="604500" y="977900"/>
                  </a:lnTo>
                  <a:lnTo>
                    <a:pt x="612940" y="990600"/>
                  </a:lnTo>
                  <a:lnTo>
                    <a:pt x="621577" y="977900"/>
                  </a:lnTo>
                  <a:close/>
                </a:path>
                <a:path w="2849880" h="3111500">
                  <a:moveTo>
                    <a:pt x="598449" y="952500"/>
                  </a:moveTo>
                  <a:lnTo>
                    <a:pt x="592378" y="952500"/>
                  </a:lnTo>
                  <a:lnTo>
                    <a:pt x="591058" y="965200"/>
                  </a:lnTo>
                  <a:lnTo>
                    <a:pt x="592803" y="977900"/>
                  </a:lnTo>
                  <a:lnTo>
                    <a:pt x="598449" y="977900"/>
                  </a:lnTo>
                  <a:lnTo>
                    <a:pt x="598449" y="952500"/>
                  </a:lnTo>
                  <a:close/>
                </a:path>
                <a:path w="2849880" h="3111500">
                  <a:moveTo>
                    <a:pt x="633751" y="952500"/>
                  </a:moveTo>
                  <a:lnTo>
                    <a:pt x="627430" y="952500"/>
                  </a:lnTo>
                  <a:lnTo>
                    <a:pt x="627430" y="977900"/>
                  </a:lnTo>
                  <a:lnTo>
                    <a:pt x="633414" y="977900"/>
                  </a:lnTo>
                  <a:lnTo>
                    <a:pt x="635165" y="965200"/>
                  </a:lnTo>
                  <a:lnTo>
                    <a:pt x="633751" y="952500"/>
                  </a:lnTo>
                  <a:close/>
                </a:path>
                <a:path w="2849880" h="3111500">
                  <a:moveTo>
                    <a:pt x="624160" y="939800"/>
                  </a:moveTo>
                  <a:lnTo>
                    <a:pt x="601773" y="939800"/>
                  </a:lnTo>
                  <a:lnTo>
                    <a:pt x="596080" y="952500"/>
                  </a:lnTo>
                  <a:lnTo>
                    <a:pt x="629891" y="952500"/>
                  </a:lnTo>
                  <a:lnTo>
                    <a:pt x="624160" y="939800"/>
                  </a:lnTo>
                  <a:close/>
                </a:path>
                <a:path w="2849880" h="3111500">
                  <a:moveTo>
                    <a:pt x="418160" y="0"/>
                  </a:moveTo>
                  <a:lnTo>
                    <a:pt x="410108" y="0"/>
                  </a:lnTo>
                  <a:lnTo>
                    <a:pt x="410108" y="635000"/>
                  </a:lnTo>
                  <a:lnTo>
                    <a:pt x="501878" y="723900"/>
                  </a:lnTo>
                  <a:lnTo>
                    <a:pt x="559511" y="723900"/>
                  </a:lnTo>
                  <a:lnTo>
                    <a:pt x="609066" y="774700"/>
                  </a:lnTo>
                  <a:lnTo>
                    <a:pt x="609066" y="939800"/>
                  </a:lnTo>
                  <a:lnTo>
                    <a:pt x="617131" y="939800"/>
                  </a:lnTo>
                  <a:lnTo>
                    <a:pt x="617131" y="774700"/>
                  </a:lnTo>
                  <a:lnTo>
                    <a:pt x="563041" y="711200"/>
                  </a:lnTo>
                  <a:lnTo>
                    <a:pt x="505726" y="711200"/>
                  </a:lnTo>
                  <a:lnTo>
                    <a:pt x="418160" y="635000"/>
                  </a:lnTo>
                  <a:lnTo>
                    <a:pt x="418160" y="0"/>
                  </a:lnTo>
                  <a:close/>
                </a:path>
                <a:path w="2849880" h="3111500">
                  <a:moveTo>
                    <a:pt x="2418397" y="774700"/>
                  </a:moveTo>
                  <a:lnTo>
                    <a:pt x="2387123" y="774700"/>
                  </a:lnTo>
                  <a:lnTo>
                    <a:pt x="2394204" y="787400"/>
                  </a:lnTo>
                  <a:lnTo>
                    <a:pt x="2411329" y="787400"/>
                  </a:lnTo>
                  <a:lnTo>
                    <a:pt x="2418397" y="774700"/>
                  </a:lnTo>
                  <a:close/>
                </a:path>
                <a:path w="2849880" h="3111500">
                  <a:moveTo>
                    <a:pt x="918476" y="736600"/>
                  </a:moveTo>
                  <a:lnTo>
                    <a:pt x="910944" y="736600"/>
                  </a:lnTo>
                  <a:lnTo>
                    <a:pt x="906099" y="749300"/>
                  </a:lnTo>
                  <a:lnTo>
                    <a:pt x="904303" y="749300"/>
                  </a:lnTo>
                  <a:lnTo>
                    <a:pt x="906099" y="762000"/>
                  </a:lnTo>
                  <a:lnTo>
                    <a:pt x="910944" y="774700"/>
                  </a:lnTo>
                  <a:lnTo>
                    <a:pt x="942209" y="774700"/>
                  </a:lnTo>
                  <a:lnTo>
                    <a:pt x="946977" y="762000"/>
                  </a:lnTo>
                  <a:lnTo>
                    <a:pt x="912037" y="762000"/>
                  </a:lnTo>
                  <a:lnTo>
                    <a:pt x="912037" y="749300"/>
                  </a:lnTo>
                  <a:lnTo>
                    <a:pt x="918476" y="736600"/>
                  </a:lnTo>
                  <a:close/>
                </a:path>
                <a:path w="2849880" h="3111500">
                  <a:moveTo>
                    <a:pt x="2388235" y="749300"/>
                  </a:moveTo>
                  <a:lnTo>
                    <a:pt x="2382113" y="749300"/>
                  </a:lnTo>
                  <a:lnTo>
                    <a:pt x="2380488" y="762000"/>
                  </a:lnTo>
                  <a:lnTo>
                    <a:pt x="2382281" y="774700"/>
                  </a:lnTo>
                  <a:lnTo>
                    <a:pt x="2388235" y="774700"/>
                  </a:lnTo>
                  <a:lnTo>
                    <a:pt x="2388235" y="749300"/>
                  </a:lnTo>
                  <a:close/>
                </a:path>
                <a:path w="2849880" h="3111500">
                  <a:moveTo>
                    <a:pt x="2423739" y="749300"/>
                  </a:moveTo>
                  <a:lnTo>
                    <a:pt x="2417191" y="749300"/>
                  </a:lnTo>
                  <a:lnTo>
                    <a:pt x="2417191" y="774700"/>
                  </a:lnTo>
                  <a:lnTo>
                    <a:pt x="2423179" y="774700"/>
                  </a:lnTo>
                  <a:lnTo>
                    <a:pt x="2424938" y="762000"/>
                  </a:lnTo>
                  <a:lnTo>
                    <a:pt x="2423739" y="749300"/>
                  </a:lnTo>
                  <a:close/>
                </a:path>
                <a:path w="2849880" h="3111500">
                  <a:moveTo>
                    <a:pt x="942333" y="736600"/>
                  </a:moveTo>
                  <a:lnTo>
                    <a:pt x="934593" y="736600"/>
                  </a:lnTo>
                  <a:lnTo>
                    <a:pt x="941019" y="749300"/>
                  </a:lnTo>
                  <a:lnTo>
                    <a:pt x="941019" y="762000"/>
                  </a:lnTo>
                  <a:lnTo>
                    <a:pt x="946977" y="762000"/>
                  </a:lnTo>
                  <a:lnTo>
                    <a:pt x="948728" y="749300"/>
                  </a:lnTo>
                  <a:lnTo>
                    <a:pt x="947023" y="749300"/>
                  </a:lnTo>
                  <a:lnTo>
                    <a:pt x="942333" y="736600"/>
                  </a:lnTo>
                  <a:close/>
                </a:path>
                <a:path w="2849880" h="3111500">
                  <a:moveTo>
                    <a:pt x="2693670" y="203200"/>
                  </a:moveTo>
                  <a:lnTo>
                    <a:pt x="2497074" y="203200"/>
                  </a:lnTo>
                  <a:lnTo>
                    <a:pt x="2399157" y="304800"/>
                  </a:lnTo>
                  <a:lnTo>
                    <a:pt x="2401062" y="736600"/>
                  </a:lnTo>
                  <a:lnTo>
                    <a:pt x="2393078" y="736600"/>
                  </a:lnTo>
                  <a:lnTo>
                    <a:pt x="2386536" y="749300"/>
                  </a:lnTo>
                  <a:lnTo>
                    <a:pt x="2415293" y="749300"/>
                  </a:lnTo>
                  <a:lnTo>
                    <a:pt x="2408809" y="736600"/>
                  </a:lnTo>
                  <a:lnTo>
                    <a:pt x="2406904" y="304800"/>
                  </a:lnTo>
                  <a:lnTo>
                    <a:pt x="2500249" y="215900"/>
                  </a:lnTo>
                  <a:lnTo>
                    <a:pt x="2693670" y="215900"/>
                  </a:lnTo>
                  <a:lnTo>
                    <a:pt x="2693670" y="203200"/>
                  </a:lnTo>
                  <a:close/>
                </a:path>
                <a:path w="2849880" h="3111500">
                  <a:moveTo>
                    <a:pt x="2479532" y="711200"/>
                  </a:moveTo>
                  <a:lnTo>
                    <a:pt x="2448321" y="711200"/>
                  </a:lnTo>
                  <a:lnTo>
                    <a:pt x="2455364" y="723900"/>
                  </a:lnTo>
                  <a:lnTo>
                    <a:pt x="2472469" y="723900"/>
                  </a:lnTo>
                  <a:lnTo>
                    <a:pt x="2479532" y="711200"/>
                  </a:lnTo>
                  <a:close/>
                </a:path>
                <a:path w="2849880" h="3111500">
                  <a:moveTo>
                    <a:pt x="2449322" y="685800"/>
                  </a:moveTo>
                  <a:lnTo>
                    <a:pt x="2446845" y="685800"/>
                  </a:lnTo>
                  <a:lnTo>
                    <a:pt x="2443059" y="698500"/>
                  </a:lnTo>
                  <a:lnTo>
                    <a:pt x="2441702" y="698500"/>
                  </a:lnTo>
                  <a:lnTo>
                    <a:pt x="2443493" y="711200"/>
                  </a:lnTo>
                  <a:lnTo>
                    <a:pt x="2449322" y="711200"/>
                  </a:lnTo>
                  <a:lnTo>
                    <a:pt x="2449322" y="685800"/>
                  </a:lnTo>
                  <a:close/>
                </a:path>
                <a:path w="2849880" h="3111500">
                  <a:moveTo>
                    <a:pt x="2480770" y="685800"/>
                  </a:moveTo>
                  <a:lnTo>
                    <a:pt x="2471928" y="685800"/>
                  </a:lnTo>
                  <a:lnTo>
                    <a:pt x="2478278" y="698500"/>
                  </a:lnTo>
                  <a:lnTo>
                    <a:pt x="2478278" y="711200"/>
                  </a:lnTo>
                  <a:lnTo>
                    <a:pt x="2484284" y="711200"/>
                  </a:lnTo>
                  <a:lnTo>
                    <a:pt x="2486025" y="698500"/>
                  </a:lnTo>
                  <a:lnTo>
                    <a:pt x="2484618" y="698500"/>
                  </a:lnTo>
                  <a:lnTo>
                    <a:pt x="2480770" y="685800"/>
                  </a:lnTo>
                  <a:close/>
                </a:path>
                <a:path w="2849880" h="3111500">
                  <a:moveTo>
                    <a:pt x="942209" y="685800"/>
                  </a:moveTo>
                  <a:lnTo>
                    <a:pt x="910944" y="685800"/>
                  </a:lnTo>
                  <a:lnTo>
                    <a:pt x="918024" y="698500"/>
                  </a:lnTo>
                  <a:lnTo>
                    <a:pt x="935151" y="698500"/>
                  </a:lnTo>
                  <a:lnTo>
                    <a:pt x="942209" y="685800"/>
                  </a:lnTo>
                  <a:close/>
                </a:path>
                <a:path w="2849880" h="3111500">
                  <a:moveTo>
                    <a:pt x="763612" y="152400"/>
                  </a:moveTo>
                  <a:lnTo>
                    <a:pt x="712101" y="152400"/>
                  </a:lnTo>
                  <a:lnTo>
                    <a:pt x="714134" y="165100"/>
                  </a:lnTo>
                  <a:lnTo>
                    <a:pt x="719670" y="177800"/>
                  </a:lnTo>
                  <a:lnTo>
                    <a:pt x="741413" y="177800"/>
                  </a:lnTo>
                  <a:lnTo>
                    <a:pt x="1131925" y="571500"/>
                  </a:lnTo>
                  <a:lnTo>
                    <a:pt x="1131925" y="622300"/>
                  </a:lnTo>
                  <a:lnTo>
                    <a:pt x="1219835" y="698500"/>
                  </a:lnTo>
                  <a:lnTo>
                    <a:pt x="1361440" y="698500"/>
                  </a:lnTo>
                  <a:lnTo>
                    <a:pt x="1386656" y="673100"/>
                  </a:lnTo>
                  <a:lnTo>
                    <a:pt x="1232382" y="673100"/>
                  </a:lnTo>
                  <a:lnTo>
                    <a:pt x="1162837" y="609600"/>
                  </a:lnTo>
                  <a:lnTo>
                    <a:pt x="1162837" y="558800"/>
                  </a:lnTo>
                  <a:lnTo>
                    <a:pt x="763282" y="165100"/>
                  </a:lnTo>
                  <a:lnTo>
                    <a:pt x="763612" y="165100"/>
                  </a:lnTo>
                  <a:lnTo>
                    <a:pt x="763612" y="152400"/>
                  </a:lnTo>
                  <a:close/>
                </a:path>
                <a:path w="2849880" h="3111500">
                  <a:moveTo>
                    <a:pt x="912037" y="660400"/>
                  </a:moveTo>
                  <a:lnTo>
                    <a:pt x="906099" y="660400"/>
                  </a:lnTo>
                  <a:lnTo>
                    <a:pt x="904303" y="673100"/>
                  </a:lnTo>
                  <a:lnTo>
                    <a:pt x="906099" y="685800"/>
                  </a:lnTo>
                  <a:lnTo>
                    <a:pt x="912037" y="685800"/>
                  </a:lnTo>
                  <a:lnTo>
                    <a:pt x="912037" y="660400"/>
                  </a:lnTo>
                  <a:close/>
                </a:path>
                <a:path w="2849880" h="3111500">
                  <a:moveTo>
                    <a:pt x="947023" y="660400"/>
                  </a:moveTo>
                  <a:lnTo>
                    <a:pt x="941019" y="660400"/>
                  </a:lnTo>
                  <a:lnTo>
                    <a:pt x="941019" y="685800"/>
                  </a:lnTo>
                  <a:lnTo>
                    <a:pt x="946977" y="685800"/>
                  </a:lnTo>
                  <a:lnTo>
                    <a:pt x="948728" y="673100"/>
                  </a:lnTo>
                  <a:lnTo>
                    <a:pt x="947023" y="660400"/>
                  </a:lnTo>
                  <a:close/>
                </a:path>
                <a:path w="2849880" h="3111500">
                  <a:moveTo>
                    <a:pt x="2696972" y="266700"/>
                  </a:moveTo>
                  <a:lnTo>
                    <a:pt x="2516632" y="266700"/>
                  </a:lnTo>
                  <a:lnTo>
                    <a:pt x="2460244" y="330200"/>
                  </a:lnTo>
                  <a:lnTo>
                    <a:pt x="2460244" y="673100"/>
                  </a:lnTo>
                  <a:lnTo>
                    <a:pt x="2459990" y="673100"/>
                  </a:lnTo>
                  <a:lnTo>
                    <a:pt x="2452631" y="685800"/>
                  </a:lnTo>
                  <a:lnTo>
                    <a:pt x="2475041" y="685800"/>
                  </a:lnTo>
                  <a:lnTo>
                    <a:pt x="2467991" y="673100"/>
                  </a:lnTo>
                  <a:lnTo>
                    <a:pt x="2467991" y="330200"/>
                  </a:lnTo>
                  <a:lnTo>
                    <a:pt x="2519934" y="279400"/>
                  </a:lnTo>
                  <a:lnTo>
                    <a:pt x="2696972" y="279400"/>
                  </a:lnTo>
                  <a:lnTo>
                    <a:pt x="2696972" y="266700"/>
                  </a:lnTo>
                  <a:close/>
                </a:path>
                <a:path w="2849880" h="3111500">
                  <a:moveTo>
                    <a:pt x="2190170" y="0"/>
                  </a:moveTo>
                  <a:lnTo>
                    <a:pt x="2147138" y="0"/>
                  </a:lnTo>
                  <a:lnTo>
                    <a:pt x="2014727" y="127000"/>
                  </a:lnTo>
                  <a:lnTo>
                    <a:pt x="1891157" y="127000"/>
                  </a:lnTo>
                  <a:lnTo>
                    <a:pt x="1348613" y="673100"/>
                  </a:lnTo>
                  <a:lnTo>
                    <a:pt x="1386656" y="673100"/>
                  </a:lnTo>
                  <a:lnTo>
                    <a:pt x="1903602" y="152400"/>
                  </a:lnTo>
                  <a:lnTo>
                    <a:pt x="2027301" y="152400"/>
                  </a:lnTo>
                  <a:lnTo>
                    <a:pt x="2190170" y="0"/>
                  </a:lnTo>
                  <a:close/>
                </a:path>
                <a:path w="2849880" h="3111500">
                  <a:moveTo>
                    <a:pt x="926528" y="647700"/>
                  </a:moveTo>
                  <a:lnTo>
                    <a:pt x="918024" y="660400"/>
                  </a:lnTo>
                  <a:lnTo>
                    <a:pt x="935290" y="660400"/>
                  </a:lnTo>
                  <a:lnTo>
                    <a:pt x="926528" y="647700"/>
                  </a:lnTo>
                  <a:close/>
                </a:path>
                <a:path w="2849880" h="3111500">
                  <a:moveTo>
                    <a:pt x="2516632" y="622300"/>
                  </a:moveTo>
                  <a:lnTo>
                    <a:pt x="2507996" y="622300"/>
                  </a:lnTo>
                  <a:lnTo>
                    <a:pt x="2504166" y="635000"/>
                  </a:lnTo>
                  <a:lnTo>
                    <a:pt x="2502789" y="635000"/>
                  </a:lnTo>
                  <a:lnTo>
                    <a:pt x="2504582" y="647700"/>
                  </a:lnTo>
                  <a:lnTo>
                    <a:pt x="2509424" y="660400"/>
                  </a:lnTo>
                  <a:lnTo>
                    <a:pt x="2540698" y="660400"/>
                  </a:lnTo>
                  <a:lnTo>
                    <a:pt x="2545480" y="647700"/>
                  </a:lnTo>
                  <a:lnTo>
                    <a:pt x="2510282" y="647700"/>
                  </a:lnTo>
                  <a:lnTo>
                    <a:pt x="2510282" y="635000"/>
                  </a:lnTo>
                  <a:lnTo>
                    <a:pt x="2516632" y="622300"/>
                  </a:lnTo>
                  <a:close/>
                </a:path>
                <a:path w="2849880" h="3111500">
                  <a:moveTo>
                    <a:pt x="2541984" y="622300"/>
                  </a:moveTo>
                  <a:lnTo>
                    <a:pt x="2532761" y="622300"/>
                  </a:lnTo>
                  <a:lnTo>
                    <a:pt x="2539238" y="635000"/>
                  </a:lnTo>
                  <a:lnTo>
                    <a:pt x="2539238" y="647700"/>
                  </a:lnTo>
                  <a:lnTo>
                    <a:pt x="2545480" y="647700"/>
                  </a:lnTo>
                  <a:lnTo>
                    <a:pt x="2547239" y="635000"/>
                  </a:lnTo>
                  <a:lnTo>
                    <a:pt x="2545832" y="635000"/>
                  </a:lnTo>
                  <a:lnTo>
                    <a:pt x="2541984" y="622300"/>
                  </a:lnTo>
                  <a:close/>
                </a:path>
                <a:path w="2849880" h="3111500">
                  <a:moveTo>
                    <a:pt x="2694051" y="330200"/>
                  </a:moveTo>
                  <a:lnTo>
                    <a:pt x="2535936" y="330200"/>
                  </a:lnTo>
                  <a:lnTo>
                    <a:pt x="2521204" y="342900"/>
                  </a:lnTo>
                  <a:lnTo>
                    <a:pt x="2521204" y="622300"/>
                  </a:lnTo>
                  <a:lnTo>
                    <a:pt x="2529205" y="622300"/>
                  </a:lnTo>
                  <a:lnTo>
                    <a:pt x="2529205" y="342900"/>
                  </a:lnTo>
                  <a:lnTo>
                    <a:pt x="2694051" y="342900"/>
                  </a:lnTo>
                  <a:lnTo>
                    <a:pt x="2694051" y="330200"/>
                  </a:lnTo>
                  <a:close/>
                </a:path>
                <a:path w="2849880" h="3111500">
                  <a:moveTo>
                    <a:pt x="1376934" y="406400"/>
                  </a:moveTo>
                  <a:lnTo>
                    <a:pt x="1333500" y="406400"/>
                  </a:lnTo>
                  <a:lnTo>
                    <a:pt x="1329309" y="419100"/>
                  </a:lnTo>
                  <a:lnTo>
                    <a:pt x="1331390" y="431800"/>
                  </a:lnTo>
                  <a:lnTo>
                    <a:pt x="1337008" y="444500"/>
                  </a:lnTo>
                  <a:lnTo>
                    <a:pt x="1373266" y="444500"/>
                  </a:lnTo>
                  <a:lnTo>
                    <a:pt x="1378825" y="431800"/>
                  </a:lnTo>
                  <a:lnTo>
                    <a:pt x="1380871" y="419100"/>
                  </a:lnTo>
                  <a:lnTo>
                    <a:pt x="1376934" y="406400"/>
                  </a:lnTo>
                  <a:close/>
                </a:path>
                <a:path w="2849880" h="3111500">
                  <a:moveTo>
                    <a:pt x="1448054" y="406400"/>
                  </a:moveTo>
                  <a:lnTo>
                    <a:pt x="1440592" y="406400"/>
                  </a:lnTo>
                  <a:lnTo>
                    <a:pt x="1435750" y="419100"/>
                  </a:lnTo>
                  <a:lnTo>
                    <a:pt x="1433957" y="419100"/>
                  </a:lnTo>
                  <a:lnTo>
                    <a:pt x="1435750" y="431800"/>
                  </a:lnTo>
                  <a:lnTo>
                    <a:pt x="1440592" y="444500"/>
                  </a:lnTo>
                  <a:lnTo>
                    <a:pt x="1448054" y="444500"/>
                  </a:lnTo>
                  <a:lnTo>
                    <a:pt x="1441704" y="431800"/>
                  </a:lnTo>
                  <a:lnTo>
                    <a:pt x="1441704" y="419100"/>
                  </a:lnTo>
                  <a:lnTo>
                    <a:pt x="1448054" y="406400"/>
                  </a:lnTo>
                  <a:close/>
                </a:path>
                <a:path w="2849880" h="3111500">
                  <a:moveTo>
                    <a:pt x="1767417" y="0"/>
                  </a:moveTo>
                  <a:lnTo>
                    <a:pt x="1755794" y="0"/>
                  </a:lnTo>
                  <a:lnTo>
                    <a:pt x="1528318" y="215900"/>
                  </a:lnTo>
                  <a:lnTo>
                    <a:pt x="1526921" y="228600"/>
                  </a:lnTo>
                  <a:lnTo>
                    <a:pt x="1526921" y="342900"/>
                  </a:lnTo>
                  <a:lnTo>
                    <a:pt x="1468755" y="406400"/>
                  </a:lnTo>
                  <a:lnTo>
                    <a:pt x="1464183" y="406400"/>
                  </a:lnTo>
                  <a:lnTo>
                    <a:pt x="1470660" y="419100"/>
                  </a:lnTo>
                  <a:lnTo>
                    <a:pt x="1470660" y="431800"/>
                  </a:lnTo>
                  <a:lnTo>
                    <a:pt x="1464183" y="444500"/>
                  </a:lnTo>
                  <a:lnTo>
                    <a:pt x="1471866" y="444500"/>
                  </a:lnTo>
                  <a:lnTo>
                    <a:pt x="1476648" y="431800"/>
                  </a:lnTo>
                  <a:lnTo>
                    <a:pt x="1478407" y="419100"/>
                  </a:lnTo>
                  <a:lnTo>
                    <a:pt x="1476756" y="419100"/>
                  </a:lnTo>
                  <a:lnTo>
                    <a:pt x="1474216" y="406400"/>
                  </a:lnTo>
                  <a:lnTo>
                    <a:pt x="1535049" y="355600"/>
                  </a:lnTo>
                  <a:lnTo>
                    <a:pt x="1535049" y="228600"/>
                  </a:lnTo>
                  <a:lnTo>
                    <a:pt x="1767417" y="0"/>
                  </a:lnTo>
                  <a:close/>
                </a:path>
                <a:path w="2849880" h="3111500">
                  <a:moveTo>
                    <a:pt x="1370457" y="0"/>
                  </a:moveTo>
                  <a:lnTo>
                    <a:pt x="1339977" y="0"/>
                  </a:lnTo>
                  <a:lnTo>
                    <a:pt x="1339977" y="406400"/>
                  </a:lnTo>
                  <a:lnTo>
                    <a:pt x="1370457" y="406400"/>
                  </a:lnTo>
                  <a:lnTo>
                    <a:pt x="1370457" y="0"/>
                  </a:lnTo>
                  <a:close/>
                </a:path>
                <a:path w="2849880" h="3111500">
                  <a:moveTo>
                    <a:pt x="1058545" y="254000"/>
                  </a:moveTo>
                  <a:lnTo>
                    <a:pt x="1050024" y="254000"/>
                  </a:lnTo>
                  <a:lnTo>
                    <a:pt x="1046317" y="266700"/>
                  </a:lnTo>
                  <a:lnTo>
                    <a:pt x="1044994" y="279400"/>
                  </a:lnTo>
                  <a:lnTo>
                    <a:pt x="1046743" y="279400"/>
                  </a:lnTo>
                  <a:lnTo>
                    <a:pt x="1051485" y="292100"/>
                  </a:lnTo>
                  <a:lnTo>
                    <a:pt x="1058545" y="292100"/>
                  </a:lnTo>
                  <a:lnTo>
                    <a:pt x="1052080" y="279400"/>
                  </a:lnTo>
                  <a:lnTo>
                    <a:pt x="1052080" y="266700"/>
                  </a:lnTo>
                  <a:lnTo>
                    <a:pt x="1058545" y="254000"/>
                  </a:lnTo>
                  <a:close/>
                </a:path>
                <a:path w="2849880" h="3111500">
                  <a:moveTo>
                    <a:pt x="1083848" y="254000"/>
                  </a:moveTo>
                  <a:lnTo>
                    <a:pt x="1074635" y="254000"/>
                  </a:lnTo>
                  <a:lnTo>
                    <a:pt x="1081062" y="266700"/>
                  </a:lnTo>
                  <a:lnTo>
                    <a:pt x="1081062" y="279400"/>
                  </a:lnTo>
                  <a:lnTo>
                    <a:pt x="1074635" y="292100"/>
                  </a:lnTo>
                  <a:lnTo>
                    <a:pt x="1082605" y="292100"/>
                  </a:lnTo>
                  <a:lnTo>
                    <a:pt x="1087375" y="279400"/>
                  </a:lnTo>
                  <a:lnTo>
                    <a:pt x="1089126" y="279400"/>
                  </a:lnTo>
                  <a:lnTo>
                    <a:pt x="1087710" y="266700"/>
                  </a:lnTo>
                  <a:lnTo>
                    <a:pt x="1083848" y="254000"/>
                  </a:lnTo>
                  <a:close/>
                </a:path>
                <a:path w="2849880" h="3111500">
                  <a:moveTo>
                    <a:pt x="1489519" y="279400"/>
                  </a:moveTo>
                  <a:lnTo>
                    <a:pt x="1458245" y="279400"/>
                  </a:lnTo>
                  <a:lnTo>
                    <a:pt x="1465326" y="292100"/>
                  </a:lnTo>
                  <a:lnTo>
                    <a:pt x="1482451" y="292100"/>
                  </a:lnTo>
                  <a:lnTo>
                    <a:pt x="1489519" y="279400"/>
                  </a:lnTo>
                  <a:close/>
                </a:path>
                <a:path w="2849880" h="3111500">
                  <a:moveTo>
                    <a:pt x="1459103" y="254000"/>
                  </a:moveTo>
                  <a:lnTo>
                    <a:pt x="1452991" y="254000"/>
                  </a:lnTo>
                  <a:lnTo>
                    <a:pt x="1451610" y="266700"/>
                  </a:lnTo>
                  <a:lnTo>
                    <a:pt x="1453403" y="279400"/>
                  </a:lnTo>
                  <a:lnTo>
                    <a:pt x="1459103" y="279400"/>
                  </a:lnTo>
                  <a:lnTo>
                    <a:pt x="1459103" y="254000"/>
                  </a:lnTo>
                  <a:close/>
                </a:path>
                <a:path w="2849880" h="3111500">
                  <a:moveTo>
                    <a:pt x="1494653" y="254000"/>
                  </a:moveTo>
                  <a:lnTo>
                    <a:pt x="1488059" y="254000"/>
                  </a:lnTo>
                  <a:lnTo>
                    <a:pt x="1488059" y="279400"/>
                  </a:lnTo>
                  <a:lnTo>
                    <a:pt x="1494301" y="279400"/>
                  </a:lnTo>
                  <a:lnTo>
                    <a:pt x="1496060" y="266700"/>
                  </a:lnTo>
                  <a:lnTo>
                    <a:pt x="1494653" y="254000"/>
                  </a:lnTo>
                  <a:close/>
                </a:path>
                <a:path w="2849880" h="3111500">
                  <a:moveTo>
                    <a:pt x="1071092" y="0"/>
                  </a:moveTo>
                  <a:lnTo>
                    <a:pt x="1063028" y="0"/>
                  </a:lnTo>
                  <a:lnTo>
                    <a:pt x="1063028" y="254000"/>
                  </a:lnTo>
                  <a:lnTo>
                    <a:pt x="1071092" y="254000"/>
                  </a:lnTo>
                  <a:lnTo>
                    <a:pt x="1071092" y="0"/>
                  </a:lnTo>
                  <a:close/>
                </a:path>
                <a:path w="2849880" h="3111500">
                  <a:moveTo>
                    <a:pt x="1644083" y="0"/>
                  </a:moveTo>
                  <a:lnTo>
                    <a:pt x="1633136" y="0"/>
                  </a:lnTo>
                  <a:lnTo>
                    <a:pt x="1470279" y="152400"/>
                  </a:lnTo>
                  <a:lnTo>
                    <a:pt x="1470279" y="241300"/>
                  </a:lnTo>
                  <a:lnTo>
                    <a:pt x="1462754" y="254000"/>
                  </a:lnTo>
                  <a:lnTo>
                    <a:pt x="1485076" y="254000"/>
                  </a:lnTo>
                  <a:lnTo>
                    <a:pt x="1478026" y="241300"/>
                  </a:lnTo>
                  <a:lnTo>
                    <a:pt x="1478026" y="165100"/>
                  </a:lnTo>
                  <a:lnTo>
                    <a:pt x="1644083" y="0"/>
                  </a:lnTo>
                  <a:close/>
                </a:path>
                <a:path w="2849880" h="3111500">
                  <a:moveTo>
                    <a:pt x="991235" y="203200"/>
                  </a:moveTo>
                  <a:lnTo>
                    <a:pt x="985518" y="203200"/>
                  </a:lnTo>
                  <a:lnTo>
                    <a:pt x="984148" y="215900"/>
                  </a:lnTo>
                  <a:lnTo>
                    <a:pt x="985899" y="215900"/>
                  </a:lnTo>
                  <a:lnTo>
                    <a:pt x="990671" y="228600"/>
                  </a:lnTo>
                  <a:lnTo>
                    <a:pt x="997673" y="228600"/>
                  </a:lnTo>
                  <a:lnTo>
                    <a:pt x="991235" y="215900"/>
                  </a:lnTo>
                  <a:lnTo>
                    <a:pt x="991235" y="203200"/>
                  </a:lnTo>
                  <a:close/>
                </a:path>
                <a:path w="2849880" h="3111500">
                  <a:moveTo>
                    <a:pt x="1026845" y="203200"/>
                  </a:moveTo>
                  <a:lnTo>
                    <a:pt x="1020229" y="203200"/>
                  </a:lnTo>
                  <a:lnTo>
                    <a:pt x="1020229" y="215900"/>
                  </a:lnTo>
                  <a:lnTo>
                    <a:pt x="1013790" y="228600"/>
                  </a:lnTo>
                  <a:lnTo>
                    <a:pt x="1021778" y="228600"/>
                  </a:lnTo>
                  <a:lnTo>
                    <a:pt x="1026510" y="215900"/>
                  </a:lnTo>
                  <a:lnTo>
                    <a:pt x="1028255" y="215900"/>
                  </a:lnTo>
                  <a:lnTo>
                    <a:pt x="1026845" y="203200"/>
                  </a:lnTo>
                  <a:close/>
                </a:path>
                <a:path w="2849880" h="3111500">
                  <a:moveTo>
                    <a:pt x="1231280" y="203200"/>
                  </a:moveTo>
                  <a:lnTo>
                    <a:pt x="1183560" y="203200"/>
                  </a:lnTo>
                  <a:lnTo>
                    <a:pt x="1189043" y="215900"/>
                  </a:lnTo>
                  <a:lnTo>
                    <a:pt x="1197365" y="228600"/>
                  </a:lnTo>
                  <a:lnTo>
                    <a:pt x="1217458" y="228600"/>
                  </a:lnTo>
                  <a:lnTo>
                    <a:pt x="1225667" y="215900"/>
                  </a:lnTo>
                  <a:lnTo>
                    <a:pt x="1231280" y="203200"/>
                  </a:lnTo>
                  <a:close/>
                </a:path>
                <a:path w="2849880" h="3111500">
                  <a:moveTo>
                    <a:pt x="1017271" y="190500"/>
                  </a:moveTo>
                  <a:lnTo>
                    <a:pt x="995024" y="190500"/>
                  </a:lnTo>
                  <a:lnTo>
                    <a:pt x="989304" y="203200"/>
                  </a:lnTo>
                  <a:lnTo>
                    <a:pt x="1022994" y="203200"/>
                  </a:lnTo>
                  <a:lnTo>
                    <a:pt x="1017271" y="190500"/>
                  </a:lnTo>
                  <a:close/>
                </a:path>
                <a:path w="2849880" h="3111500">
                  <a:moveTo>
                    <a:pt x="1225667" y="177800"/>
                  </a:moveTo>
                  <a:lnTo>
                    <a:pt x="1189405" y="177800"/>
                  </a:lnTo>
                  <a:lnTo>
                    <a:pt x="1183878" y="190500"/>
                  </a:lnTo>
                  <a:lnTo>
                    <a:pt x="1181849" y="203200"/>
                  </a:lnTo>
                  <a:lnTo>
                    <a:pt x="1233360" y="203200"/>
                  </a:lnTo>
                  <a:lnTo>
                    <a:pt x="1231280" y="190500"/>
                  </a:lnTo>
                  <a:lnTo>
                    <a:pt x="1225667" y="177800"/>
                  </a:lnTo>
                  <a:close/>
                </a:path>
                <a:path w="2849880" h="3111500">
                  <a:moveTo>
                    <a:pt x="1010246" y="0"/>
                  </a:moveTo>
                  <a:lnTo>
                    <a:pt x="1002195" y="0"/>
                  </a:lnTo>
                  <a:lnTo>
                    <a:pt x="1002195" y="190500"/>
                  </a:lnTo>
                  <a:lnTo>
                    <a:pt x="1010246" y="190500"/>
                  </a:lnTo>
                  <a:lnTo>
                    <a:pt x="1010246" y="0"/>
                  </a:lnTo>
                  <a:close/>
                </a:path>
                <a:path w="2849880" h="3111500">
                  <a:moveTo>
                    <a:pt x="960613" y="165100"/>
                  </a:moveTo>
                  <a:lnTo>
                    <a:pt x="929506" y="165100"/>
                  </a:lnTo>
                  <a:lnTo>
                    <a:pt x="936572" y="177800"/>
                  </a:lnTo>
                  <a:lnTo>
                    <a:pt x="953649" y="177800"/>
                  </a:lnTo>
                  <a:lnTo>
                    <a:pt x="960613" y="165100"/>
                  </a:lnTo>
                  <a:close/>
                </a:path>
                <a:path w="2849880" h="3111500">
                  <a:moveTo>
                    <a:pt x="930071" y="139700"/>
                  </a:moveTo>
                  <a:lnTo>
                    <a:pt x="924354" y="139700"/>
                  </a:lnTo>
                  <a:lnTo>
                    <a:pt x="922985" y="152400"/>
                  </a:lnTo>
                  <a:lnTo>
                    <a:pt x="924736" y="165100"/>
                  </a:lnTo>
                  <a:lnTo>
                    <a:pt x="930071" y="165100"/>
                  </a:lnTo>
                  <a:lnTo>
                    <a:pt x="930071" y="139700"/>
                  </a:lnTo>
                  <a:close/>
                </a:path>
                <a:path w="2849880" h="3111500">
                  <a:moveTo>
                    <a:pt x="965676" y="139700"/>
                  </a:moveTo>
                  <a:lnTo>
                    <a:pt x="959027" y="139700"/>
                  </a:lnTo>
                  <a:lnTo>
                    <a:pt x="959027" y="165100"/>
                  </a:lnTo>
                  <a:lnTo>
                    <a:pt x="965346" y="165100"/>
                  </a:lnTo>
                  <a:lnTo>
                    <a:pt x="967092" y="152400"/>
                  </a:lnTo>
                  <a:lnTo>
                    <a:pt x="965676" y="139700"/>
                  </a:lnTo>
                  <a:close/>
                </a:path>
                <a:path w="2849880" h="3111500">
                  <a:moveTo>
                    <a:pt x="756051" y="139700"/>
                  </a:moveTo>
                  <a:lnTo>
                    <a:pt x="719670" y="139700"/>
                  </a:lnTo>
                  <a:lnTo>
                    <a:pt x="714134" y="152400"/>
                  </a:lnTo>
                  <a:lnTo>
                    <a:pt x="761581" y="152400"/>
                  </a:lnTo>
                  <a:lnTo>
                    <a:pt x="756051" y="139700"/>
                  </a:lnTo>
                  <a:close/>
                </a:path>
                <a:path w="2849880" h="3111500">
                  <a:moveTo>
                    <a:pt x="737870" y="127000"/>
                  </a:moveTo>
                  <a:lnTo>
                    <a:pt x="727864" y="139700"/>
                  </a:lnTo>
                  <a:lnTo>
                    <a:pt x="747866" y="139700"/>
                  </a:lnTo>
                  <a:lnTo>
                    <a:pt x="737870" y="127000"/>
                  </a:lnTo>
                  <a:close/>
                </a:path>
                <a:path w="2849880" h="3111500">
                  <a:moveTo>
                    <a:pt x="956081" y="127000"/>
                  </a:moveTo>
                  <a:lnTo>
                    <a:pt x="933856" y="127000"/>
                  </a:lnTo>
                  <a:lnTo>
                    <a:pt x="928139" y="139700"/>
                  </a:lnTo>
                  <a:lnTo>
                    <a:pt x="961813" y="139700"/>
                  </a:lnTo>
                  <a:lnTo>
                    <a:pt x="956081" y="127000"/>
                  </a:lnTo>
                  <a:close/>
                </a:path>
                <a:path w="2849880" h="3111500">
                  <a:moveTo>
                    <a:pt x="1199527" y="101600"/>
                  </a:moveTo>
                  <a:lnTo>
                    <a:pt x="1191906" y="101600"/>
                  </a:lnTo>
                  <a:lnTo>
                    <a:pt x="1187141" y="114300"/>
                  </a:lnTo>
                  <a:lnTo>
                    <a:pt x="1185392" y="114300"/>
                  </a:lnTo>
                  <a:lnTo>
                    <a:pt x="1187096" y="127000"/>
                  </a:lnTo>
                  <a:lnTo>
                    <a:pt x="1191787" y="139700"/>
                  </a:lnTo>
                  <a:lnTo>
                    <a:pt x="1223011" y="139700"/>
                  </a:lnTo>
                  <a:lnTo>
                    <a:pt x="1227742" y="127000"/>
                  </a:lnTo>
                  <a:lnTo>
                    <a:pt x="1193101" y="127000"/>
                  </a:lnTo>
                  <a:lnTo>
                    <a:pt x="1193101" y="114300"/>
                  </a:lnTo>
                  <a:lnTo>
                    <a:pt x="1199527" y="101600"/>
                  </a:lnTo>
                  <a:close/>
                </a:path>
                <a:path w="2849880" h="3111500">
                  <a:moveTo>
                    <a:pt x="949058" y="0"/>
                  </a:moveTo>
                  <a:lnTo>
                    <a:pt x="941019" y="0"/>
                  </a:lnTo>
                  <a:lnTo>
                    <a:pt x="941019" y="127000"/>
                  </a:lnTo>
                  <a:lnTo>
                    <a:pt x="949058" y="127000"/>
                  </a:lnTo>
                  <a:lnTo>
                    <a:pt x="949058" y="0"/>
                  </a:lnTo>
                  <a:close/>
                </a:path>
                <a:path w="2849880" h="3111500">
                  <a:moveTo>
                    <a:pt x="1223011" y="101600"/>
                  </a:moveTo>
                  <a:lnTo>
                    <a:pt x="1215644" y="101600"/>
                  </a:lnTo>
                  <a:lnTo>
                    <a:pt x="1222082" y="114300"/>
                  </a:lnTo>
                  <a:lnTo>
                    <a:pt x="1222082" y="127000"/>
                  </a:lnTo>
                  <a:lnTo>
                    <a:pt x="1227742" y="127000"/>
                  </a:lnTo>
                  <a:lnTo>
                    <a:pt x="1229487" y="114300"/>
                  </a:lnTo>
                  <a:lnTo>
                    <a:pt x="1227742" y="114300"/>
                  </a:lnTo>
                  <a:lnTo>
                    <a:pt x="1223011" y="101600"/>
                  </a:lnTo>
                  <a:close/>
                </a:path>
                <a:path w="2849880" h="3111500">
                  <a:moveTo>
                    <a:pt x="1489519" y="88900"/>
                  </a:moveTo>
                  <a:lnTo>
                    <a:pt x="1458245" y="88900"/>
                  </a:lnTo>
                  <a:lnTo>
                    <a:pt x="1465326" y="101600"/>
                  </a:lnTo>
                  <a:lnTo>
                    <a:pt x="1482451" y="101600"/>
                  </a:lnTo>
                  <a:lnTo>
                    <a:pt x="1489519" y="88900"/>
                  </a:lnTo>
                  <a:close/>
                </a:path>
                <a:path w="2849880" h="3111500">
                  <a:moveTo>
                    <a:pt x="1459103" y="63500"/>
                  </a:moveTo>
                  <a:lnTo>
                    <a:pt x="1453403" y="63500"/>
                  </a:lnTo>
                  <a:lnTo>
                    <a:pt x="1451610" y="76200"/>
                  </a:lnTo>
                  <a:lnTo>
                    <a:pt x="1453403" y="88900"/>
                  </a:lnTo>
                  <a:lnTo>
                    <a:pt x="1459103" y="88900"/>
                  </a:lnTo>
                  <a:lnTo>
                    <a:pt x="1459103" y="63500"/>
                  </a:lnTo>
                  <a:close/>
                </a:path>
                <a:path w="2849880" h="3111500">
                  <a:moveTo>
                    <a:pt x="1494790" y="63500"/>
                  </a:moveTo>
                  <a:lnTo>
                    <a:pt x="1488059" y="63500"/>
                  </a:lnTo>
                  <a:lnTo>
                    <a:pt x="1488059" y="88900"/>
                  </a:lnTo>
                  <a:lnTo>
                    <a:pt x="1494301" y="88900"/>
                  </a:lnTo>
                  <a:lnTo>
                    <a:pt x="1496060" y="76200"/>
                  </a:lnTo>
                  <a:lnTo>
                    <a:pt x="1494790" y="63500"/>
                  </a:lnTo>
                  <a:close/>
                </a:path>
                <a:path w="2849880" h="3111500">
                  <a:moveTo>
                    <a:pt x="1223011" y="50800"/>
                  </a:moveTo>
                  <a:lnTo>
                    <a:pt x="1191787" y="50800"/>
                  </a:lnTo>
                  <a:lnTo>
                    <a:pt x="1198829" y="63500"/>
                  </a:lnTo>
                  <a:lnTo>
                    <a:pt x="1216044" y="63500"/>
                  </a:lnTo>
                  <a:lnTo>
                    <a:pt x="1223011" y="50800"/>
                  </a:lnTo>
                  <a:close/>
                </a:path>
                <a:path w="2849880" h="3111500">
                  <a:moveTo>
                    <a:pt x="1483233" y="50800"/>
                  </a:moveTo>
                  <a:lnTo>
                    <a:pt x="1473835" y="50800"/>
                  </a:lnTo>
                  <a:lnTo>
                    <a:pt x="1465326" y="63500"/>
                  </a:lnTo>
                  <a:lnTo>
                    <a:pt x="1486789" y="63500"/>
                  </a:lnTo>
                  <a:lnTo>
                    <a:pt x="1483233" y="50800"/>
                  </a:lnTo>
                  <a:close/>
                </a:path>
                <a:path w="2849880" h="3111500">
                  <a:moveTo>
                    <a:pt x="1564034" y="0"/>
                  </a:moveTo>
                  <a:lnTo>
                    <a:pt x="1552944" y="0"/>
                  </a:lnTo>
                  <a:lnTo>
                    <a:pt x="1486789" y="63500"/>
                  </a:lnTo>
                  <a:lnTo>
                    <a:pt x="1492504" y="63500"/>
                  </a:lnTo>
                  <a:lnTo>
                    <a:pt x="1564034" y="0"/>
                  </a:lnTo>
                  <a:close/>
                </a:path>
                <a:path w="2849880" h="3111500">
                  <a:moveTo>
                    <a:pt x="1193101" y="25400"/>
                  </a:moveTo>
                  <a:lnTo>
                    <a:pt x="1187141" y="25400"/>
                  </a:lnTo>
                  <a:lnTo>
                    <a:pt x="1185392" y="38100"/>
                  </a:lnTo>
                  <a:lnTo>
                    <a:pt x="1187096" y="50800"/>
                  </a:lnTo>
                  <a:lnTo>
                    <a:pt x="1193101" y="50800"/>
                  </a:lnTo>
                  <a:lnTo>
                    <a:pt x="1193101" y="25400"/>
                  </a:lnTo>
                  <a:close/>
                </a:path>
                <a:path w="2849880" h="3111500">
                  <a:moveTo>
                    <a:pt x="1227742" y="25400"/>
                  </a:moveTo>
                  <a:lnTo>
                    <a:pt x="1222082" y="25400"/>
                  </a:lnTo>
                  <a:lnTo>
                    <a:pt x="1222082" y="50800"/>
                  </a:lnTo>
                  <a:lnTo>
                    <a:pt x="1227742" y="50800"/>
                  </a:lnTo>
                  <a:lnTo>
                    <a:pt x="1229487" y="38100"/>
                  </a:lnTo>
                  <a:lnTo>
                    <a:pt x="1227742" y="25400"/>
                  </a:lnTo>
                  <a:close/>
                </a:path>
                <a:path w="2849880" h="3111500">
                  <a:moveTo>
                    <a:pt x="1216044" y="12700"/>
                  </a:moveTo>
                  <a:lnTo>
                    <a:pt x="1198963" y="12700"/>
                  </a:lnTo>
                  <a:lnTo>
                    <a:pt x="1191906" y="25400"/>
                  </a:lnTo>
                  <a:lnTo>
                    <a:pt x="1223011" y="25400"/>
                  </a:lnTo>
                  <a:lnTo>
                    <a:pt x="1216044" y="12700"/>
                  </a:lnTo>
                  <a:close/>
                </a:path>
                <a:path w="2849880" h="3111500">
                  <a:moveTo>
                    <a:pt x="1482451" y="12700"/>
                  </a:moveTo>
                  <a:lnTo>
                    <a:pt x="1465326" y="12700"/>
                  </a:lnTo>
                  <a:lnTo>
                    <a:pt x="1473835" y="25400"/>
                  </a:lnTo>
                  <a:lnTo>
                    <a:pt x="1482451" y="12700"/>
                  </a:lnTo>
                  <a:close/>
                </a:path>
                <a:path w="2849880" h="3111500">
                  <a:moveTo>
                    <a:pt x="1459103" y="0"/>
                  </a:moveTo>
                  <a:lnTo>
                    <a:pt x="1453403" y="0"/>
                  </a:lnTo>
                  <a:lnTo>
                    <a:pt x="1458245" y="12700"/>
                  </a:lnTo>
                  <a:lnTo>
                    <a:pt x="1465453" y="12700"/>
                  </a:lnTo>
                  <a:lnTo>
                    <a:pt x="1459103" y="0"/>
                  </a:lnTo>
                  <a:close/>
                </a:path>
                <a:path w="2849880" h="3111500">
                  <a:moveTo>
                    <a:pt x="1494301" y="0"/>
                  </a:moveTo>
                  <a:lnTo>
                    <a:pt x="1488059" y="0"/>
                  </a:lnTo>
                  <a:lnTo>
                    <a:pt x="1481582" y="12700"/>
                  </a:lnTo>
                  <a:lnTo>
                    <a:pt x="1489519" y="12700"/>
                  </a:lnTo>
                  <a:lnTo>
                    <a:pt x="1494301"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prstTxWarp prst="textNoShape">
                <a:avLst/>
              </a:prstTxWarp>
              <a:noAutofit/>
            </a:bodyPr>
            <a:lstStyle/>
            <a:p>
              <a:endParaRPr lang="en-IN"/>
            </a:p>
          </p:txBody>
        </p:sp>
      </p:grpSp>
    </p:spTree>
    <p:extLst>
      <p:ext uri="{BB962C8B-B14F-4D97-AF65-F5344CB8AC3E}">
        <p14:creationId xmlns:p14="http://schemas.microsoft.com/office/powerpoint/2010/main" val="245688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4FDA899-2975-CC38-C868-D6712C41FC08}"/>
              </a:ext>
            </a:extLst>
          </p:cNvPr>
          <p:cNvSpPr>
            <a:spLocks noGrp="1"/>
          </p:cNvSpPr>
          <p:nvPr>
            <p:ph type="body" idx="1"/>
          </p:nvPr>
        </p:nvSpPr>
        <p:spPr>
          <a:xfrm>
            <a:off x="288234" y="665922"/>
            <a:ext cx="7484165" cy="347869"/>
          </a:xfrm>
        </p:spPr>
        <p:txBody>
          <a:bodyPr/>
          <a:lstStyle/>
          <a:p>
            <a:pPr marL="265430">
              <a:spcBef>
                <a:spcPts val="275"/>
              </a:spcBef>
            </a:pPr>
            <a:r>
              <a:rPr lang="en-US" sz="2700" b="1" u="sng" kern="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Different</a:t>
            </a:r>
            <a:r>
              <a:rPr lang="en-US" sz="2700" b="1" u="sng" kern="0" spc="-35"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Types</a:t>
            </a:r>
            <a:r>
              <a:rPr lang="en-US" sz="2700" b="1" u="sng" kern="0" spc="55"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of</a:t>
            </a:r>
            <a:r>
              <a:rPr lang="en-US" sz="2700" b="1" u="sng" kern="0" spc="5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dirty="0">
                <a:solidFill>
                  <a:srgbClr val="0AA291"/>
                </a:solidFill>
                <a:effectLst/>
                <a:latin typeface="Trebuchet MS" panose="020B0603020202020204" pitchFamily="34" charset="0"/>
                <a:ea typeface="Arial Black" panose="020B0A04020102020204" pitchFamily="34" charset="0"/>
                <a:cs typeface="Arial Black" panose="020B0A04020102020204" pitchFamily="34" charset="0"/>
              </a:rPr>
              <a:t>Phishing</a:t>
            </a:r>
            <a:r>
              <a:rPr lang="en-US" sz="2700" b="1" u="sng" kern="0" spc="50" dirty="0">
                <a:solidFill>
                  <a:srgbClr val="0AA291"/>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spc="-1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Attacks</a:t>
            </a:r>
            <a:endParaRPr lang="en-IN" sz="2700" b="1" u="sng" kern="0" dirty="0">
              <a:effectLst/>
              <a:latin typeface="Trebuchet MS" panose="020B0603020202020204" pitchFamily="34" charset="0"/>
              <a:ea typeface="Arial Black" panose="020B0A04020102020204" pitchFamily="34" charset="0"/>
              <a:cs typeface="Arial Black" panose="020B0A04020102020204" pitchFamily="34" charset="0"/>
            </a:endParaRPr>
          </a:p>
          <a:p>
            <a:endParaRPr lang="en-IN" sz="2700" u="sng" dirty="0">
              <a:effectLst/>
              <a:latin typeface="Trebuchet MS" panose="020B0603020202020204" pitchFamily="34" charset="0"/>
              <a:ea typeface="Arial MT"/>
              <a:cs typeface="Arial MT"/>
            </a:endParaRPr>
          </a:p>
          <a:p>
            <a:endParaRPr lang="en-IN" sz="2700" u="sng" dirty="0">
              <a:latin typeface="Trebuchet MS" panose="020B0603020202020204" pitchFamily="34" charset="0"/>
            </a:endParaRPr>
          </a:p>
        </p:txBody>
      </p:sp>
      <p:pic>
        <p:nvPicPr>
          <p:cNvPr id="13" name="Picture 12">
            <a:extLst>
              <a:ext uri="{FF2B5EF4-FFF2-40B4-BE49-F238E27FC236}">
                <a16:creationId xmlns:a16="http://schemas.microsoft.com/office/drawing/2014/main" id="{8F58E61A-AB60-B1B8-9C0B-BAE9687257A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2842"/>
                    </a14:imgEffect>
                    <a14:imgEffect>
                      <a14:saturation sat="162000"/>
                    </a14:imgEffect>
                    <a14:imgEffect>
                      <a14:brightnessContrast bright="28000" contrast="-40000"/>
                    </a14:imgEffect>
                  </a14:imgLayer>
                </a14:imgProps>
              </a:ext>
            </a:extLst>
          </a:blip>
          <a:srcRect l="2088" t="5" r="1994" b="459"/>
          <a:stretch/>
        </p:blipFill>
        <p:spPr>
          <a:xfrm>
            <a:off x="510396" y="1441175"/>
            <a:ext cx="11171207" cy="4929808"/>
          </a:xfrm>
          <a:prstGeom prst="rect">
            <a:avLst/>
          </a:prstGeom>
          <a:effectLst>
            <a:glow>
              <a:schemeClr val="accent1">
                <a:alpha val="40000"/>
              </a:schemeClr>
            </a:glow>
            <a:outerShdw blurRad="228600" dist="50800" dir="5400000" sx="73000" sy="73000" algn="ctr" rotWithShape="0">
              <a:srgbClr val="000000">
                <a:alpha val="93000"/>
              </a:srgbClr>
            </a:outerShdw>
            <a:reflection endPos="0" dist="50800" dir="5400000" sy="-100000" algn="bl" rotWithShape="0"/>
            <a:softEdge rad="279400"/>
          </a:effectLst>
        </p:spPr>
      </p:pic>
    </p:spTree>
    <p:extLst>
      <p:ext uri="{BB962C8B-B14F-4D97-AF65-F5344CB8AC3E}">
        <p14:creationId xmlns:p14="http://schemas.microsoft.com/office/powerpoint/2010/main" val="29244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4FDA899-2975-CC38-C868-D6712C41FC08}"/>
              </a:ext>
            </a:extLst>
          </p:cNvPr>
          <p:cNvSpPr>
            <a:spLocks noGrp="1"/>
          </p:cNvSpPr>
          <p:nvPr>
            <p:ph type="body" idx="1"/>
          </p:nvPr>
        </p:nvSpPr>
        <p:spPr>
          <a:xfrm>
            <a:off x="288234" y="665922"/>
            <a:ext cx="7484165" cy="347869"/>
          </a:xfrm>
        </p:spPr>
        <p:txBody>
          <a:bodyPr/>
          <a:lstStyle/>
          <a:p>
            <a:pPr marL="265430">
              <a:spcBef>
                <a:spcPts val="275"/>
              </a:spcBef>
            </a:pPr>
            <a:r>
              <a:rPr lang="en-US" sz="2700" b="1" u="sng" kern="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Different</a:t>
            </a:r>
            <a:r>
              <a:rPr lang="en-US" sz="2700" b="1" u="sng" kern="0" spc="-35"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Types</a:t>
            </a:r>
            <a:r>
              <a:rPr lang="en-US" sz="2700" b="1" u="sng" kern="0" spc="55"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of</a:t>
            </a:r>
            <a:r>
              <a:rPr lang="en-US" sz="2700" b="1" u="sng" kern="0" spc="5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dirty="0">
                <a:solidFill>
                  <a:srgbClr val="0AA291"/>
                </a:solidFill>
                <a:effectLst/>
                <a:latin typeface="Trebuchet MS" panose="020B0603020202020204" pitchFamily="34" charset="0"/>
                <a:ea typeface="Arial Black" panose="020B0A04020102020204" pitchFamily="34" charset="0"/>
                <a:cs typeface="Arial Black" panose="020B0A04020102020204" pitchFamily="34" charset="0"/>
              </a:rPr>
              <a:t>Phishing</a:t>
            </a:r>
            <a:r>
              <a:rPr lang="en-US" sz="2700" b="1" u="sng" kern="0" spc="50" dirty="0">
                <a:solidFill>
                  <a:srgbClr val="0AA291"/>
                </a:solidFill>
                <a:effectLst/>
                <a:latin typeface="Trebuchet MS" panose="020B0603020202020204" pitchFamily="34" charset="0"/>
                <a:ea typeface="Arial Black" panose="020B0A04020102020204" pitchFamily="34" charset="0"/>
                <a:cs typeface="Arial Black" panose="020B0A04020102020204" pitchFamily="34" charset="0"/>
              </a:rPr>
              <a:t> </a:t>
            </a:r>
            <a:r>
              <a:rPr lang="en-US" sz="2700" b="1" u="sng" kern="0" spc="-10" dirty="0">
                <a:solidFill>
                  <a:srgbClr val="393D5F"/>
                </a:solidFill>
                <a:effectLst/>
                <a:latin typeface="Trebuchet MS" panose="020B0603020202020204" pitchFamily="34" charset="0"/>
                <a:ea typeface="Arial Black" panose="020B0A04020102020204" pitchFamily="34" charset="0"/>
                <a:cs typeface="Arial Black" panose="020B0A04020102020204" pitchFamily="34" charset="0"/>
              </a:rPr>
              <a:t>Attacks</a:t>
            </a:r>
            <a:endParaRPr lang="en-IN" sz="2700" b="1" u="sng" kern="0" dirty="0">
              <a:effectLst/>
              <a:latin typeface="Trebuchet MS" panose="020B0603020202020204" pitchFamily="34" charset="0"/>
              <a:ea typeface="Arial Black" panose="020B0A04020102020204" pitchFamily="34" charset="0"/>
              <a:cs typeface="Arial Black" panose="020B0A04020102020204" pitchFamily="34" charset="0"/>
            </a:endParaRPr>
          </a:p>
          <a:p>
            <a:endParaRPr lang="en-IN" sz="2700" u="sng" dirty="0">
              <a:effectLst/>
              <a:latin typeface="Trebuchet MS" panose="020B0603020202020204" pitchFamily="34" charset="0"/>
              <a:ea typeface="Arial MT"/>
              <a:cs typeface="Arial MT"/>
            </a:endParaRPr>
          </a:p>
          <a:p>
            <a:endParaRPr lang="en-IN" sz="2700" u="sng" dirty="0">
              <a:latin typeface="Trebuchet MS" panose="020B0603020202020204" pitchFamily="34" charset="0"/>
            </a:endParaRPr>
          </a:p>
        </p:txBody>
      </p:sp>
      <p:pic>
        <p:nvPicPr>
          <p:cNvPr id="3" name="Picture 2">
            <a:extLst>
              <a:ext uri="{FF2B5EF4-FFF2-40B4-BE49-F238E27FC236}">
                <a16:creationId xmlns:a16="http://schemas.microsoft.com/office/drawing/2014/main" id="{13B3A548-88C7-809B-2334-A2F9D79FA07B}"/>
              </a:ext>
            </a:extLst>
          </p:cNvPr>
          <p:cNvPicPr>
            <a:picLocks noChangeAspect="1"/>
          </p:cNvPicPr>
          <p:nvPr/>
        </p:nvPicPr>
        <p:blipFill>
          <a:blip r:embed="rId2"/>
          <a:stretch>
            <a:fillRect/>
          </a:stretch>
        </p:blipFill>
        <p:spPr>
          <a:xfrm>
            <a:off x="619952" y="1349144"/>
            <a:ext cx="11356700" cy="5170926"/>
          </a:xfrm>
          <a:prstGeom prst="rect">
            <a:avLst/>
          </a:prstGeom>
          <a:effectLst>
            <a:outerShdw blurRad="50800" dist="38100" dir="13500000" algn="br" rotWithShape="0">
              <a:prstClr val="black">
                <a:alpha val="40000"/>
              </a:prstClr>
            </a:outerShdw>
            <a:reflection blurRad="228600" endPos="0" dist="50800" dir="5400000" sy="-100000" algn="bl" rotWithShape="0"/>
            <a:softEdge rad="177800"/>
          </a:effectLst>
        </p:spPr>
      </p:pic>
    </p:spTree>
    <p:extLst>
      <p:ext uri="{BB962C8B-B14F-4D97-AF65-F5344CB8AC3E}">
        <p14:creationId xmlns:p14="http://schemas.microsoft.com/office/powerpoint/2010/main" val="380507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415264" y="457200"/>
            <a:ext cx="10140180" cy="792225"/>
          </a:xfrm>
        </p:spPr>
        <p:txBody>
          <a:bodyPr/>
          <a:lstStyle/>
          <a:p>
            <a:r>
              <a:rPr lang="en-US" sz="3500" b="1" u="sng" dirty="0">
                <a:solidFill>
                  <a:srgbClr val="393D5F"/>
                </a:solidFill>
                <a:effectLst/>
                <a:latin typeface="Arial MT"/>
                <a:ea typeface="Arial MT"/>
                <a:cs typeface="Arial MT"/>
              </a:rPr>
              <a:t>Phishing</a:t>
            </a:r>
            <a:r>
              <a:rPr lang="en-US" sz="3500" b="1" u="sng" spc="30" dirty="0">
                <a:solidFill>
                  <a:srgbClr val="393D5F"/>
                </a:solidFill>
                <a:effectLst/>
                <a:latin typeface="Arial MT"/>
                <a:ea typeface="Arial MT"/>
                <a:cs typeface="Arial MT"/>
              </a:rPr>
              <a:t> </a:t>
            </a:r>
            <a:r>
              <a:rPr lang="en-US" sz="3500" b="1" u="sng" dirty="0">
                <a:solidFill>
                  <a:srgbClr val="393D5F"/>
                </a:solidFill>
                <a:effectLst/>
                <a:latin typeface="Arial MT"/>
                <a:ea typeface="Arial MT"/>
                <a:cs typeface="Arial MT"/>
              </a:rPr>
              <a:t>tips</a:t>
            </a:r>
            <a:r>
              <a:rPr lang="en-US" sz="3500" b="1" u="sng" spc="25" dirty="0">
                <a:solidFill>
                  <a:srgbClr val="393D5F"/>
                </a:solidFill>
                <a:effectLst/>
                <a:latin typeface="Arial MT"/>
                <a:ea typeface="Arial MT"/>
                <a:cs typeface="Arial MT"/>
              </a:rPr>
              <a:t> </a:t>
            </a:r>
            <a:r>
              <a:rPr lang="en-US" sz="3500" b="1" u="sng" dirty="0">
                <a:solidFill>
                  <a:srgbClr val="393D5F"/>
                </a:solidFill>
                <a:effectLst/>
                <a:latin typeface="Arial MT"/>
                <a:ea typeface="Arial MT"/>
                <a:cs typeface="Arial MT"/>
              </a:rPr>
              <a:t>to</a:t>
            </a:r>
            <a:r>
              <a:rPr lang="en-US" sz="3500" b="1" u="sng" spc="35" dirty="0">
                <a:solidFill>
                  <a:srgbClr val="393D5F"/>
                </a:solidFill>
                <a:effectLst/>
                <a:latin typeface="Arial MT"/>
                <a:ea typeface="Arial MT"/>
                <a:cs typeface="Arial MT"/>
              </a:rPr>
              <a:t> </a:t>
            </a:r>
            <a:r>
              <a:rPr lang="en-US" sz="3500" b="1" u="sng" dirty="0">
                <a:solidFill>
                  <a:srgbClr val="393D5F"/>
                </a:solidFill>
                <a:effectLst/>
                <a:latin typeface="Arial MT"/>
                <a:ea typeface="Arial MT"/>
                <a:cs typeface="Arial MT"/>
              </a:rPr>
              <a:t>protect</a:t>
            </a:r>
            <a:r>
              <a:rPr lang="en-US" sz="3500" b="1" u="sng" spc="-55" dirty="0">
                <a:solidFill>
                  <a:srgbClr val="393D5F"/>
                </a:solidFill>
                <a:effectLst/>
                <a:latin typeface="Arial MT"/>
                <a:ea typeface="Arial MT"/>
                <a:cs typeface="Arial MT"/>
              </a:rPr>
              <a:t> </a:t>
            </a:r>
            <a:r>
              <a:rPr lang="en-US" sz="3500" b="1" u="sng" spc="-25" dirty="0">
                <a:solidFill>
                  <a:srgbClr val="393D5F"/>
                </a:solidFill>
                <a:effectLst/>
                <a:latin typeface="Arial MT"/>
                <a:ea typeface="Arial MT"/>
                <a:cs typeface="Arial MT"/>
              </a:rPr>
              <a:t>you</a:t>
            </a:r>
            <a:endParaRPr lang="en-US" sz="3500" b="1" u="sng"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967409" y="1971448"/>
            <a:ext cx="10313504" cy="3505013"/>
          </a:xfrm>
        </p:spPr>
        <p:txBody>
          <a:bodyPr/>
          <a:lstStyle/>
          <a:p>
            <a:pPr marL="285750" indent="-285750" algn="just">
              <a:buBlip>
                <a:blip r:embed="rId2">
                  <a:extLst>
                    <a:ext uri="{837473B0-CC2E-450A-ABE3-18F120FF3D39}">
                      <a1611:picAttrSrcUrl xmlns:a1611="http://schemas.microsoft.com/office/drawing/2016/11/main" r:id="rId3"/>
                    </a:ext>
                  </a:extLst>
                </a:blip>
              </a:buBlip>
            </a:pPr>
            <a:r>
              <a:rPr lang="en-US" dirty="0">
                <a:solidFill>
                  <a:srgbClr val="393D5F"/>
                </a:solidFill>
                <a:effectLst/>
                <a:latin typeface="Arial MT"/>
                <a:ea typeface="Arial MT"/>
                <a:cs typeface="Arial MT"/>
              </a:rPr>
              <a:t>Avoid</a:t>
            </a:r>
            <a:r>
              <a:rPr lang="en-US" spc="-11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unknown</a:t>
            </a:r>
            <a:r>
              <a:rPr lang="en-US" spc="-7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senders.</a:t>
            </a:r>
            <a:r>
              <a:rPr lang="en-US" spc="-12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Check</a:t>
            </a:r>
            <a:r>
              <a:rPr lang="en-US" spc="-10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names</a:t>
            </a:r>
            <a:r>
              <a:rPr lang="en-US" spc="-9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and</a:t>
            </a:r>
            <a:r>
              <a:rPr lang="en-US" spc="-5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email</a:t>
            </a:r>
            <a:r>
              <a:rPr lang="en-US" spc="-100" dirty="0">
                <a:solidFill>
                  <a:srgbClr val="393D5F"/>
                </a:solidFill>
                <a:effectLst/>
                <a:latin typeface="Arial MT"/>
                <a:ea typeface="Arial MT"/>
                <a:cs typeface="Arial MT"/>
              </a:rPr>
              <a:t> </a:t>
            </a:r>
          </a:p>
          <a:p>
            <a:pPr algn="just"/>
            <a:r>
              <a:rPr lang="en-US" spc="-100" dirty="0">
                <a:solidFill>
                  <a:srgbClr val="393D5F"/>
                </a:solidFill>
                <a:latin typeface="Arial MT"/>
                <a:ea typeface="Arial MT"/>
                <a:cs typeface="Arial MT"/>
              </a:rPr>
              <a:t>     </a:t>
            </a:r>
            <a:r>
              <a:rPr lang="en-US" dirty="0">
                <a:solidFill>
                  <a:srgbClr val="393D5F"/>
                </a:solidFill>
                <a:effectLst/>
                <a:latin typeface="Arial MT"/>
                <a:ea typeface="Arial MT"/>
                <a:cs typeface="Arial MT"/>
              </a:rPr>
              <a:t>addresses</a:t>
            </a:r>
            <a:r>
              <a:rPr lang="en-US" spc="-17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before</a:t>
            </a:r>
            <a:r>
              <a:rPr lang="en-US" spc="-95" dirty="0">
                <a:solidFill>
                  <a:srgbClr val="393D5F"/>
                </a:solidFill>
                <a:effectLst/>
                <a:latin typeface="Arial MT"/>
                <a:ea typeface="Arial MT"/>
                <a:cs typeface="Arial MT"/>
              </a:rPr>
              <a:t> </a:t>
            </a:r>
            <a:r>
              <a:rPr lang="en-US" spc="-10" dirty="0">
                <a:solidFill>
                  <a:srgbClr val="393D5F"/>
                </a:solidFill>
                <a:effectLst/>
                <a:latin typeface="Arial MT"/>
                <a:ea typeface="Arial MT"/>
                <a:cs typeface="Arial MT"/>
              </a:rPr>
              <a:t>responding.</a:t>
            </a:r>
          </a:p>
          <a:p>
            <a:pPr algn="just"/>
            <a:endParaRPr lang="en-US" spc="-10" dirty="0">
              <a:solidFill>
                <a:srgbClr val="393D5F"/>
              </a:solidFill>
              <a:effectLst/>
              <a:latin typeface="Arial MT"/>
              <a:ea typeface="Arial MT"/>
              <a:cs typeface="Arial MT"/>
            </a:endParaRPr>
          </a:p>
          <a:p>
            <a:pPr marL="285750" indent="-285750" algn="just">
              <a:buBlip>
                <a:blip r:embed="rId2">
                  <a:extLst>
                    <a:ext uri="{837473B0-CC2E-450A-ABE3-18F120FF3D39}">
                      <a1611:picAttrSrcUrl xmlns:a1611="http://schemas.microsoft.com/office/drawing/2016/11/main" r:id="rId3"/>
                    </a:ext>
                  </a:extLst>
                </a:blip>
              </a:buBlip>
            </a:pPr>
            <a:r>
              <a:rPr lang="en-US" dirty="0">
                <a:solidFill>
                  <a:srgbClr val="393D5F"/>
                </a:solidFill>
                <a:effectLst/>
                <a:latin typeface="Arial MT"/>
                <a:ea typeface="Arial MT"/>
                <a:cs typeface="Arial MT"/>
              </a:rPr>
              <a:t>Don’t</a:t>
            </a:r>
            <a:r>
              <a:rPr lang="en-US" spc="-3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trust</a:t>
            </a:r>
            <a:r>
              <a:rPr lang="en-US" spc="-6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links</a:t>
            </a:r>
            <a:r>
              <a:rPr lang="en-US" spc="-3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or</a:t>
            </a:r>
            <a:r>
              <a:rPr lang="en-US" spc="-6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attachments</a:t>
            </a:r>
            <a:r>
              <a:rPr lang="en-US" spc="-10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in</a:t>
            </a:r>
            <a:r>
              <a:rPr lang="en-US" spc="-2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unsolicited EMAILS.</a:t>
            </a:r>
            <a:endParaRPr lang="en-US" spc="-115" dirty="0">
              <a:solidFill>
                <a:srgbClr val="393D5F"/>
              </a:solidFill>
              <a:latin typeface="Arial MT"/>
              <a:ea typeface="Arial MT"/>
              <a:cs typeface="Arial MT"/>
            </a:endParaRPr>
          </a:p>
          <a:p>
            <a:pPr algn="just"/>
            <a:r>
              <a:rPr lang="en-US" spc="-115" dirty="0">
                <a:solidFill>
                  <a:srgbClr val="393D5F"/>
                </a:solidFill>
                <a:effectLst/>
                <a:latin typeface="Arial MT"/>
                <a:ea typeface="Arial MT"/>
                <a:cs typeface="Arial MT"/>
              </a:rPr>
              <a:t>     </a:t>
            </a:r>
            <a:endParaRPr lang="en-US" spc="-10" dirty="0">
              <a:solidFill>
                <a:srgbClr val="393D5F"/>
              </a:solidFill>
              <a:latin typeface="Arial MT"/>
              <a:ea typeface="Arial MT"/>
              <a:cs typeface="Arial MT"/>
            </a:endParaRPr>
          </a:p>
          <a:p>
            <a:pPr marL="285750" indent="-285750" algn="just">
              <a:buBlip>
                <a:blip r:embed="rId2">
                  <a:extLst>
                    <a:ext uri="{837473B0-CC2E-450A-ABE3-18F120FF3D39}">
                      <a1611:picAttrSrcUrl xmlns:a1611="http://schemas.microsoft.com/office/drawing/2016/11/main" r:id="rId3"/>
                    </a:ext>
                  </a:extLst>
                </a:blip>
              </a:buBlip>
            </a:pPr>
            <a:r>
              <a:rPr lang="en-US" dirty="0">
                <a:solidFill>
                  <a:srgbClr val="393D5F"/>
                </a:solidFill>
                <a:effectLst/>
                <a:latin typeface="Arial MT"/>
                <a:ea typeface="Arial MT"/>
                <a:cs typeface="Arial MT"/>
              </a:rPr>
              <a:t>Be</a:t>
            </a:r>
            <a:r>
              <a:rPr lang="en-US" spc="-7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suspicious</a:t>
            </a:r>
            <a:r>
              <a:rPr lang="en-US" spc="-10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of</a:t>
            </a:r>
            <a:r>
              <a:rPr lang="en-US" spc="-6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emails</a:t>
            </a:r>
            <a:r>
              <a:rPr lang="en-US" spc="-11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marked</a:t>
            </a:r>
            <a:r>
              <a:rPr lang="en-US" spc="-65" dirty="0">
                <a:solidFill>
                  <a:srgbClr val="393D5F"/>
                </a:solidFill>
                <a:effectLst/>
                <a:latin typeface="Arial MT"/>
                <a:ea typeface="Arial MT"/>
                <a:cs typeface="Arial MT"/>
              </a:rPr>
              <a:t> </a:t>
            </a:r>
            <a:r>
              <a:rPr lang="en-US" spc="-10" dirty="0">
                <a:solidFill>
                  <a:srgbClr val="393D5F"/>
                </a:solidFill>
                <a:effectLst/>
                <a:latin typeface="Arial MT"/>
                <a:ea typeface="Arial MT"/>
                <a:cs typeface="Arial MT"/>
              </a:rPr>
              <a:t>“urgent”.</a:t>
            </a:r>
          </a:p>
          <a:p>
            <a:pPr marL="285750" indent="-285750" algn="just">
              <a:buBlip>
                <a:blip r:embed="rId2">
                  <a:extLst>
                    <a:ext uri="{837473B0-CC2E-450A-ABE3-18F120FF3D39}">
                      <a1611:picAttrSrcUrl xmlns:a1611="http://schemas.microsoft.com/office/drawing/2016/11/main" r:id="rId3"/>
                    </a:ext>
                  </a:extLst>
                </a:blip>
              </a:buBlip>
            </a:pPr>
            <a:endParaRPr lang="en-US" spc="-10" dirty="0">
              <a:solidFill>
                <a:srgbClr val="393D5F"/>
              </a:solidFill>
              <a:effectLst/>
              <a:latin typeface="Arial MT"/>
              <a:ea typeface="Arial MT"/>
              <a:cs typeface="Arial MT"/>
            </a:endParaRPr>
          </a:p>
          <a:p>
            <a:pPr marL="285750" indent="-285750" algn="just">
              <a:buBlip>
                <a:blip r:embed="rId2"/>
              </a:buBlip>
            </a:pPr>
            <a:r>
              <a:rPr lang="en-US" dirty="0">
                <a:solidFill>
                  <a:srgbClr val="393D5F"/>
                </a:solidFill>
                <a:effectLst/>
                <a:latin typeface="Arial MT"/>
                <a:ea typeface="Arial MT"/>
                <a:cs typeface="Arial MT"/>
              </a:rPr>
              <a:t>Beware</a:t>
            </a:r>
            <a:r>
              <a:rPr lang="en-US" spc="-11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of</a:t>
            </a:r>
            <a:r>
              <a:rPr lang="en-US" spc="-8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messages</a:t>
            </a:r>
            <a:r>
              <a:rPr lang="en-US" spc="-15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with</a:t>
            </a:r>
            <a:r>
              <a:rPr lang="en-US" spc="-7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mistakes</a:t>
            </a:r>
            <a:r>
              <a:rPr lang="en-US" spc="-12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in</a:t>
            </a:r>
            <a:r>
              <a:rPr lang="en-US" spc="-4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spelling</a:t>
            </a:r>
            <a:r>
              <a:rPr lang="en-US" spc="-9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or</a:t>
            </a:r>
            <a:r>
              <a:rPr lang="en-US" spc="-90" dirty="0">
                <a:solidFill>
                  <a:srgbClr val="393D5F"/>
                </a:solidFill>
                <a:effectLst/>
                <a:latin typeface="Arial MT"/>
                <a:ea typeface="Arial MT"/>
                <a:cs typeface="Arial MT"/>
              </a:rPr>
              <a:t> </a:t>
            </a:r>
          </a:p>
          <a:p>
            <a:pPr algn="just"/>
            <a:r>
              <a:rPr lang="en-US" spc="-90" dirty="0">
                <a:solidFill>
                  <a:srgbClr val="393D5F"/>
                </a:solidFill>
                <a:latin typeface="Arial MT"/>
                <a:ea typeface="Arial MT"/>
                <a:cs typeface="Arial MT"/>
              </a:rPr>
              <a:t>     </a:t>
            </a:r>
            <a:r>
              <a:rPr lang="en-US" spc="-10" dirty="0">
                <a:solidFill>
                  <a:srgbClr val="393D5F"/>
                </a:solidFill>
                <a:effectLst/>
                <a:latin typeface="Arial MT"/>
                <a:ea typeface="Arial MT"/>
                <a:cs typeface="Arial MT"/>
              </a:rPr>
              <a:t>grammar.</a:t>
            </a:r>
            <a:endParaRPr lang="en-US" dirty="0"/>
          </a:p>
        </p:txBody>
      </p:sp>
    </p:spTree>
    <p:extLst>
      <p:ext uri="{BB962C8B-B14F-4D97-AF65-F5344CB8AC3E}">
        <p14:creationId xmlns:p14="http://schemas.microsoft.com/office/powerpoint/2010/main" val="192331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415264" y="457200"/>
            <a:ext cx="10140180" cy="792225"/>
          </a:xfrm>
        </p:spPr>
        <p:txBody>
          <a:bodyPr/>
          <a:lstStyle/>
          <a:p>
            <a:r>
              <a:rPr lang="en-US" sz="3500" b="1" u="sng" dirty="0">
                <a:solidFill>
                  <a:srgbClr val="393D5F"/>
                </a:solidFill>
                <a:effectLst/>
                <a:latin typeface="Arial MT"/>
                <a:ea typeface="Arial MT"/>
                <a:cs typeface="Arial MT"/>
              </a:rPr>
              <a:t>Phishing</a:t>
            </a:r>
            <a:r>
              <a:rPr lang="en-US" sz="3500" b="1" u="sng" spc="30" dirty="0">
                <a:solidFill>
                  <a:srgbClr val="393D5F"/>
                </a:solidFill>
                <a:effectLst/>
                <a:latin typeface="Arial MT"/>
                <a:ea typeface="Arial MT"/>
                <a:cs typeface="Arial MT"/>
              </a:rPr>
              <a:t> </a:t>
            </a:r>
            <a:r>
              <a:rPr lang="en-US" sz="3500" b="1" u="sng" dirty="0">
                <a:solidFill>
                  <a:srgbClr val="393D5F"/>
                </a:solidFill>
                <a:effectLst/>
                <a:latin typeface="Arial MT"/>
                <a:ea typeface="Arial MT"/>
                <a:cs typeface="Arial MT"/>
              </a:rPr>
              <a:t>tips</a:t>
            </a:r>
            <a:r>
              <a:rPr lang="en-US" sz="3500" b="1" u="sng" spc="25" dirty="0">
                <a:solidFill>
                  <a:srgbClr val="393D5F"/>
                </a:solidFill>
                <a:effectLst/>
                <a:latin typeface="Arial MT"/>
                <a:ea typeface="Arial MT"/>
                <a:cs typeface="Arial MT"/>
              </a:rPr>
              <a:t> </a:t>
            </a:r>
            <a:r>
              <a:rPr lang="en-US" sz="3500" b="1" u="sng" dirty="0">
                <a:solidFill>
                  <a:srgbClr val="393D5F"/>
                </a:solidFill>
                <a:effectLst/>
                <a:latin typeface="Arial MT"/>
                <a:ea typeface="Arial MT"/>
                <a:cs typeface="Arial MT"/>
              </a:rPr>
              <a:t>to</a:t>
            </a:r>
            <a:r>
              <a:rPr lang="en-US" sz="3500" b="1" u="sng" spc="35" dirty="0">
                <a:solidFill>
                  <a:srgbClr val="393D5F"/>
                </a:solidFill>
                <a:effectLst/>
                <a:latin typeface="Arial MT"/>
                <a:ea typeface="Arial MT"/>
                <a:cs typeface="Arial MT"/>
              </a:rPr>
              <a:t> </a:t>
            </a:r>
            <a:r>
              <a:rPr lang="en-US" sz="3500" b="1" u="sng" dirty="0">
                <a:solidFill>
                  <a:srgbClr val="393D5F"/>
                </a:solidFill>
                <a:effectLst/>
                <a:latin typeface="Arial MT"/>
                <a:ea typeface="Arial MT"/>
                <a:cs typeface="Arial MT"/>
              </a:rPr>
              <a:t>protect</a:t>
            </a:r>
            <a:r>
              <a:rPr lang="en-US" sz="3500" b="1" u="sng" spc="-55" dirty="0">
                <a:solidFill>
                  <a:srgbClr val="393D5F"/>
                </a:solidFill>
                <a:effectLst/>
                <a:latin typeface="Arial MT"/>
                <a:ea typeface="Arial MT"/>
                <a:cs typeface="Arial MT"/>
              </a:rPr>
              <a:t> </a:t>
            </a:r>
            <a:r>
              <a:rPr lang="en-US" sz="3500" b="1" u="sng" spc="-25" dirty="0">
                <a:solidFill>
                  <a:srgbClr val="393D5F"/>
                </a:solidFill>
                <a:effectLst/>
                <a:latin typeface="Arial MT"/>
                <a:ea typeface="Arial MT"/>
                <a:cs typeface="Arial MT"/>
              </a:rPr>
              <a:t>you</a:t>
            </a:r>
            <a:endParaRPr lang="en-US" sz="3500" b="1" u="sng"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407504" y="1249425"/>
            <a:ext cx="11102007" cy="3505013"/>
          </a:xfrm>
        </p:spPr>
        <p:txBody>
          <a:bodyPr/>
          <a:lstStyle/>
          <a:p>
            <a:pPr marL="796925"/>
            <a:r>
              <a:rPr lang="en-US" sz="1800" spc="-10" dirty="0">
                <a:solidFill>
                  <a:srgbClr val="393D5F"/>
                </a:solidFill>
                <a:effectLst/>
                <a:latin typeface="Arial MT"/>
                <a:ea typeface="Arial MT"/>
                <a:cs typeface="Arial MT"/>
              </a:rPr>
              <a:t>.</a:t>
            </a:r>
            <a:endParaRPr lang="en-IN" sz="1800" dirty="0">
              <a:effectLst/>
              <a:latin typeface="Arial MT"/>
              <a:ea typeface="Arial MT"/>
              <a:cs typeface="Arial MT"/>
            </a:endParaRPr>
          </a:p>
          <a:p>
            <a:pPr marL="285750" indent="-285750" algn="just">
              <a:buBlip>
                <a:blip r:embed="rId2">
                  <a:extLst>
                    <a:ext uri="{837473B0-CC2E-450A-ABE3-18F120FF3D39}">
                      <a1611:picAttrSrcUrl xmlns:a1611="http://schemas.microsoft.com/office/drawing/2016/11/main" r:id="rId3"/>
                    </a:ext>
                  </a:extLst>
                </a:blip>
              </a:buBlip>
            </a:pPr>
            <a:r>
              <a:rPr lang="en-US" spc="-10" dirty="0">
                <a:solidFill>
                  <a:srgbClr val="393D5F"/>
                </a:solidFill>
                <a:latin typeface="Arial MT"/>
                <a:ea typeface="Arial MT"/>
                <a:cs typeface="Arial MT"/>
              </a:rPr>
              <a:t>When receiving email from known institutions (government, banks, your doctor),go directly to the source instead of clicking on links in the email.</a:t>
            </a:r>
            <a:endParaRPr lang="en-US" spc="-10" dirty="0">
              <a:solidFill>
                <a:srgbClr val="393D5F"/>
              </a:solidFill>
              <a:effectLst/>
              <a:latin typeface="Arial MT"/>
              <a:ea typeface="Arial MT"/>
              <a:cs typeface="Arial MT"/>
            </a:endParaRPr>
          </a:p>
          <a:p>
            <a:pPr algn="just"/>
            <a:endParaRPr lang="en-US" spc="-10" dirty="0">
              <a:solidFill>
                <a:srgbClr val="393D5F"/>
              </a:solidFill>
              <a:effectLst/>
              <a:latin typeface="Arial MT"/>
              <a:ea typeface="Arial MT"/>
              <a:cs typeface="Arial MT"/>
            </a:endParaRPr>
          </a:p>
          <a:p>
            <a:pPr marL="285750" indent="-285750" algn="just">
              <a:buBlip>
                <a:blip r:embed="rId2">
                  <a:extLst>
                    <a:ext uri="{837473B0-CC2E-450A-ABE3-18F120FF3D39}">
                      <a1611:picAttrSrcUrl xmlns:a1611="http://schemas.microsoft.com/office/drawing/2016/11/main" r:id="rId3"/>
                    </a:ext>
                  </a:extLst>
                </a:blip>
              </a:buBlip>
            </a:pPr>
            <a:r>
              <a:rPr lang="en-US" dirty="0">
                <a:solidFill>
                  <a:srgbClr val="393D5F"/>
                </a:solidFill>
                <a:effectLst/>
                <a:latin typeface="Arial MT"/>
                <a:ea typeface="Arial MT"/>
                <a:cs typeface="Arial MT"/>
              </a:rPr>
              <a:t>Never</a:t>
            </a:r>
            <a:r>
              <a:rPr lang="en-US" spc="-13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give</a:t>
            </a:r>
            <a:r>
              <a:rPr lang="en-US" spc="-11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out</a:t>
            </a:r>
            <a:r>
              <a:rPr lang="en-US" spc="-10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personal</a:t>
            </a:r>
            <a:r>
              <a:rPr lang="en-US" spc="-11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or</a:t>
            </a:r>
            <a:r>
              <a:rPr lang="en-US" spc="-10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financial</a:t>
            </a:r>
            <a:r>
              <a:rPr lang="en-US" spc="-7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information</a:t>
            </a:r>
            <a:r>
              <a:rPr lang="en-US" spc="-15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based</a:t>
            </a:r>
            <a:r>
              <a:rPr lang="en-US" spc="-12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on</a:t>
            </a:r>
            <a:r>
              <a:rPr lang="en-US" spc="-8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an</a:t>
            </a:r>
            <a:r>
              <a:rPr lang="en-US" spc="-8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email</a:t>
            </a:r>
            <a:r>
              <a:rPr lang="en-US" spc="-110" dirty="0">
                <a:solidFill>
                  <a:srgbClr val="393D5F"/>
                </a:solidFill>
                <a:effectLst/>
                <a:latin typeface="Arial MT"/>
                <a:ea typeface="Arial MT"/>
                <a:cs typeface="Arial MT"/>
              </a:rPr>
              <a:t> </a:t>
            </a:r>
            <a:r>
              <a:rPr lang="en-US" spc="-10" dirty="0">
                <a:solidFill>
                  <a:srgbClr val="393D5F"/>
                </a:solidFill>
                <a:effectLst/>
                <a:latin typeface="Arial MT"/>
                <a:ea typeface="Arial MT"/>
                <a:cs typeface="Arial MT"/>
              </a:rPr>
              <a:t>request.</a:t>
            </a:r>
            <a:endParaRPr lang="en-US" spc="-115" dirty="0">
              <a:solidFill>
                <a:srgbClr val="393D5F"/>
              </a:solidFill>
              <a:latin typeface="Arial MT"/>
              <a:ea typeface="Arial MT"/>
              <a:cs typeface="Arial MT"/>
            </a:endParaRPr>
          </a:p>
          <a:p>
            <a:pPr algn="just"/>
            <a:r>
              <a:rPr lang="en-US" spc="-115" dirty="0">
                <a:solidFill>
                  <a:srgbClr val="393D5F"/>
                </a:solidFill>
                <a:effectLst/>
                <a:latin typeface="Arial MT"/>
                <a:ea typeface="Arial MT"/>
                <a:cs typeface="Arial MT"/>
              </a:rPr>
              <a:t>     </a:t>
            </a:r>
            <a:endParaRPr lang="en-US" spc="-10" dirty="0">
              <a:solidFill>
                <a:srgbClr val="393D5F"/>
              </a:solidFill>
              <a:latin typeface="Arial MT"/>
              <a:ea typeface="Arial MT"/>
              <a:cs typeface="Arial MT"/>
            </a:endParaRPr>
          </a:p>
          <a:p>
            <a:pPr marL="285750" indent="-285750" algn="just">
              <a:buBlip>
                <a:blip r:embed="rId2">
                  <a:extLst>
                    <a:ext uri="{837473B0-CC2E-450A-ABE3-18F120FF3D39}">
                      <a1611:picAttrSrcUrl xmlns:a1611="http://schemas.microsoft.com/office/drawing/2016/11/main" r:id="rId3"/>
                    </a:ext>
                  </a:extLst>
                </a:blip>
              </a:buBlip>
            </a:pPr>
            <a:r>
              <a:rPr lang="en-US" dirty="0">
                <a:solidFill>
                  <a:srgbClr val="393D5F"/>
                </a:solidFill>
                <a:effectLst/>
                <a:latin typeface="Arial MT"/>
                <a:ea typeface="Arial MT"/>
                <a:cs typeface="Arial MT"/>
              </a:rPr>
              <a:t>Be</a:t>
            </a:r>
            <a:r>
              <a:rPr lang="en-US" spc="-11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wary</a:t>
            </a:r>
            <a:r>
              <a:rPr lang="en-US" spc="-13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of</a:t>
            </a:r>
            <a:r>
              <a:rPr lang="en-US" spc="-7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generic</a:t>
            </a:r>
            <a:r>
              <a:rPr lang="en-US" spc="-14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greetings,</a:t>
            </a:r>
            <a:r>
              <a:rPr lang="en-US" spc="-15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such</a:t>
            </a:r>
            <a:r>
              <a:rPr lang="en-US" spc="-9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as</a:t>
            </a:r>
            <a:r>
              <a:rPr lang="en-US" spc="-12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dear</a:t>
            </a:r>
            <a:r>
              <a:rPr lang="en-US" spc="-11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sir</a:t>
            </a:r>
            <a:r>
              <a:rPr lang="en-US" spc="-8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or</a:t>
            </a:r>
            <a:r>
              <a:rPr lang="en-US" spc="-115" dirty="0">
                <a:solidFill>
                  <a:srgbClr val="393D5F"/>
                </a:solidFill>
                <a:effectLst/>
                <a:latin typeface="Arial MT"/>
                <a:ea typeface="Arial MT"/>
                <a:cs typeface="Arial MT"/>
              </a:rPr>
              <a:t> </a:t>
            </a:r>
            <a:r>
              <a:rPr lang="en-US" spc="-10" dirty="0">
                <a:solidFill>
                  <a:srgbClr val="393D5F"/>
                </a:solidFill>
                <a:effectLst/>
                <a:latin typeface="Arial MT"/>
                <a:ea typeface="Arial MT"/>
                <a:cs typeface="Arial MT"/>
              </a:rPr>
              <a:t>ma’am.</a:t>
            </a:r>
          </a:p>
          <a:p>
            <a:pPr marL="285750" indent="-285750" algn="just">
              <a:buBlip>
                <a:blip r:embed="rId2">
                  <a:extLst>
                    <a:ext uri="{837473B0-CC2E-450A-ABE3-18F120FF3D39}">
                      <a1611:picAttrSrcUrl xmlns:a1611="http://schemas.microsoft.com/office/drawing/2016/11/main" r:id="rId3"/>
                    </a:ext>
                  </a:extLst>
                </a:blip>
              </a:buBlip>
            </a:pPr>
            <a:endParaRPr lang="en-US" spc="-10" dirty="0">
              <a:solidFill>
                <a:srgbClr val="393D5F"/>
              </a:solidFill>
              <a:effectLst/>
              <a:latin typeface="Arial MT"/>
              <a:ea typeface="Arial MT"/>
              <a:cs typeface="Arial MT"/>
            </a:endParaRPr>
          </a:p>
          <a:p>
            <a:pPr marL="285750" indent="-285750" algn="just">
              <a:buBlip>
                <a:blip r:embed="rId2"/>
              </a:buBlip>
            </a:pPr>
            <a:r>
              <a:rPr lang="en-US" dirty="0">
                <a:solidFill>
                  <a:srgbClr val="393D5F"/>
                </a:solidFill>
                <a:effectLst/>
                <a:latin typeface="Arial MT"/>
                <a:ea typeface="Arial MT"/>
                <a:cs typeface="Arial MT"/>
              </a:rPr>
              <a:t>Don't</a:t>
            </a:r>
            <a:r>
              <a:rPr lang="en-US" spc="-9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be</a:t>
            </a:r>
            <a:r>
              <a:rPr lang="en-US" spc="-8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lured</a:t>
            </a:r>
            <a:r>
              <a:rPr lang="en-US" spc="-8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by</a:t>
            </a:r>
            <a:r>
              <a:rPr lang="en-US" spc="-8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“deals”.</a:t>
            </a:r>
            <a:r>
              <a:rPr lang="en-US" spc="-15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They</a:t>
            </a:r>
            <a:r>
              <a:rPr lang="en-US" spc="-8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are</a:t>
            </a:r>
            <a:r>
              <a:rPr lang="en-US" spc="-8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usually</a:t>
            </a:r>
            <a:r>
              <a:rPr lang="en-US" spc="-8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too</a:t>
            </a:r>
            <a:r>
              <a:rPr lang="en-US" spc="-8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good</a:t>
            </a:r>
            <a:r>
              <a:rPr lang="en-US" spc="-105"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to</a:t>
            </a:r>
            <a:r>
              <a:rPr lang="en-US" spc="-90" dirty="0">
                <a:solidFill>
                  <a:srgbClr val="393D5F"/>
                </a:solidFill>
                <a:effectLst/>
                <a:latin typeface="Arial MT"/>
                <a:ea typeface="Arial MT"/>
                <a:cs typeface="Arial MT"/>
              </a:rPr>
              <a:t> </a:t>
            </a:r>
            <a:r>
              <a:rPr lang="en-US" dirty="0">
                <a:solidFill>
                  <a:srgbClr val="393D5F"/>
                </a:solidFill>
                <a:effectLst/>
                <a:latin typeface="Arial MT"/>
                <a:ea typeface="Arial MT"/>
                <a:cs typeface="Arial MT"/>
              </a:rPr>
              <a:t>be</a:t>
            </a:r>
            <a:r>
              <a:rPr lang="en-US" spc="-75" dirty="0">
                <a:solidFill>
                  <a:srgbClr val="393D5F"/>
                </a:solidFill>
                <a:effectLst/>
                <a:latin typeface="Arial MT"/>
                <a:ea typeface="Arial MT"/>
                <a:cs typeface="Arial MT"/>
              </a:rPr>
              <a:t> </a:t>
            </a:r>
            <a:r>
              <a:rPr lang="en-US" spc="-10" dirty="0">
                <a:solidFill>
                  <a:srgbClr val="393D5F"/>
                </a:solidFill>
                <a:effectLst/>
                <a:latin typeface="Arial MT"/>
                <a:ea typeface="Arial MT"/>
                <a:cs typeface="Arial MT"/>
              </a:rPr>
              <a:t>true</a:t>
            </a:r>
            <a:r>
              <a:rPr lang="en-US" spc="-10" dirty="0">
                <a:solidFill>
                  <a:srgbClr val="393D5F"/>
                </a:solidFill>
                <a:latin typeface="Arial MT"/>
                <a:ea typeface="Arial MT"/>
                <a:cs typeface="Arial MT"/>
              </a:rPr>
              <a:t>.</a:t>
            </a:r>
            <a:endParaRPr lang="en-US" spc="-90" dirty="0">
              <a:solidFill>
                <a:srgbClr val="393D5F"/>
              </a:solidFill>
              <a:effectLst/>
              <a:latin typeface="Arial MT"/>
              <a:ea typeface="Arial MT"/>
              <a:cs typeface="Arial MT"/>
            </a:endParaRPr>
          </a:p>
        </p:txBody>
      </p:sp>
    </p:spTree>
    <p:extLst>
      <p:ext uri="{BB962C8B-B14F-4D97-AF65-F5344CB8AC3E}">
        <p14:creationId xmlns:p14="http://schemas.microsoft.com/office/powerpoint/2010/main" val="244169759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{717B6C09-3EC2-402F-8FD4-2A989E2B3850}tf67061901_win32</Template>
  <TotalTime>81</TotalTime>
  <Words>394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MT</vt:lpstr>
      <vt:lpstr>Calibri</vt:lpstr>
      <vt:lpstr>Daytona Condensed Light</vt:lpstr>
      <vt:lpstr>Posterama</vt:lpstr>
      <vt:lpstr>Söhne</vt:lpstr>
      <vt:lpstr>Trebuchet MS</vt:lpstr>
      <vt:lpstr>Office Theme</vt:lpstr>
      <vt:lpstr>Phishing Awareness Training</vt:lpstr>
      <vt:lpstr>WHAT IS PHISHING?</vt:lpstr>
      <vt:lpstr>PowerPoint Presentation</vt:lpstr>
      <vt:lpstr>How Does Phishing Work? </vt:lpstr>
      <vt:lpstr>PowerPoint Presentation</vt:lpstr>
      <vt:lpstr>PowerPoint Presentation</vt:lpstr>
      <vt:lpstr>PowerPoint Presentation</vt:lpstr>
      <vt:lpstr>Phishing tips to protect you</vt:lpstr>
      <vt:lpstr>Phishing tips to protect you</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Rohith Kumar R</dc:creator>
  <cp:lastModifiedBy>Rohith Kumar R</cp:lastModifiedBy>
  <cp:revision>2</cp:revision>
  <dcterms:created xsi:type="dcterms:W3CDTF">2024-03-24T16:35:41Z</dcterms:created>
  <dcterms:modified xsi:type="dcterms:W3CDTF">2024-03-25T17:32:17Z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