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315" r:id="rId3"/>
    <p:sldId id="316" r:id="rId4"/>
    <p:sldId id="324" r:id="rId5"/>
    <p:sldId id="319" r:id="rId6"/>
    <p:sldId id="320" r:id="rId7"/>
    <p:sldId id="321" r:id="rId8"/>
    <p:sldId id="322" r:id="rId9"/>
    <p:sldId id="323" r:id="rId10"/>
    <p:sldId id="325" r:id="rId11"/>
    <p:sldId id="32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EE6C4D"/>
    <a:srgbClr val="F39781"/>
    <a:srgbClr val="1C1274"/>
    <a:srgbClr val="E0FBFC"/>
    <a:srgbClr val="1474CF"/>
    <a:srgbClr val="3D5A80"/>
    <a:srgbClr val="2A40B5"/>
    <a:srgbClr val="98C1D9"/>
    <a:srgbClr val="6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4" autoAdjust="0"/>
  </p:normalViewPr>
  <p:slideViewPr>
    <p:cSldViewPr snapToGrid="0">
      <p:cViewPr varScale="1">
        <p:scale>
          <a:sx n="66" d="100"/>
          <a:sy n="66" d="100"/>
        </p:scale>
        <p:origin x="3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4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2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5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1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1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6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7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4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0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3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43">
            <a:extLst>
              <a:ext uri="{FF2B5EF4-FFF2-40B4-BE49-F238E27FC236}">
                <a16:creationId xmlns:a16="http://schemas.microsoft.com/office/drawing/2014/main" id="{87BB05F4-BC27-44D7-A51D-2BEAC83F819B}"/>
              </a:ext>
            </a:extLst>
          </p:cNvPr>
          <p:cNvSpPr txBox="1"/>
          <p:nvPr/>
        </p:nvSpPr>
        <p:spPr>
          <a:xfrm>
            <a:off x="3586245" y="2354497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altLang="zh-CN" sz="7200" dirty="0">
                <a:ln w="6350">
                  <a:noFill/>
                </a:ln>
                <a:solidFill>
                  <a:srgbClr val="314865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</a:rPr>
              <a:t>PFSENSE</a:t>
            </a:r>
            <a:endParaRPr lang="en-US" altLang="zh-CN" sz="6000" dirty="0">
              <a:ln w="6350">
                <a:noFill/>
              </a:ln>
              <a:solidFill>
                <a:srgbClr val="314865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等腰三角形 1">
            <a:extLst>
              <a:ext uri="{FF2B5EF4-FFF2-40B4-BE49-F238E27FC236}">
                <a16:creationId xmlns:a16="http://schemas.microsoft.com/office/drawing/2014/main" id="{B11C3F99-40E1-478A-8BAC-BC01F41073F5}"/>
              </a:ext>
            </a:extLst>
          </p:cNvPr>
          <p:cNvSpPr/>
          <p:nvPr/>
        </p:nvSpPr>
        <p:spPr>
          <a:xfrm rot="4499273">
            <a:off x="3871812" y="3144025"/>
            <a:ext cx="326961" cy="147888"/>
          </a:xfrm>
          <a:prstGeom prst="triangle">
            <a:avLst/>
          </a:prstGeom>
          <a:solidFill>
            <a:srgbClr val="1474CF"/>
          </a:solidFill>
          <a:ln>
            <a:solidFill>
              <a:srgbClr val="147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等腰三角形 198">
            <a:extLst>
              <a:ext uri="{FF2B5EF4-FFF2-40B4-BE49-F238E27FC236}">
                <a16:creationId xmlns:a16="http://schemas.microsoft.com/office/drawing/2014/main" id="{5500DA17-0E6B-42CC-9552-1877D4890490}"/>
              </a:ext>
            </a:extLst>
          </p:cNvPr>
          <p:cNvSpPr/>
          <p:nvPr/>
        </p:nvSpPr>
        <p:spPr>
          <a:xfrm rot="18665383">
            <a:off x="4203669" y="3288811"/>
            <a:ext cx="446470" cy="347963"/>
          </a:xfrm>
          <a:prstGeom prst="triangle">
            <a:avLst/>
          </a:prstGeom>
          <a:solidFill>
            <a:srgbClr val="1474CF"/>
          </a:solidFill>
          <a:ln>
            <a:solidFill>
              <a:srgbClr val="147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等腰三角形 199">
            <a:extLst>
              <a:ext uri="{FF2B5EF4-FFF2-40B4-BE49-F238E27FC236}">
                <a16:creationId xmlns:a16="http://schemas.microsoft.com/office/drawing/2014/main" id="{27FFF474-E0F0-4F2E-9470-76C31A61BD6D}"/>
              </a:ext>
            </a:extLst>
          </p:cNvPr>
          <p:cNvSpPr/>
          <p:nvPr/>
        </p:nvSpPr>
        <p:spPr>
          <a:xfrm rot="13669360">
            <a:off x="4579732" y="2011306"/>
            <a:ext cx="363512" cy="502311"/>
          </a:xfrm>
          <a:prstGeom prst="triangle">
            <a:avLst>
              <a:gd name="adj" fmla="val 60259"/>
            </a:avLst>
          </a:prstGeom>
          <a:solidFill>
            <a:srgbClr val="1474CF"/>
          </a:solidFill>
          <a:ln>
            <a:solidFill>
              <a:srgbClr val="147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等腰三角形 200">
            <a:extLst>
              <a:ext uri="{FF2B5EF4-FFF2-40B4-BE49-F238E27FC236}">
                <a16:creationId xmlns:a16="http://schemas.microsoft.com/office/drawing/2014/main" id="{9B772299-3E4F-458B-91F0-CBF59D12CE2E}"/>
              </a:ext>
            </a:extLst>
          </p:cNvPr>
          <p:cNvSpPr/>
          <p:nvPr/>
        </p:nvSpPr>
        <p:spPr>
          <a:xfrm rot="7947741">
            <a:off x="4056611" y="2523309"/>
            <a:ext cx="451187" cy="206427"/>
          </a:xfrm>
          <a:prstGeom prst="triangle">
            <a:avLst/>
          </a:prstGeom>
          <a:solidFill>
            <a:srgbClr val="1474CF"/>
          </a:solidFill>
          <a:ln>
            <a:solidFill>
              <a:srgbClr val="147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687736-688F-C614-C77A-D442EAE22FFD}"/>
              </a:ext>
            </a:extLst>
          </p:cNvPr>
          <p:cNvGrpSpPr/>
          <p:nvPr/>
        </p:nvGrpSpPr>
        <p:grpSpPr>
          <a:xfrm>
            <a:off x="1416649" y="4692249"/>
            <a:ext cx="9164440" cy="276999"/>
            <a:chOff x="1416649" y="4692249"/>
            <a:chExt cx="9164440" cy="276999"/>
          </a:xfrm>
        </p:grpSpPr>
        <p:grpSp>
          <p:nvGrpSpPr>
            <p:cNvPr id="82" name="组合 21">
              <a:extLst>
                <a:ext uri="{FF2B5EF4-FFF2-40B4-BE49-F238E27FC236}">
                  <a16:creationId xmlns:a16="http://schemas.microsoft.com/office/drawing/2014/main" id="{81BDDFFE-EF35-4036-81F2-009D780D5C41}"/>
                </a:ext>
              </a:extLst>
            </p:cNvPr>
            <p:cNvGrpSpPr/>
            <p:nvPr/>
          </p:nvGrpSpPr>
          <p:grpSpPr>
            <a:xfrm>
              <a:off x="1975640" y="4714824"/>
              <a:ext cx="219347" cy="219347"/>
              <a:chOff x="801291" y="3535885"/>
              <a:chExt cx="219347" cy="219347"/>
            </a:xfrm>
            <a:solidFill>
              <a:srgbClr val="4B85F1"/>
            </a:solidFill>
          </p:grpSpPr>
          <p:sp>
            <p:nvSpPr>
              <p:cNvPr id="83" name="Oval 10">
                <a:extLst>
                  <a:ext uri="{FF2B5EF4-FFF2-40B4-BE49-F238E27FC236}">
                    <a16:creationId xmlns:a16="http://schemas.microsoft.com/office/drawing/2014/main" id="{FDB1539B-C9B7-4D00-ACE5-68AAB1C27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>
                  <a:solidFill>
                    <a:srgbClr val="FFFD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4" name="组合 23">
                <a:extLst>
                  <a:ext uri="{FF2B5EF4-FFF2-40B4-BE49-F238E27FC236}">
                    <a16:creationId xmlns:a16="http://schemas.microsoft.com/office/drawing/2014/main" id="{5A80FAD5-2BCF-47DF-9B5E-99170D354484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  <a:grpFill/>
            </p:grpSpPr>
            <p:sp>
              <p:nvSpPr>
                <p:cNvPr id="85" name="Freeform 12">
                  <a:extLst>
                    <a:ext uri="{FF2B5EF4-FFF2-40B4-BE49-F238E27FC236}">
                      <a16:creationId xmlns:a16="http://schemas.microsoft.com/office/drawing/2014/main" id="{CD585008-F94D-483F-A929-3AA0411EEE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Freeform 13">
                  <a:extLst>
                    <a:ext uri="{FF2B5EF4-FFF2-40B4-BE49-F238E27FC236}">
                      <a16:creationId xmlns:a16="http://schemas.microsoft.com/office/drawing/2014/main" id="{4630263E-F7A3-4078-BA4F-86818AE28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7" name="Text Box 20">
              <a:extLst>
                <a:ext uri="{FF2B5EF4-FFF2-40B4-BE49-F238E27FC236}">
                  <a16:creationId xmlns:a16="http://schemas.microsoft.com/office/drawing/2014/main" id="{386D68D1-E977-448D-BEA4-3D1CC5758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297" y="4692249"/>
              <a:ext cx="14542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IBRAHIME</a:t>
              </a:r>
              <a:r>
                <a:rPr lang="zh-CN" altLang="fr-F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fr-FR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STIHI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矩形 1">
              <a:extLst>
                <a:ext uri="{FF2B5EF4-FFF2-40B4-BE49-F238E27FC236}">
                  <a16:creationId xmlns:a16="http://schemas.microsoft.com/office/drawing/2014/main" id="{255565B9-96EF-4D87-BE1B-3F6234DFC7C2}"/>
                </a:ext>
              </a:extLst>
            </p:cNvPr>
            <p:cNvSpPr/>
            <p:nvPr/>
          </p:nvSpPr>
          <p:spPr>
            <a:xfrm>
              <a:off x="2194850" y="4692249"/>
              <a:ext cx="15099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OTHMANE</a:t>
              </a:r>
              <a:r>
                <a:rPr lang="zh-CN" altLang="fr-F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fr-FR" altLang="zh-CN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TAYBI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3" name="组合 21">
              <a:extLst>
                <a:ext uri="{FF2B5EF4-FFF2-40B4-BE49-F238E27FC236}">
                  <a16:creationId xmlns:a16="http://schemas.microsoft.com/office/drawing/2014/main" id="{92389736-60D7-420B-B36E-0F27A59CE087}"/>
                </a:ext>
              </a:extLst>
            </p:cNvPr>
            <p:cNvGrpSpPr/>
            <p:nvPr/>
          </p:nvGrpSpPr>
          <p:grpSpPr>
            <a:xfrm>
              <a:off x="8487186" y="4714165"/>
              <a:ext cx="219347" cy="219347"/>
              <a:chOff x="801291" y="3535885"/>
              <a:chExt cx="219347" cy="219347"/>
            </a:xfrm>
            <a:solidFill>
              <a:srgbClr val="4B85F1"/>
            </a:solidFill>
          </p:grpSpPr>
          <p:sp>
            <p:nvSpPr>
              <p:cNvPr id="94" name="Oval 10">
                <a:extLst>
                  <a:ext uri="{FF2B5EF4-FFF2-40B4-BE49-F238E27FC236}">
                    <a16:creationId xmlns:a16="http://schemas.microsoft.com/office/drawing/2014/main" id="{BA383790-365E-4E74-8AA2-13A26155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grpFill/>
              <a:ln w="6350">
                <a:solidFill>
                  <a:srgbClr val="CBAB8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>
                  <a:solidFill>
                    <a:srgbClr val="FFFDE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5" name="组合 23">
                <a:extLst>
                  <a:ext uri="{FF2B5EF4-FFF2-40B4-BE49-F238E27FC236}">
                    <a16:creationId xmlns:a16="http://schemas.microsoft.com/office/drawing/2014/main" id="{FBF71C14-B85F-4C8C-98F4-7313DEF1AAD0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  <a:grpFill/>
            </p:grpSpPr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57D93609-162C-44F7-94C5-ACB157D9D7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Freeform 13">
                  <a:extLst>
                    <a:ext uri="{FF2B5EF4-FFF2-40B4-BE49-F238E27FC236}">
                      <a16:creationId xmlns:a16="http://schemas.microsoft.com/office/drawing/2014/main" id="{C9AAFBB7-92F9-4EB4-8F12-77A0FDE1D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27" name="直接连接符 22">
              <a:extLst>
                <a:ext uri="{FF2B5EF4-FFF2-40B4-BE49-F238E27FC236}">
                  <a16:creationId xmlns:a16="http://schemas.microsoft.com/office/drawing/2014/main" id="{EAF484AE-F223-4425-8CDC-80DC0E7925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649" y="4842362"/>
              <a:ext cx="358487" cy="6508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3">
              <a:extLst>
                <a:ext uri="{FF2B5EF4-FFF2-40B4-BE49-F238E27FC236}">
                  <a16:creationId xmlns:a16="http://schemas.microsoft.com/office/drawing/2014/main" id="{D50AE9C4-7F23-4C6E-A7DB-0F60D14A75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791" y="4842404"/>
              <a:ext cx="35034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2">
              <a:extLst>
                <a:ext uri="{FF2B5EF4-FFF2-40B4-BE49-F238E27FC236}">
                  <a16:creationId xmlns:a16="http://schemas.microsoft.com/office/drawing/2014/main" id="{9DF61B3E-94D7-472C-88B1-2BF79077B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604" y="4848828"/>
              <a:ext cx="358487" cy="6508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23">
              <a:extLst>
                <a:ext uri="{FF2B5EF4-FFF2-40B4-BE49-F238E27FC236}">
                  <a16:creationId xmlns:a16="http://schemas.microsoft.com/office/drawing/2014/main" id="{783ADFD5-4E94-486C-A194-B90A07182B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46" y="4848870"/>
              <a:ext cx="35034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3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3" grpId="0" animBg="1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419825-C393-4DDB-9FC5-E8E6348F6ED5}"/>
              </a:ext>
            </a:extLst>
          </p:cNvPr>
          <p:cNvCxnSpPr/>
          <p:nvPr/>
        </p:nvCxnSpPr>
        <p:spPr>
          <a:xfrm>
            <a:off x="6096000" y="0"/>
            <a:ext cx="0" cy="698137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21">
            <a:extLst>
              <a:ext uri="{FF2B5EF4-FFF2-40B4-BE49-F238E27FC236}">
                <a16:creationId xmlns:a16="http://schemas.microsoft.com/office/drawing/2014/main" id="{74B4E0CC-1BC7-4233-9BFF-584E82556CA4}"/>
              </a:ext>
            </a:extLst>
          </p:cNvPr>
          <p:cNvSpPr/>
          <p:nvPr/>
        </p:nvSpPr>
        <p:spPr>
          <a:xfrm>
            <a:off x="885371" y="229778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占位符 1">
            <a:extLst>
              <a:ext uri="{FF2B5EF4-FFF2-40B4-BE49-F238E27FC236}">
                <a16:creationId xmlns:a16="http://schemas.microsoft.com/office/drawing/2014/main" id="{E6A6E7E2-7E2F-4E5A-BE8E-DD53CE2620BB}"/>
              </a:ext>
            </a:extLst>
          </p:cNvPr>
          <p:cNvSpPr txBox="1">
            <a:spLocks/>
          </p:cNvSpPr>
          <p:nvPr/>
        </p:nvSpPr>
        <p:spPr>
          <a:xfrm>
            <a:off x="1284064" y="289368"/>
            <a:ext cx="3604611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A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Serveur proxy </a:t>
            </a:r>
            <a:r>
              <a:rPr lang="fr-FR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[Avant]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fr-MA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  <p:sp>
        <p:nvSpPr>
          <p:cNvPr id="30" name="任意多边形 21">
            <a:extLst>
              <a:ext uri="{FF2B5EF4-FFF2-40B4-BE49-F238E27FC236}">
                <a16:creationId xmlns:a16="http://schemas.microsoft.com/office/drawing/2014/main" id="{52922171-D175-4820-8FC0-3C31BAD83395}"/>
              </a:ext>
            </a:extLst>
          </p:cNvPr>
          <p:cNvSpPr/>
          <p:nvPr/>
        </p:nvSpPr>
        <p:spPr>
          <a:xfrm>
            <a:off x="7087630" y="229778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占位符 1">
            <a:extLst>
              <a:ext uri="{FF2B5EF4-FFF2-40B4-BE49-F238E27FC236}">
                <a16:creationId xmlns:a16="http://schemas.microsoft.com/office/drawing/2014/main" id="{089BDD61-3084-43A8-B1C1-64DF1213C656}"/>
              </a:ext>
            </a:extLst>
          </p:cNvPr>
          <p:cNvSpPr txBox="1">
            <a:spLocks/>
          </p:cNvSpPr>
          <p:nvPr/>
        </p:nvSpPr>
        <p:spPr>
          <a:xfrm>
            <a:off x="7486323" y="289368"/>
            <a:ext cx="3604611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A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Serveur proxy </a:t>
            </a:r>
            <a:r>
              <a:rPr lang="fr-FR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[Apres]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fr-MA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5BEE43-0CEE-4950-8DD1-29272259A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3125" r="2905"/>
          <a:stretch/>
        </p:blipFill>
        <p:spPr bwMode="auto">
          <a:xfrm>
            <a:off x="347118" y="913394"/>
            <a:ext cx="5497830" cy="2208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B0F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480C6E-6A30-4DEA-822B-74423CA8FB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2662" r="2293"/>
          <a:stretch/>
        </p:blipFill>
        <p:spPr bwMode="auto">
          <a:xfrm>
            <a:off x="301894" y="2530739"/>
            <a:ext cx="5533390" cy="2604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B0F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60DFC7-7FE8-44F3-9B6B-0D486D54FF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19671" r="7258" b="3895"/>
          <a:stretch/>
        </p:blipFill>
        <p:spPr bwMode="auto">
          <a:xfrm>
            <a:off x="456199" y="4307469"/>
            <a:ext cx="5224780" cy="2445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B0F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ACD00F-56AA-4E32-B31F-516E10E21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r="1855"/>
          <a:stretch/>
        </p:blipFill>
        <p:spPr bwMode="auto">
          <a:xfrm>
            <a:off x="6508598" y="941969"/>
            <a:ext cx="5560060" cy="2891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B0F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EB39BFE-7A93-42FB-B8C5-F61945E18C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2915" r="2168"/>
          <a:stretch/>
        </p:blipFill>
        <p:spPr bwMode="auto">
          <a:xfrm>
            <a:off x="6648239" y="3833124"/>
            <a:ext cx="5156200" cy="250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FF2F2F">
                <a:alpha val="69804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30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556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889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4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9" presetID="2" presetClass="entr" presetSubtype="8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4" presetID="2" presetClass="entr" presetSubtype="8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9" presetID="2" presetClass="entr" presetSubtype="2" fill="hold" nodeType="after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/>
          <p:bldP spid="30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556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889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/>
          <p:bldP spid="30" grpId="0" animBg="1"/>
          <p:bldP spid="3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21">
            <a:extLst>
              <a:ext uri="{FF2B5EF4-FFF2-40B4-BE49-F238E27FC236}">
                <a16:creationId xmlns:a16="http://schemas.microsoft.com/office/drawing/2014/main" id="{74B4E0CC-1BC7-4233-9BFF-584E82556CA4}"/>
              </a:ext>
            </a:extLst>
          </p:cNvPr>
          <p:cNvSpPr/>
          <p:nvPr/>
        </p:nvSpPr>
        <p:spPr>
          <a:xfrm>
            <a:off x="4218729" y="2882085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占位符 1">
            <a:extLst>
              <a:ext uri="{FF2B5EF4-FFF2-40B4-BE49-F238E27FC236}">
                <a16:creationId xmlns:a16="http://schemas.microsoft.com/office/drawing/2014/main" id="{E6A6E7E2-7E2F-4E5A-BE8E-DD53CE2620BB}"/>
              </a:ext>
            </a:extLst>
          </p:cNvPr>
          <p:cNvSpPr txBox="1">
            <a:spLocks/>
          </p:cNvSpPr>
          <p:nvPr/>
        </p:nvSpPr>
        <p:spPr>
          <a:xfrm>
            <a:off x="4617422" y="2941675"/>
            <a:ext cx="3604611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MA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la vidéo</a:t>
            </a:r>
            <a:endParaRPr lang="fr-MA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5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556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552A5EBE-52AB-4A54-B835-FA429DC5F4C3}"/>
              </a:ext>
            </a:extLst>
          </p:cNvPr>
          <p:cNvSpPr/>
          <p:nvPr/>
        </p:nvSpPr>
        <p:spPr>
          <a:xfrm>
            <a:off x="4517989" y="3051421"/>
            <a:ext cx="4658317" cy="38232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140A13C-48B8-4B42-A0B3-AD24A73B014A}"/>
              </a:ext>
            </a:extLst>
          </p:cNvPr>
          <p:cNvSpPr/>
          <p:nvPr/>
        </p:nvSpPr>
        <p:spPr>
          <a:xfrm>
            <a:off x="3504002" y="3116725"/>
            <a:ext cx="1152940" cy="212863"/>
          </a:xfrm>
          <a:custGeom>
            <a:avLst/>
            <a:gdLst>
              <a:gd name="connsiteX0" fmla="*/ 0 w 1152940"/>
              <a:gd name="connsiteY0" fmla="*/ 159667 h 212863"/>
              <a:gd name="connsiteX1" fmla="*/ 318053 w 1152940"/>
              <a:gd name="connsiteY1" fmla="*/ 641 h 212863"/>
              <a:gd name="connsiteX2" fmla="*/ 357809 w 1152940"/>
              <a:gd name="connsiteY2" fmla="*/ 212675 h 212863"/>
              <a:gd name="connsiteX3" fmla="*/ 609600 w 1152940"/>
              <a:gd name="connsiteY3" fmla="*/ 40397 h 212863"/>
              <a:gd name="connsiteX4" fmla="*/ 702366 w 1152940"/>
              <a:gd name="connsiteY4" fmla="*/ 159667 h 212863"/>
              <a:gd name="connsiteX5" fmla="*/ 1152940 w 1152940"/>
              <a:gd name="connsiteY5" fmla="*/ 106658 h 2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940" h="212863">
                <a:moveTo>
                  <a:pt x="0" y="159667"/>
                </a:moveTo>
                <a:cubicBezTo>
                  <a:pt x="129209" y="75736"/>
                  <a:pt x="258418" y="-8194"/>
                  <a:pt x="318053" y="641"/>
                </a:cubicBezTo>
                <a:cubicBezTo>
                  <a:pt x="377688" y="9476"/>
                  <a:pt x="309218" y="206049"/>
                  <a:pt x="357809" y="212675"/>
                </a:cubicBezTo>
                <a:cubicBezTo>
                  <a:pt x="406400" y="219301"/>
                  <a:pt x="552174" y="49232"/>
                  <a:pt x="609600" y="40397"/>
                </a:cubicBezTo>
                <a:cubicBezTo>
                  <a:pt x="667026" y="31562"/>
                  <a:pt x="611809" y="148624"/>
                  <a:pt x="702366" y="159667"/>
                </a:cubicBezTo>
                <a:cubicBezTo>
                  <a:pt x="792923" y="170710"/>
                  <a:pt x="972931" y="138684"/>
                  <a:pt x="1152940" y="10665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329755-AAAE-4D5E-8B24-65AE874AF092}"/>
              </a:ext>
            </a:extLst>
          </p:cNvPr>
          <p:cNvSpPr/>
          <p:nvPr/>
        </p:nvSpPr>
        <p:spPr>
          <a:xfrm>
            <a:off x="4494671" y="4011646"/>
            <a:ext cx="1211157" cy="644801"/>
          </a:xfrm>
          <a:custGeom>
            <a:avLst/>
            <a:gdLst>
              <a:gd name="connsiteX0" fmla="*/ 132984 w 1211157"/>
              <a:gd name="connsiteY0" fmla="*/ 0 h 644801"/>
              <a:gd name="connsiteX1" fmla="*/ 23802 w 1211157"/>
              <a:gd name="connsiteY1" fmla="*/ 272956 h 644801"/>
              <a:gd name="connsiteX2" fmla="*/ 187575 w 1211157"/>
              <a:gd name="connsiteY2" fmla="*/ 409433 h 644801"/>
              <a:gd name="connsiteX3" fmla="*/ 51097 w 1211157"/>
              <a:gd name="connsiteY3" fmla="*/ 627798 h 644801"/>
              <a:gd name="connsiteX4" fmla="*/ 1211157 w 1211157"/>
              <a:gd name="connsiteY4" fmla="*/ 614150 h 6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157" h="644801">
                <a:moveTo>
                  <a:pt x="132984" y="0"/>
                </a:moveTo>
                <a:cubicBezTo>
                  <a:pt x="73844" y="102358"/>
                  <a:pt x="14704" y="204717"/>
                  <a:pt x="23802" y="272956"/>
                </a:cubicBezTo>
                <a:cubicBezTo>
                  <a:pt x="32900" y="341195"/>
                  <a:pt x="183026" y="350293"/>
                  <a:pt x="187575" y="409433"/>
                </a:cubicBezTo>
                <a:cubicBezTo>
                  <a:pt x="192124" y="468573"/>
                  <a:pt x="-119500" y="593679"/>
                  <a:pt x="51097" y="627798"/>
                </a:cubicBezTo>
                <a:cubicBezTo>
                  <a:pt x="221694" y="661917"/>
                  <a:pt x="716425" y="638033"/>
                  <a:pt x="1211157" y="6141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9" name="TextBox 52">
            <a:extLst>
              <a:ext uri="{FF2B5EF4-FFF2-40B4-BE49-F238E27FC236}">
                <a16:creationId xmlns:a16="http://schemas.microsoft.com/office/drawing/2014/main" id="{E2EC547A-32AE-40F4-B085-30A903E46145}"/>
              </a:ext>
            </a:extLst>
          </p:cNvPr>
          <p:cNvSpPr txBox="1"/>
          <p:nvPr/>
        </p:nvSpPr>
        <p:spPr>
          <a:xfrm>
            <a:off x="5378389" y="4323268"/>
            <a:ext cx="3591439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altLang="zh-CN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les règles du pare-feu</a:t>
            </a:r>
            <a:endParaRPr lang="en-US" altLang="zh-CN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1EBFAD-F39D-4211-BFCC-151FC8BAEA23}"/>
              </a:ext>
            </a:extLst>
          </p:cNvPr>
          <p:cNvSpPr/>
          <p:nvPr/>
        </p:nvSpPr>
        <p:spPr>
          <a:xfrm>
            <a:off x="5212114" y="4167431"/>
            <a:ext cx="468034" cy="882787"/>
          </a:xfrm>
          <a:custGeom>
            <a:avLst/>
            <a:gdLst>
              <a:gd name="connsiteX0" fmla="*/ 132984 w 1211157"/>
              <a:gd name="connsiteY0" fmla="*/ 0 h 644801"/>
              <a:gd name="connsiteX1" fmla="*/ 23802 w 1211157"/>
              <a:gd name="connsiteY1" fmla="*/ 272956 h 644801"/>
              <a:gd name="connsiteX2" fmla="*/ 187575 w 1211157"/>
              <a:gd name="connsiteY2" fmla="*/ 409433 h 644801"/>
              <a:gd name="connsiteX3" fmla="*/ 51097 w 1211157"/>
              <a:gd name="connsiteY3" fmla="*/ 627798 h 644801"/>
              <a:gd name="connsiteX4" fmla="*/ 1211157 w 1211157"/>
              <a:gd name="connsiteY4" fmla="*/ 614150 h 6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157" h="644801">
                <a:moveTo>
                  <a:pt x="132984" y="0"/>
                </a:moveTo>
                <a:cubicBezTo>
                  <a:pt x="73844" y="102358"/>
                  <a:pt x="14704" y="204717"/>
                  <a:pt x="23802" y="272956"/>
                </a:cubicBezTo>
                <a:cubicBezTo>
                  <a:pt x="32900" y="341195"/>
                  <a:pt x="183026" y="350293"/>
                  <a:pt x="187575" y="409433"/>
                </a:cubicBezTo>
                <a:cubicBezTo>
                  <a:pt x="192124" y="468573"/>
                  <a:pt x="-119500" y="593679"/>
                  <a:pt x="51097" y="627798"/>
                </a:cubicBezTo>
                <a:cubicBezTo>
                  <a:pt x="221694" y="661917"/>
                  <a:pt x="716425" y="638033"/>
                  <a:pt x="1211157" y="6141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1" name="TextBox 52">
            <a:extLst>
              <a:ext uri="{FF2B5EF4-FFF2-40B4-BE49-F238E27FC236}">
                <a16:creationId xmlns:a16="http://schemas.microsoft.com/office/drawing/2014/main" id="{D9A519C6-FB35-43F9-8DA2-17FF29506478}"/>
              </a:ext>
            </a:extLst>
          </p:cNvPr>
          <p:cNvSpPr txBox="1"/>
          <p:nvPr/>
        </p:nvSpPr>
        <p:spPr>
          <a:xfrm>
            <a:off x="5637695" y="4703434"/>
            <a:ext cx="1995982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MA" altLang="zh-CN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serveur proxy</a:t>
            </a:r>
            <a:endParaRPr lang="en-US" altLang="zh-CN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" name="Rounded Rectangle 13">
            <a:extLst>
              <a:ext uri="{FF2B5EF4-FFF2-40B4-BE49-F238E27FC236}">
                <a16:creationId xmlns:a16="http://schemas.microsoft.com/office/drawing/2014/main" id="{75F7D491-E91B-4E19-881E-0A923554C3AA}"/>
              </a:ext>
            </a:extLst>
          </p:cNvPr>
          <p:cNvSpPr/>
          <p:nvPr/>
        </p:nvSpPr>
        <p:spPr>
          <a:xfrm>
            <a:off x="4489335" y="5443865"/>
            <a:ext cx="2949415" cy="38232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7560482C-9E55-46A8-B336-5F4384C90AE9}"/>
              </a:ext>
            </a:extLst>
          </p:cNvPr>
          <p:cNvSpPr/>
          <p:nvPr/>
        </p:nvSpPr>
        <p:spPr>
          <a:xfrm>
            <a:off x="3475348" y="5509169"/>
            <a:ext cx="1152940" cy="212863"/>
          </a:xfrm>
          <a:custGeom>
            <a:avLst/>
            <a:gdLst>
              <a:gd name="connsiteX0" fmla="*/ 0 w 1152940"/>
              <a:gd name="connsiteY0" fmla="*/ 159667 h 212863"/>
              <a:gd name="connsiteX1" fmla="*/ 318053 w 1152940"/>
              <a:gd name="connsiteY1" fmla="*/ 641 h 212863"/>
              <a:gd name="connsiteX2" fmla="*/ 357809 w 1152940"/>
              <a:gd name="connsiteY2" fmla="*/ 212675 h 212863"/>
              <a:gd name="connsiteX3" fmla="*/ 609600 w 1152940"/>
              <a:gd name="connsiteY3" fmla="*/ 40397 h 212863"/>
              <a:gd name="connsiteX4" fmla="*/ 702366 w 1152940"/>
              <a:gd name="connsiteY4" fmla="*/ 159667 h 212863"/>
              <a:gd name="connsiteX5" fmla="*/ 1152940 w 1152940"/>
              <a:gd name="connsiteY5" fmla="*/ 106658 h 2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940" h="212863">
                <a:moveTo>
                  <a:pt x="0" y="159667"/>
                </a:moveTo>
                <a:cubicBezTo>
                  <a:pt x="129209" y="75736"/>
                  <a:pt x="258418" y="-8194"/>
                  <a:pt x="318053" y="641"/>
                </a:cubicBezTo>
                <a:cubicBezTo>
                  <a:pt x="377688" y="9476"/>
                  <a:pt x="309218" y="206049"/>
                  <a:pt x="357809" y="212675"/>
                </a:cubicBezTo>
                <a:cubicBezTo>
                  <a:pt x="406400" y="219301"/>
                  <a:pt x="552174" y="49232"/>
                  <a:pt x="609600" y="40397"/>
                </a:cubicBezTo>
                <a:cubicBezTo>
                  <a:pt x="667026" y="31562"/>
                  <a:pt x="611809" y="148624"/>
                  <a:pt x="702366" y="159667"/>
                </a:cubicBezTo>
                <a:cubicBezTo>
                  <a:pt x="792923" y="170710"/>
                  <a:pt x="972931" y="138684"/>
                  <a:pt x="1152940" y="10665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1" name="Rounded Rectangle 13">
            <a:extLst>
              <a:ext uri="{FF2B5EF4-FFF2-40B4-BE49-F238E27FC236}">
                <a16:creationId xmlns:a16="http://schemas.microsoft.com/office/drawing/2014/main" id="{08DC3936-8E61-4361-A2B1-0A878A915127}"/>
              </a:ext>
            </a:extLst>
          </p:cNvPr>
          <p:cNvSpPr/>
          <p:nvPr/>
        </p:nvSpPr>
        <p:spPr>
          <a:xfrm>
            <a:off x="4494671" y="3856928"/>
            <a:ext cx="3522893" cy="38232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70905C2A-7B87-4D26-9C4B-2070ED431D4D}"/>
              </a:ext>
            </a:extLst>
          </p:cNvPr>
          <p:cNvSpPr/>
          <p:nvPr/>
        </p:nvSpPr>
        <p:spPr>
          <a:xfrm>
            <a:off x="3480684" y="3922232"/>
            <a:ext cx="1152940" cy="212863"/>
          </a:xfrm>
          <a:custGeom>
            <a:avLst/>
            <a:gdLst>
              <a:gd name="connsiteX0" fmla="*/ 0 w 1152940"/>
              <a:gd name="connsiteY0" fmla="*/ 159667 h 212863"/>
              <a:gd name="connsiteX1" fmla="*/ 318053 w 1152940"/>
              <a:gd name="connsiteY1" fmla="*/ 641 h 212863"/>
              <a:gd name="connsiteX2" fmla="*/ 357809 w 1152940"/>
              <a:gd name="connsiteY2" fmla="*/ 212675 h 212863"/>
              <a:gd name="connsiteX3" fmla="*/ 609600 w 1152940"/>
              <a:gd name="connsiteY3" fmla="*/ 40397 h 212863"/>
              <a:gd name="connsiteX4" fmla="*/ 702366 w 1152940"/>
              <a:gd name="connsiteY4" fmla="*/ 159667 h 212863"/>
              <a:gd name="connsiteX5" fmla="*/ 1152940 w 1152940"/>
              <a:gd name="connsiteY5" fmla="*/ 106658 h 2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940" h="212863">
                <a:moveTo>
                  <a:pt x="0" y="159667"/>
                </a:moveTo>
                <a:cubicBezTo>
                  <a:pt x="129209" y="75736"/>
                  <a:pt x="258418" y="-8194"/>
                  <a:pt x="318053" y="641"/>
                </a:cubicBezTo>
                <a:cubicBezTo>
                  <a:pt x="377688" y="9476"/>
                  <a:pt x="309218" y="206049"/>
                  <a:pt x="357809" y="212675"/>
                </a:cubicBezTo>
                <a:cubicBezTo>
                  <a:pt x="406400" y="219301"/>
                  <a:pt x="552174" y="49232"/>
                  <a:pt x="609600" y="40397"/>
                </a:cubicBezTo>
                <a:cubicBezTo>
                  <a:pt x="667026" y="31562"/>
                  <a:pt x="611809" y="148624"/>
                  <a:pt x="702366" y="159667"/>
                </a:cubicBezTo>
                <a:cubicBezTo>
                  <a:pt x="792923" y="170710"/>
                  <a:pt x="972931" y="138684"/>
                  <a:pt x="1152940" y="10665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1" name="Rounded Rectangle 13">
            <a:extLst>
              <a:ext uri="{FF2B5EF4-FFF2-40B4-BE49-F238E27FC236}">
                <a16:creationId xmlns:a16="http://schemas.microsoft.com/office/drawing/2014/main" id="{1AC0B873-1377-47AB-99AA-AA561FA57924}"/>
              </a:ext>
            </a:extLst>
          </p:cNvPr>
          <p:cNvSpPr/>
          <p:nvPr/>
        </p:nvSpPr>
        <p:spPr>
          <a:xfrm>
            <a:off x="4485683" y="2166043"/>
            <a:ext cx="4658317" cy="38232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E6BBDF10-3ED8-46DC-A758-C2BD96EFB2B1}"/>
              </a:ext>
            </a:extLst>
          </p:cNvPr>
          <p:cNvSpPr/>
          <p:nvPr/>
        </p:nvSpPr>
        <p:spPr>
          <a:xfrm>
            <a:off x="3471696" y="2231347"/>
            <a:ext cx="1152940" cy="212863"/>
          </a:xfrm>
          <a:custGeom>
            <a:avLst/>
            <a:gdLst>
              <a:gd name="connsiteX0" fmla="*/ 0 w 1152940"/>
              <a:gd name="connsiteY0" fmla="*/ 159667 h 212863"/>
              <a:gd name="connsiteX1" fmla="*/ 318053 w 1152940"/>
              <a:gd name="connsiteY1" fmla="*/ 641 h 212863"/>
              <a:gd name="connsiteX2" fmla="*/ 357809 w 1152940"/>
              <a:gd name="connsiteY2" fmla="*/ 212675 h 212863"/>
              <a:gd name="connsiteX3" fmla="*/ 609600 w 1152940"/>
              <a:gd name="connsiteY3" fmla="*/ 40397 h 212863"/>
              <a:gd name="connsiteX4" fmla="*/ 702366 w 1152940"/>
              <a:gd name="connsiteY4" fmla="*/ 159667 h 212863"/>
              <a:gd name="connsiteX5" fmla="*/ 1152940 w 1152940"/>
              <a:gd name="connsiteY5" fmla="*/ 106658 h 2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940" h="212863">
                <a:moveTo>
                  <a:pt x="0" y="159667"/>
                </a:moveTo>
                <a:cubicBezTo>
                  <a:pt x="129209" y="75736"/>
                  <a:pt x="258418" y="-8194"/>
                  <a:pt x="318053" y="641"/>
                </a:cubicBezTo>
                <a:cubicBezTo>
                  <a:pt x="377688" y="9476"/>
                  <a:pt x="309218" y="206049"/>
                  <a:pt x="357809" y="212675"/>
                </a:cubicBezTo>
                <a:cubicBezTo>
                  <a:pt x="406400" y="219301"/>
                  <a:pt x="552174" y="49232"/>
                  <a:pt x="609600" y="40397"/>
                </a:cubicBezTo>
                <a:cubicBezTo>
                  <a:pt x="667026" y="31562"/>
                  <a:pt x="611809" y="148624"/>
                  <a:pt x="702366" y="159667"/>
                </a:cubicBezTo>
                <a:cubicBezTo>
                  <a:pt x="792923" y="170710"/>
                  <a:pt x="972931" y="138684"/>
                  <a:pt x="1152940" y="10665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8F1F6C0-A425-4A13-A299-7F95877779E1}"/>
              </a:ext>
            </a:extLst>
          </p:cNvPr>
          <p:cNvSpPr/>
          <p:nvPr/>
        </p:nvSpPr>
        <p:spPr>
          <a:xfrm>
            <a:off x="5213203" y="688560"/>
            <a:ext cx="468034" cy="882787"/>
          </a:xfrm>
          <a:custGeom>
            <a:avLst/>
            <a:gdLst>
              <a:gd name="connsiteX0" fmla="*/ 132984 w 1211157"/>
              <a:gd name="connsiteY0" fmla="*/ 0 h 644801"/>
              <a:gd name="connsiteX1" fmla="*/ 23802 w 1211157"/>
              <a:gd name="connsiteY1" fmla="*/ 272956 h 644801"/>
              <a:gd name="connsiteX2" fmla="*/ 187575 w 1211157"/>
              <a:gd name="connsiteY2" fmla="*/ 409433 h 644801"/>
              <a:gd name="connsiteX3" fmla="*/ 51097 w 1211157"/>
              <a:gd name="connsiteY3" fmla="*/ 627798 h 644801"/>
              <a:gd name="connsiteX4" fmla="*/ 1211157 w 1211157"/>
              <a:gd name="connsiteY4" fmla="*/ 614150 h 6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157" h="644801">
                <a:moveTo>
                  <a:pt x="132984" y="0"/>
                </a:moveTo>
                <a:cubicBezTo>
                  <a:pt x="73844" y="102358"/>
                  <a:pt x="14704" y="204717"/>
                  <a:pt x="23802" y="272956"/>
                </a:cubicBezTo>
                <a:cubicBezTo>
                  <a:pt x="32900" y="341195"/>
                  <a:pt x="183026" y="350293"/>
                  <a:pt x="187575" y="409433"/>
                </a:cubicBezTo>
                <a:cubicBezTo>
                  <a:pt x="192124" y="468573"/>
                  <a:pt x="-119500" y="593679"/>
                  <a:pt x="51097" y="627798"/>
                </a:cubicBezTo>
                <a:cubicBezTo>
                  <a:pt x="221694" y="661917"/>
                  <a:pt x="716425" y="638033"/>
                  <a:pt x="1211157" y="6141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6" name="Rounded Rectangle 13">
            <a:extLst>
              <a:ext uri="{FF2B5EF4-FFF2-40B4-BE49-F238E27FC236}">
                <a16:creationId xmlns:a16="http://schemas.microsoft.com/office/drawing/2014/main" id="{A4AA7E5D-4DD6-412D-8E5A-E81CCDBC7CE1}"/>
              </a:ext>
            </a:extLst>
          </p:cNvPr>
          <p:cNvSpPr/>
          <p:nvPr/>
        </p:nvSpPr>
        <p:spPr>
          <a:xfrm>
            <a:off x="4485684" y="358125"/>
            <a:ext cx="3396186" cy="38232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04D8CD-8301-4FBD-9073-415329654485}"/>
              </a:ext>
            </a:extLst>
          </p:cNvPr>
          <p:cNvSpPr/>
          <p:nvPr/>
        </p:nvSpPr>
        <p:spPr>
          <a:xfrm>
            <a:off x="3471696" y="423429"/>
            <a:ext cx="1152940" cy="212863"/>
          </a:xfrm>
          <a:custGeom>
            <a:avLst/>
            <a:gdLst>
              <a:gd name="connsiteX0" fmla="*/ 0 w 1152940"/>
              <a:gd name="connsiteY0" fmla="*/ 159667 h 212863"/>
              <a:gd name="connsiteX1" fmla="*/ 318053 w 1152940"/>
              <a:gd name="connsiteY1" fmla="*/ 641 h 212863"/>
              <a:gd name="connsiteX2" fmla="*/ 357809 w 1152940"/>
              <a:gd name="connsiteY2" fmla="*/ 212675 h 212863"/>
              <a:gd name="connsiteX3" fmla="*/ 609600 w 1152940"/>
              <a:gd name="connsiteY3" fmla="*/ 40397 h 212863"/>
              <a:gd name="connsiteX4" fmla="*/ 702366 w 1152940"/>
              <a:gd name="connsiteY4" fmla="*/ 159667 h 212863"/>
              <a:gd name="connsiteX5" fmla="*/ 1152940 w 1152940"/>
              <a:gd name="connsiteY5" fmla="*/ 106658 h 2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940" h="212863">
                <a:moveTo>
                  <a:pt x="0" y="159667"/>
                </a:moveTo>
                <a:cubicBezTo>
                  <a:pt x="129209" y="75736"/>
                  <a:pt x="258418" y="-8194"/>
                  <a:pt x="318053" y="641"/>
                </a:cubicBezTo>
                <a:cubicBezTo>
                  <a:pt x="377688" y="9476"/>
                  <a:pt x="309218" y="206049"/>
                  <a:pt x="357809" y="212675"/>
                </a:cubicBezTo>
                <a:cubicBezTo>
                  <a:pt x="406400" y="219301"/>
                  <a:pt x="552174" y="49232"/>
                  <a:pt x="609600" y="40397"/>
                </a:cubicBezTo>
                <a:cubicBezTo>
                  <a:pt x="667026" y="31562"/>
                  <a:pt x="611809" y="148624"/>
                  <a:pt x="702366" y="159667"/>
                </a:cubicBezTo>
                <a:cubicBezTo>
                  <a:pt x="792923" y="170710"/>
                  <a:pt x="972931" y="138684"/>
                  <a:pt x="1152940" y="10665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9BC544-E069-4025-9772-3F5BB7256BFA}"/>
              </a:ext>
            </a:extLst>
          </p:cNvPr>
          <p:cNvSpPr/>
          <p:nvPr/>
        </p:nvSpPr>
        <p:spPr>
          <a:xfrm>
            <a:off x="4485684" y="521952"/>
            <a:ext cx="1211157" cy="644801"/>
          </a:xfrm>
          <a:custGeom>
            <a:avLst/>
            <a:gdLst>
              <a:gd name="connsiteX0" fmla="*/ 132984 w 1211157"/>
              <a:gd name="connsiteY0" fmla="*/ 0 h 644801"/>
              <a:gd name="connsiteX1" fmla="*/ 23802 w 1211157"/>
              <a:gd name="connsiteY1" fmla="*/ 272956 h 644801"/>
              <a:gd name="connsiteX2" fmla="*/ 187575 w 1211157"/>
              <a:gd name="connsiteY2" fmla="*/ 409433 h 644801"/>
              <a:gd name="connsiteX3" fmla="*/ 51097 w 1211157"/>
              <a:gd name="connsiteY3" fmla="*/ 627798 h 644801"/>
              <a:gd name="connsiteX4" fmla="*/ 1211157 w 1211157"/>
              <a:gd name="connsiteY4" fmla="*/ 614150 h 64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157" h="644801">
                <a:moveTo>
                  <a:pt x="132984" y="0"/>
                </a:moveTo>
                <a:cubicBezTo>
                  <a:pt x="73844" y="102358"/>
                  <a:pt x="14704" y="204717"/>
                  <a:pt x="23802" y="272956"/>
                </a:cubicBezTo>
                <a:cubicBezTo>
                  <a:pt x="32900" y="341195"/>
                  <a:pt x="183026" y="350293"/>
                  <a:pt x="187575" y="409433"/>
                </a:cubicBezTo>
                <a:cubicBezTo>
                  <a:pt x="192124" y="468573"/>
                  <a:pt x="-119500" y="593679"/>
                  <a:pt x="51097" y="627798"/>
                </a:cubicBezTo>
                <a:cubicBezTo>
                  <a:pt x="221694" y="661917"/>
                  <a:pt x="716425" y="638033"/>
                  <a:pt x="1211157" y="6141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3" name="Rectangle 39">
            <a:extLst>
              <a:ext uri="{FF2B5EF4-FFF2-40B4-BE49-F238E27FC236}">
                <a16:creationId xmlns:a16="http://schemas.microsoft.com/office/drawing/2014/main" id="{E5075521-BF3F-412D-9317-280F6F0A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9" y="2736937"/>
            <a:ext cx="2090443" cy="84244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49F02-DD92-415B-B01C-CABFA32A55F0}"/>
              </a:ext>
            </a:extLst>
          </p:cNvPr>
          <p:cNvSpPr txBox="1"/>
          <p:nvPr/>
        </p:nvSpPr>
        <p:spPr>
          <a:xfrm>
            <a:off x="1438612" y="2885527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PLAN :</a:t>
            </a:r>
            <a:endParaRPr lang="fr-MA" sz="2800" dirty="0"/>
          </a:p>
        </p:txBody>
      </p:sp>
      <p:sp>
        <p:nvSpPr>
          <p:cNvPr id="90" name="圆角矩形 52">
            <a:extLst>
              <a:ext uri="{FF2B5EF4-FFF2-40B4-BE49-F238E27FC236}">
                <a16:creationId xmlns:a16="http://schemas.microsoft.com/office/drawing/2014/main" id="{DB2833E8-9AF5-4ADA-9C7F-598F5CA65272}"/>
              </a:ext>
            </a:extLst>
          </p:cNvPr>
          <p:cNvSpPr/>
          <p:nvPr/>
        </p:nvSpPr>
        <p:spPr>
          <a:xfrm>
            <a:off x="3432313" y="487017"/>
            <a:ext cx="96742" cy="5883965"/>
          </a:xfrm>
          <a:prstGeom prst="roundRect">
            <a:avLst>
              <a:gd name="adj" fmla="val 8216"/>
            </a:avLst>
          </a:prstGeom>
          <a:pattFill prst="wdUpDiag">
            <a:fgClr>
              <a:srgbClr val="FC6E5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/>
          </a:p>
        </p:txBody>
      </p:sp>
      <p:sp>
        <p:nvSpPr>
          <p:cNvPr id="91" name="矩形 31">
            <a:extLst>
              <a:ext uri="{FF2B5EF4-FFF2-40B4-BE49-F238E27FC236}">
                <a16:creationId xmlns:a16="http://schemas.microsoft.com/office/drawing/2014/main" id="{D6CAD687-2247-4A52-BBB3-4C3395BB2D28}"/>
              </a:ext>
            </a:extLst>
          </p:cNvPr>
          <p:cNvSpPr/>
          <p:nvPr/>
        </p:nvSpPr>
        <p:spPr>
          <a:xfrm>
            <a:off x="4907800" y="342613"/>
            <a:ext cx="25309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fr-MA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rPr>
              <a:t>INTRODUCTION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94" name="TextBox 52">
            <a:extLst>
              <a:ext uri="{FF2B5EF4-FFF2-40B4-BE49-F238E27FC236}">
                <a16:creationId xmlns:a16="http://schemas.microsoft.com/office/drawing/2014/main" id="{03BDBAA8-78E2-4EA7-8D12-3F16B66BB559}"/>
              </a:ext>
            </a:extLst>
          </p:cNvPr>
          <p:cNvSpPr txBox="1"/>
          <p:nvPr/>
        </p:nvSpPr>
        <p:spPr>
          <a:xfrm>
            <a:off x="5696840" y="1224563"/>
            <a:ext cx="1995982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MA" altLang="zh-CN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Fonctionnalité</a:t>
            </a:r>
            <a:endParaRPr lang="en-US" altLang="zh-CN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5" name="TextBox 52">
            <a:extLst>
              <a:ext uri="{FF2B5EF4-FFF2-40B4-BE49-F238E27FC236}">
                <a16:creationId xmlns:a16="http://schemas.microsoft.com/office/drawing/2014/main" id="{2B6D58DD-FA4C-4E3D-A7C8-D3014816A7F7}"/>
              </a:ext>
            </a:extLst>
          </p:cNvPr>
          <p:cNvSpPr txBox="1"/>
          <p:nvPr/>
        </p:nvSpPr>
        <p:spPr>
          <a:xfrm>
            <a:off x="5369403" y="833574"/>
            <a:ext cx="1995982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altLang="zh-CN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Définition</a:t>
            </a:r>
            <a:endParaRPr lang="en-US" altLang="zh-CN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" name="矩形 31">
            <a:extLst>
              <a:ext uri="{FF2B5EF4-FFF2-40B4-BE49-F238E27FC236}">
                <a16:creationId xmlns:a16="http://schemas.microsoft.com/office/drawing/2014/main" id="{EFFB7DFC-CE10-4CC6-99B4-63D2AF1BD824}"/>
              </a:ext>
            </a:extLst>
          </p:cNvPr>
          <p:cNvSpPr/>
          <p:nvPr/>
        </p:nvSpPr>
        <p:spPr>
          <a:xfrm>
            <a:off x="4849485" y="2179038"/>
            <a:ext cx="4120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fr-MA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</a:rPr>
              <a:t>ARCHITECTURE RÉSEAU</a:t>
            </a:r>
          </a:p>
        </p:txBody>
      </p:sp>
      <p:sp>
        <p:nvSpPr>
          <p:cNvPr id="113" name="矩形 31">
            <a:extLst>
              <a:ext uri="{FF2B5EF4-FFF2-40B4-BE49-F238E27FC236}">
                <a16:creationId xmlns:a16="http://schemas.microsoft.com/office/drawing/2014/main" id="{EF7799EB-7713-434A-A9D6-1A3012D6ADED}"/>
              </a:ext>
            </a:extLst>
          </p:cNvPr>
          <p:cNvSpPr/>
          <p:nvPr/>
        </p:nvSpPr>
        <p:spPr>
          <a:xfrm>
            <a:off x="4916061" y="3853744"/>
            <a:ext cx="27051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fr-MA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rPr>
              <a:t>CONFIGURATION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18" name="矩形 31">
            <a:extLst>
              <a:ext uri="{FF2B5EF4-FFF2-40B4-BE49-F238E27FC236}">
                <a16:creationId xmlns:a16="http://schemas.microsoft.com/office/drawing/2014/main" id="{EB9F6CA2-CB70-4CF7-A203-DDB457CD89E4}"/>
              </a:ext>
            </a:extLst>
          </p:cNvPr>
          <p:cNvSpPr/>
          <p:nvPr/>
        </p:nvSpPr>
        <p:spPr>
          <a:xfrm>
            <a:off x="4910725" y="5440681"/>
            <a:ext cx="217265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fr-MA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rPr>
              <a:t>CONCLUSION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27" name="矩形 31">
            <a:extLst>
              <a:ext uri="{FF2B5EF4-FFF2-40B4-BE49-F238E27FC236}">
                <a16:creationId xmlns:a16="http://schemas.microsoft.com/office/drawing/2014/main" id="{5687F5EE-B3E7-4224-851C-09A5D90F6462}"/>
              </a:ext>
            </a:extLst>
          </p:cNvPr>
          <p:cNvSpPr/>
          <p:nvPr/>
        </p:nvSpPr>
        <p:spPr>
          <a:xfrm>
            <a:off x="4939379" y="3048237"/>
            <a:ext cx="40304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fr-MA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sym typeface="Arial"/>
              </a:rPr>
              <a:t>POLITIQUE DE SÉCURITÉ</a:t>
            </a:r>
          </a:p>
        </p:txBody>
      </p:sp>
    </p:spTree>
    <p:extLst>
      <p:ext uri="{BB962C8B-B14F-4D97-AF65-F5344CB8AC3E}">
        <p14:creationId xmlns:p14="http://schemas.microsoft.com/office/powerpoint/2010/main" val="6977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6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1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19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2400"/>
                                </p:stCondLst>
                                <p:childTnLst>
                                  <p:par>
                                    <p:cTn id="7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5450"/>
                                </p:stCondLst>
                                <p:childTnLst>
                                  <p:par>
                                    <p:cTn id="8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595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7350"/>
                                </p:stCondLst>
                                <p:childTnLst>
                                  <p:par>
                                    <p:cTn id="9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785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890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9400"/>
                                </p:stCondLst>
                                <p:childTnLst>
                                  <p:par>
                                    <p:cTn id="10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9900"/>
                                </p:stCondLst>
                                <p:childTnLst>
                                  <p:par>
                                    <p:cTn id="1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8" grpId="0" animBg="1"/>
          <p:bldP spid="29" grpId="0"/>
          <p:bldP spid="30" grpId="0" animBg="1"/>
          <p:bldP spid="31" grpId="0"/>
          <p:bldP spid="116" grpId="0" animBg="1"/>
          <p:bldP spid="117" grpId="0" animBg="1"/>
          <p:bldP spid="111" grpId="0" animBg="1"/>
          <p:bldP spid="112" grpId="0" animBg="1"/>
          <p:bldP spid="101" grpId="0" animBg="1"/>
          <p:bldP spid="102" grpId="0" animBg="1"/>
          <p:bldP spid="100" grpId="0" animBg="1"/>
          <p:bldP spid="96" grpId="0" animBg="1"/>
          <p:bldP spid="7" grpId="0" animBg="1"/>
          <p:bldP spid="10" grpId="0" animBg="1"/>
          <p:bldP spid="83" grpId="0" animBg="1"/>
          <p:bldP spid="5" grpId="0"/>
          <p:bldP spid="90" grpId="0" animBg="1"/>
          <p:bldP spid="91" grpId="0"/>
          <p:bldP spid="94" grpId="0"/>
          <p:bldP spid="95" grpId="0"/>
          <p:bldP spid="104" grpId="0"/>
          <p:bldP spid="113" grpId="0"/>
          <p:bldP spid="118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6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1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19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2400"/>
                                </p:stCondLst>
                                <p:childTnLst>
                                  <p:par>
                                    <p:cTn id="7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5450"/>
                                </p:stCondLst>
                                <p:childTnLst>
                                  <p:par>
                                    <p:cTn id="8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595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7350"/>
                                </p:stCondLst>
                                <p:childTnLst>
                                  <p:par>
                                    <p:cTn id="9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785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890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9400"/>
                                </p:stCondLst>
                                <p:childTnLst>
                                  <p:par>
                                    <p:cTn id="10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9900"/>
                                </p:stCondLst>
                                <p:childTnLst>
                                  <p:par>
                                    <p:cTn id="10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8" grpId="0" animBg="1"/>
          <p:bldP spid="29" grpId="0"/>
          <p:bldP spid="30" grpId="0" animBg="1"/>
          <p:bldP spid="31" grpId="0"/>
          <p:bldP spid="116" grpId="0" animBg="1"/>
          <p:bldP spid="117" grpId="0" animBg="1"/>
          <p:bldP spid="111" grpId="0" animBg="1"/>
          <p:bldP spid="112" grpId="0" animBg="1"/>
          <p:bldP spid="101" grpId="0" animBg="1"/>
          <p:bldP spid="102" grpId="0" animBg="1"/>
          <p:bldP spid="100" grpId="0" animBg="1"/>
          <p:bldP spid="96" grpId="0" animBg="1"/>
          <p:bldP spid="7" grpId="0" animBg="1"/>
          <p:bldP spid="10" grpId="0" animBg="1"/>
          <p:bldP spid="83" grpId="0" animBg="1"/>
          <p:bldP spid="5" grpId="0"/>
          <p:bldP spid="90" grpId="0" animBg="1"/>
          <p:bldP spid="91" grpId="0"/>
          <p:bldP spid="94" grpId="0"/>
          <p:bldP spid="95" grpId="0"/>
          <p:bldP spid="104" grpId="0"/>
          <p:bldP spid="113" grpId="0"/>
          <p:bldP spid="118" grpId="0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 51">
            <a:extLst>
              <a:ext uri="{FF2B5EF4-FFF2-40B4-BE49-F238E27FC236}">
                <a16:creationId xmlns:a16="http://schemas.microsoft.com/office/drawing/2014/main" id="{0F785727-2AA8-4908-924A-E15BCBFE46BE}"/>
              </a:ext>
            </a:extLst>
          </p:cNvPr>
          <p:cNvSpPr/>
          <p:nvPr/>
        </p:nvSpPr>
        <p:spPr>
          <a:xfrm>
            <a:off x="274279" y="344798"/>
            <a:ext cx="4342139" cy="798490"/>
          </a:xfrm>
          <a:prstGeom prst="roundRect">
            <a:avLst>
              <a:gd name="adj" fmla="val 8216"/>
            </a:avLst>
          </a:prstGeom>
          <a:pattFill prst="wdUpDiag">
            <a:fgClr>
              <a:srgbClr val="8CC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/>
          </a:p>
        </p:txBody>
      </p:sp>
      <p:sp>
        <p:nvSpPr>
          <p:cNvPr id="91" name="文本占位符 1">
            <a:extLst>
              <a:ext uri="{FF2B5EF4-FFF2-40B4-BE49-F238E27FC236}">
                <a16:creationId xmlns:a16="http://schemas.microsoft.com/office/drawing/2014/main" id="{29F5BBF6-7E43-4448-97B5-275093327167}"/>
              </a:ext>
            </a:extLst>
          </p:cNvPr>
          <p:cNvSpPr txBox="1">
            <a:spLocks/>
          </p:cNvSpPr>
          <p:nvPr/>
        </p:nvSpPr>
        <p:spPr>
          <a:xfrm>
            <a:off x="827981" y="450597"/>
            <a:ext cx="3435106" cy="7525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zh-CN" sz="4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</a:rPr>
              <a:t>Définition</a:t>
            </a:r>
            <a:r>
              <a:rPr lang="fr-FR" altLang="zh-CN" sz="4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 :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 2">
            <a:extLst>
              <a:ext uri="{FF2B5EF4-FFF2-40B4-BE49-F238E27FC236}">
                <a16:creationId xmlns:a16="http://schemas.microsoft.com/office/drawing/2014/main" id="{95C55370-653A-4544-968E-509B63DE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8" y="2590800"/>
            <a:ext cx="6674448" cy="218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</a:rPr>
              <a:t>Une solution de sécurité open-source avec un noyau personnalisé basé sur FreeBSD OS. PfSense est l'un des principaux pare-feu réseau avec un niveau commercial de fonctionnalités. PfSense est disponible en tant que périphérique matériel, Appliance virtuelle et binaire téléchargeable (édition communautaire).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</a:endParaRPr>
          </a:p>
        </p:txBody>
      </p:sp>
      <p:sp>
        <p:nvSpPr>
          <p:cNvPr id="5" name="圆角矩形 50">
            <a:extLst>
              <a:ext uri="{FF2B5EF4-FFF2-40B4-BE49-F238E27FC236}">
                <a16:creationId xmlns:a16="http://schemas.microsoft.com/office/drawing/2014/main" id="{6A16EA4A-DB7D-4AA7-9F38-ACAD477A65AF}"/>
              </a:ext>
            </a:extLst>
          </p:cNvPr>
          <p:cNvSpPr/>
          <p:nvPr/>
        </p:nvSpPr>
        <p:spPr>
          <a:xfrm>
            <a:off x="7853911" y="1558404"/>
            <a:ext cx="84744" cy="3941849"/>
          </a:xfrm>
          <a:prstGeom prst="roundRect">
            <a:avLst>
              <a:gd name="adj" fmla="val 8216"/>
            </a:avLst>
          </a:prstGeom>
          <a:pattFill prst="wdUpDiag">
            <a:fgClr>
              <a:srgbClr val="66BFB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262A8-8CC6-41F1-8B7F-1580A1B299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29" y="2268564"/>
            <a:ext cx="2581563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1" grpId="0" build="p"/>
          <p:bldP spid="93" grpId="0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1" grpId="0" build="p"/>
          <p:bldP spid="93" grpId="0"/>
          <p:bldP spid="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1625369-764B-4A30-922E-DA573E36CF66}"/>
              </a:ext>
            </a:extLst>
          </p:cNvPr>
          <p:cNvSpPr/>
          <p:nvPr/>
        </p:nvSpPr>
        <p:spPr>
          <a:xfrm rot="9142340">
            <a:off x="7254056" y="4266843"/>
            <a:ext cx="999694" cy="1661160"/>
          </a:xfrm>
          <a:custGeom>
            <a:avLst/>
            <a:gdLst>
              <a:gd name="connsiteX0" fmla="*/ 999694 w 999694"/>
              <a:gd name="connsiteY0" fmla="*/ 1661160 h 1661160"/>
              <a:gd name="connsiteX1" fmla="*/ 877774 w 999694"/>
              <a:gd name="connsiteY1" fmla="*/ 1097280 h 1661160"/>
              <a:gd name="connsiteX2" fmla="*/ 405334 w 999694"/>
              <a:gd name="connsiteY2" fmla="*/ 1051560 h 1661160"/>
              <a:gd name="connsiteX3" fmla="*/ 527254 w 999694"/>
              <a:gd name="connsiteY3" fmla="*/ 685800 h 1661160"/>
              <a:gd name="connsiteX4" fmla="*/ 70054 w 999694"/>
              <a:gd name="connsiteY4" fmla="*/ 441960 h 1661160"/>
              <a:gd name="connsiteX5" fmla="*/ 9094 w 999694"/>
              <a:gd name="connsiteY5" fmla="*/ 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694" h="1661160">
                <a:moveTo>
                  <a:pt x="999694" y="1661160"/>
                </a:moveTo>
                <a:cubicBezTo>
                  <a:pt x="988264" y="1430020"/>
                  <a:pt x="976834" y="1198880"/>
                  <a:pt x="877774" y="1097280"/>
                </a:cubicBezTo>
                <a:cubicBezTo>
                  <a:pt x="778714" y="995680"/>
                  <a:pt x="463754" y="1120140"/>
                  <a:pt x="405334" y="1051560"/>
                </a:cubicBezTo>
                <a:cubicBezTo>
                  <a:pt x="346914" y="982980"/>
                  <a:pt x="583134" y="787400"/>
                  <a:pt x="527254" y="685800"/>
                </a:cubicBezTo>
                <a:cubicBezTo>
                  <a:pt x="471374" y="584200"/>
                  <a:pt x="156414" y="556260"/>
                  <a:pt x="70054" y="441960"/>
                </a:cubicBezTo>
                <a:cubicBezTo>
                  <a:pt x="-16306" y="327660"/>
                  <a:pt x="-3606" y="163830"/>
                  <a:pt x="9094" y="0"/>
                </a:cubicBezTo>
              </a:path>
            </a:pathLst>
          </a:custGeom>
          <a:noFill/>
          <a:ln w="19050">
            <a:solidFill>
              <a:srgbClr val="31486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4A9A3DA-CA17-4676-BF98-C2D6F8C1E734}"/>
              </a:ext>
            </a:extLst>
          </p:cNvPr>
          <p:cNvSpPr/>
          <p:nvPr/>
        </p:nvSpPr>
        <p:spPr>
          <a:xfrm rot="4723835">
            <a:off x="3916871" y="4353294"/>
            <a:ext cx="999694" cy="1661160"/>
          </a:xfrm>
          <a:custGeom>
            <a:avLst/>
            <a:gdLst>
              <a:gd name="connsiteX0" fmla="*/ 999694 w 999694"/>
              <a:gd name="connsiteY0" fmla="*/ 1661160 h 1661160"/>
              <a:gd name="connsiteX1" fmla="*/ 877774 w 999694"/>
              <a:gd name="connsiteY1" fmla="*/ 1097280 h 1661160"/>
              <a:gd name="connsiteX2" fmla="*/ 405334 w 999694"/>
              <a:gd name="connsiteY2" fmla="*/ 1051560 h 1661160"/>
              <a:gd name="connsiteX3" fmla="*/ 527254 w 999694"/>
              <a:gd name="connsiteY3" fmla="*/ 685800 h 1661160"/>
              <a:gd name="connsiteX4" fmla="*/ 70054 w 999694"/>
              <a:gd name="connsiteY4" fmla="*/ 441960 h 1661160"/>
              <a:gd name="connsiteX5" fmla="*/ 9094 w 999694"/>
              <a:gd name="connsiteY5" fmla="*/ 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694" h="1661160">
                <a:moveTo>
                  <a:pt x="999694" y="1661160"/>
                </a:moveTo>
                <a:cubicBezTo>
                  <a:pt x="988264" y="1430020"/>
                  <a:pt x="976834" y="1198880"/>
                  <a:pt x="877774" y="1097280"/>
                </a:cubicBezTo>
                <a:cubicBezTo>
                  <a:pt x="778714" y="995680"/>
                  <a:pt x="463754" y="1120140"/>
                  <a:pt x="405334" y="1051560"/>
                </a:cubicBezTo>
                <a:cubicBezTo>
                  <a:pt x="346914" y="982980"/>
                  <a:pt x="583134" y="787400"/>
                  <a:pt x="527254" y="685800"/>
                </a:cubicBezTo>
                <a:cubicBezTo>
                  <a:pt x="471374" y="584200"/>
                  <a:pt x="156414" y="556260"/>
                  <a:pt x="70054" y="441960"/>
                </a:cubicBezTo>
                <a:cubicBezTo>
                  <a:pt x="-16306" y="327660"/>
                  <a:pt x="-3606" y="163830"/>
                  <a:pt x="9094" y="0"/>
                </a:cubicBezTo>
              </a:path>
            </a:pathLst>
          </a:custGeom>
          <a:noFill/>
          <a:ln w="19050">
            <a:solidFill>
              <a:srgbClr val="31486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976924-1C44-477F-B6CC-32A19FF98A25}"/>
              </a:ext>
            </a:extLst>
          </p:cNvPr>
          <p:cNvSpPr/>
          <p:nvPr/>
        </p:nvSpPr>
        <p:spPr>
          <a:xfrm rot="7483202">
            <a:off x="7511775" y="2817976"/>
            <a:ext cx="999694" cy="1661160"/>
          </a:xfrm>
          <a:custGeom>
            <a:avLst/>
            <a:gdLst>
              <a:gd name="connsiteX0" fmla="*/ 999694 w 999694"/>
              <a:gd name="connsiteY0" fmla="*/ 1661160 h 1661160"/>
              <a:gd name="connsiteX1" fmla="*/ 877774 w 999694"/>
              <a:gd name="connsiteY1" fmla="*/ 1097280 h 1661160"/>
              <a:gd name="connsiteX2" fmla="*/ 405334 w 999694"/>
              <a:gd name="connsiteY2" fmla="*/ 1051560 h 1661160"/>
              <a:gd name="connsiteX3" fmla="*/ 527254 w 999694"/>
              <a:gd name="connsiteY3" fmla="*/ 685800 h 1661160"/>
              <a:gd name="connsiteX4" fmla="*/ 70054 w 999694"/>
              <a:gd name="connsiteY4" fmla="*/ 441960 h 1661160"/>
              <a:gd name="connsiteX5" fmla="*/ 9094 w 999694"/>
              <a:gd name="connsiteY5" fmla="*/ 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694" h="1661160">
                <a:moveTo>
                  <a:pt x="999694" y="1661160"/>
                </a:moveTo>
                <a:cubicBezTo>
                  <a:pt x="988264" y="1430020"/>
                  <a:pt x="976834" y="1198880"/>
                  <a:pt x="877774" y="1097280"/>
                </a:cubicBezTo>
                <a:cubicBezTo>
                  <a:pt x="778714" y="995680"/>
                  <a:pt x="463754" y="1120140"/>
                  <a:pt x="405334" y="1051560"/>
                </a:cubicBezTo>
                <a:cubicBezTo>
                  <a:pt x="346914" y="982980"/>
                  <a:pt x="583134" y="787400"/>
                  <a:pt x="527254" y="685800"/>
                </a:cubicBezTo>
                <a:cubicBezTo>
                  <a:pt x="471374" y="584200"/>
                  <a:pt x="156414" y="556260"/>
                  <a:pt x="70054" y="441960"/>
                </a:cubicBezTo>
                <a:cubicBezTo>
                  <a:pt x="-16306" y="327660"/>
                  <a:pt x="-3606" y="163830"/>
                  <a:pt x="9094" y="0"/>
                </a:cubicBezTo>
              </a:path>
            </a:pathLst>
          </a:custGeom>
          <a:noFill/>
          <a:ln w="19050">
            <a:solidFill>
              <a:srgbClr val="31486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C1B5A08-4C30-4C3B-AF5A-8AF479462CBE}"/>
              </a:ext>
            </a:extLst>
          </p:cNvPr>
          <p:cNvSpPr/>
          <p:nvPr/>
        </p:nvSpPr>
        <p:spPr>
          <a:xfrm rot="7483202">
            <a:off x="3688081" y="2817975"/>
            <a:ext cx="999694" cy="1661160"/>
          </a:xfrm>
          <a:custGeom>
            <a:avLst/>
            <a:gdLst>
              <a:gd name="connsiteX0" fmla="*/ 999694 w 999694"/>
              <a:gd name="connsiteY0" fmla="*/ 1661160 h 1661160"/>
              <a:gd name="connsiteX1" fmla="*/ 877774 w 999694"/>
              <a:gd name="connsiteY1" fmla="*/ 1097280 h 1661160"/>
              <a:gd name="connsiteX2" fmla="*/ 405334 w 999694"/>
              <a:gd name="connsiteY2" fmla="*/ 1051560 h 1661160"/>
              <a:gd name="connsiteX3" fmla="*/ 527254 w 999694"/>
              <a:gd name="connsiteY3" fmla="*/ 685800 h 1661160"/>
              <a:gd name="connsiteX4" fmla="*/ 70054 w 999694"/>
              <a:gd name="connsiteY4" fmla="*/ 441960 h 1661160"/>
              <a:gd name="connsiteX5" fmla="*/ 9094 w 999694"/>
              <a:gd name="connsiteY5" fmla="*/ 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694" h="1661160">
                <a:moveTo>
                  <a:pt x="999694" y="1661160"/>
                </a:moveTo>
                <a:cubicBezTo>
                  <a:pt x="988264" y="1430020"/>
                  <a:pt x="976834" y="1198880"/>
                  <a:pt x="877774" y="1097280"/>
                </a:cubicBezTo>
                <a:cubicBezTo>
                  <a:pt x="778714" y="995680"/>
                  <a:pt x="463754" y="1120140"/>
                  <a:pt x="405334" y="1051560"/>
                </a:cubicBezTo>
                <a:cubicBezTo>
                  <a:pt x="346914" y="982980"/>
                  <a:pt x="583134" y="787400"/>
                  <a:pt x="527254" y="685800"/>
                </a:cubicBezTo>
                <a:cubicBezTo>
                  <a:pt x="471374" y="584200"/>
                  <a:pt x="156414" y="556260"/>
                  <a:pt x="70054" y="441960"/>
                </a:cubicBezTo>
                <a:cubicBezTo>
                  <a:pt x="-16306" y="327660"/>
                  <a:pt x="-3606" y="163830"/>
                  <a:pt x="9094" y="0"/>
                </a:cubicBezTo>
              </a:path>
            </a:pathLst>
          </a:custGeom>
          <a:noFill/>
          <a:ln w="19050">
            <a:solidFill>
              <a:srgbClr val="31486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F852D12-BCB8-484A-9856-3A30D3E2DF35}"/>
              </a:ext>
            </a:extLst>
          </p:cNvPr>
          <p:cNvSpPr/>
          <p:nvPr/>
        </p:nvSpPr>
        <p:spPr>
          <a:xfrm rot="4253035">
            <a:off x="6478403" y="1481526"/>
            <a:ext cx="999694" cy="1661160"/>
          </a:xfrm>
          <a:custGeom>
            <a:avLst/>
            <a:gdLst>
              <a:gd name="connsiteX0" fmla="*/ 999694 w 999694"/>
              <a:gd name="connsiteY0" fmla="*/ 1661160 h 1661160"/>
              <a:gd name="connsiteX1" fmla="*/ 877774 w 999694"/>
              <a:gd name="connsiteY1" fmla="*/ 1097280 h 1661160"/>
              <a:gd name="connsiteX2" fmla="*/ 405334 w 999694"/>
              <a:gd name="connsiteY2" fmla="*/ 1051560 h 1661160"/>
              <a:gd name="connsiteX3" fmla="*/ 527254 w 999694"/>
              <a:gd name="connsiteY3" fmla="*/ 685800 h 1661160"/>
              <a:gd name="connsiteX4" fmla="*/ 70054 w 999694"/>
              <a:gd name="connsiteY4" fmla="*/ 441960 h 1661160"/>
              <a:gd name="connsiteX5" fmla="*/ 9094 w 999694"/>
              <a:gd name="connsiteY5" fmla="*/ 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694" h="1661160">
                <a:moveTo>
                  <a:pt x="999694" y="1661160"/>
                </a:moveTo>
                <a:cubicBezTo>
                  <a:pt x="988264" y="1430020"/>
                  <a:pt x="976834" y="1198880"/>
                  <a:pt x="877774" y="1097280"/>
                </a:cubicBezTo>
                <a:cubicBezTo>
                  <a:pt x="778714" y="995680"/>
                  <a:pt x="463754" y="1120140"/>
                  <a:pt x="405334" y="1051560"/>
                </a:cubicBezTo>
                <a:cubicBezTo>
                  <a:pt x="346914" y="982980"/>
                  <a:pt x="583134" y="787400"/>
                  <a:pt x="527254" y="685800"/>
                </a:cubicBezTo>
                <a:cubicBezTo>
                  <a:pt x="471374" y="584200"/>
                  <a:pt x="156414" y="556260"/>
                  <a:pt x="70054" y="441960"/>
                </a:cubicBezTo>
                <a:cubicBezTo>
                  <a:pt x="-16306" y="327660"/>
                  <a:pt x="-3606" y="163830"/>
                  <a:pt x="9094" y="0"/>
                </a:cubicBezTo>
              </a:path>
            </a:pathLst>
          </a:custGeom>
          <a:noFill/>
          <a:ln w="19050">
            <a:solidFill>
              <a:srgbClr val="31486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CFF6541-27AD-407E-868D-C809B26AA762}"/>
              </a:ext>
            </a:extLst>
          </p:cNvPr>
          <p:cNvSpPr/>
          <p:nvPr/>
        </p:nvSpPr>
        <p:spPr>
          <a:xfrm>
            <a:off x="4410506" y="1432560"/>
            <a:ext cx="999694" cy="1661160"/>
          </a:xfrm>
          <a:custGeom>
            <a:avLst/>
            <a:gdLst>
              <a:gd name="connsiteX0" fmla="*/ 999694 w 999694"/>
              <a:gd name="connsiteY0" fmla="*/ 1661160 h 1661160"/>
              <a:gd name="connsiteX1" fmla="*/ 877774 w 999694"/>
              <a:gd name="connsiteY1" fmla="*/ 1097280 h 1661160"/>
              <a:gd name="connsiteX2" fmla="*/ 405334 w 999694"/>
              <a:gd name="connsiteY2" fmla="*/ 1051560 h 1661160"/>
              <a:gd name="connsiteX3" fmla="*/ 527254 w 999694"/>
              <a:gd name="connsiteY3" fmla="*/ 685800 h 1661160"/>
              <a:gd name="connsiteX4" fmla="*/ 70054 w 999694"/>
              <a:gd name="connsiteY4" fmla="*/ 441960 h 1661160"/>
              <a:gd name="connsiteX5" fmla="*/ 9094 w 999694"/>
              <a:gd name="connsiteY5" fmla="*/ 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694" h="1661160">
                <a:moveTo>
                  <a:pt x="999694" y="1661160"/>
                </a:moveTo>
                <a:cubicBezTo>
                  <a:pt x="988264" y="1430020"/>
                  <a:pt x="976834" y="1198880"/>
                  <a:pt x="877774" y="1097280"/>
                </a:cubicBezTo>
                <a:cubicBezTo>
                  <a:pt x="778714" y="995680"/>
                  <a:pt x="463754" y="1120140"/>
                  <a:pt x="405334" y="1051560"/>
                </a:cubicBezTo>
                <a:cubicBezTo>
                  <a:pt x="346914" y="982980"/>
                  <a:pt x="583134" y="787400"/>
                  <a:pt x="527254" y="685800"/>
                </a:cubicBezTo>
                <a:cubicBezTo>
                  <a:pt x="471374" y="584200"/>
                  <a:pt x="156414" y="556260"/>
                  <a:pt x="70054" y="441960"/>
                </a:cubicBezTo>
                <a:cubicBezTo>
                  <a:pt x="-16306" y="327660"/>
                  <a:pt x="-3606" y="163830"/>
                  <a:pt x="9094" y="0"/>
                </a:cubicBezTo>
              </a:path>
            </a:pathLst>
          </a:custGeom>
          <a:noFill/>
          <a:ln w="19050">
            <a:solidFill>
              <a:srgbClr val="31486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1" name="圆角矩形 50">
            <a:extLst>
              <a:ext uri="{FF2B5EF4-FFF2-40B4-BE49-F238E27FC236}">
                <a16:creationId xmlns:a16="http://schemas.microsoft.com/office/drawing/2014/main" id="{CF3AD2B5-1F3C-4259-A90B-09FEC0107C13}"/>
              </a:ext>
            </a:extLst>
          </p:cNvPr>
          <p:cNvSpPr/>
          <p:nvPr/>
        </p:nvSpPr>
        <p:spPr>
          <a:xfrm>
            <a:off x="4959994" y="2796367"/>
            <a:ext cx="2266986" cy="2092856"/>
          </a:xfrm>
          <a:prstGeom prst="roundRect">
            <a:avLst>
              <a:gd name="adj" fmla="val 8216"/>
            </a:avLst>
          </a:prstGeom>
          <a:pattFill prst="wdUpDiag">
            <a:fgClr>
              <a:srgbClr val="66BFB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/>
          </a:p>
        </p:txBody>
      </p:sp>
      <p:sp>
        <p:nvSpPr>
          <p:cNvPr id="92" name="圆角矩形 51">
            <a:extLst>
              <a:ext uri="{FF2B5EF4-FFF2-40B4-BE49-F238E27FC236}">
                <a16:creationId xmlns:a16="http://schemas.microsoft.com/office/drawing/2014/main" id="{0F785727-2AA8-4908-924A-E15BCBFE46BE}"/>
              </a:ext>
            </a:extLst>
          </p:cNvPr>
          <p:cNvSpPr/>
          <p:nvPr/>
        </p:nvSpPr>
        <p:spPr>
          <a:xfrm>
            <a:off x="3929052" y="104812"/>
            <a:ext cx="3997918" cy="569602"/>
          </a:xfrm>
          <a:prstGeom prst="roundRect">
            <a:avLst>
              <a:gd name="adj" fmla="val 8216"/>
            </a:avLst>
          </a:prstGeom>
          <a:pattFill prst="wdUpDiag">
            <a:fgClr>
              <a:srgbClr val="8CC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MA"/>
          </a:p>
        </p:txBody>
      </p:sp>
      <p:sp>
        <p:nvSpPr>
          <p:cNvPr id="91" name="文本占位符 1">
            <a:extLst>
              <a:ext uri="{FF2B5EF4-FFF2-40B4-BE49-F238E27FC236}">
                <a16:creationId xmlns:a16="http://schemas.microsoft.com/office/drawing/2014/main" id="{29F5BBF6-7E43-4448-97B5-275093327167}"/>
              </a:ext>
            </a:extLst>
          </p:cNvPr>
          <p:cNvSpPr txBox="1">
            <a:spLocks/>
          </p:cNvSpPr>
          <p:nvPr/>
        </p:nvSpPr>
        <p:spPr>
          <a:xfrm>
            <a:off x="4316082" y="44970"/>
            <a:ext cx="3559836" cy="4195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A" altLang="zh-CN" sz="36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</a:rPr>
              <a:t>Fonctionnalité</a:t>
            </a:r>
            <a:r>
              <a:rPr lang="en-US" altLang="zh-CN" sz="4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</a:rPr>
              <a:t> </a:t>
            </a:r>
            <a:r>
              <a:rPr lang="fr-FR" altLang="zh-CN" sz="4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: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38510-04A2-4173-8BAD-60DB516AE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7" y="2899528"/>
            <a:ext cx="1986643" cy="1940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B2F0440-60B2-42E9-A864-735117F40E59}"/>
              </a:ext>
            </a:extLst>
          </p:cNvPr>
          <p:cNvGrpSpPr/>
          <p:nvPr/>
        </p:nvGrpSpPr>
        <p:grpSpPr>
          <a:xfrm>
            <a:off x="6908483" y="1242988"/>
            <a:ext cx="2463781" cy="426478"/>
            <a:chOff x="7875918" y="1524861"/>
            <a:chExt cx="2463781" cy="426478"/>
          </a:xfrm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513650F-0B90-49FF-BA5B-71E5AE69E0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75712" y="625067"/>
              <a:ext cx="389002" cy="218859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68571" tIns="34285" rIns="68571" bIns="34285"/>
            <a:lstStyle/>
            <a:p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8587ABD3-DE6D-4231-9F06-6D6C96E93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4041" y="1524861"/>
              <a:ext cx="2345658" cy="426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MA" sz="2000" dirty="0">
                  <a:solidFill>
                    <a:srgbClr val="26262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DHCP – Relais </a:t>
              </a:r>
              <a:endParaRPr lang="fr-M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F84DCF-9E40-4DC4-ABBB-3F1313E3FEBD}"/>
              </a:ext>
            </a:extLst>
          </p:cNvPr>
          <p:cNvGrpSpPr/>
          <p:nvPr/>
        </p:nvGrpSpPr>
        <p:grpSpPr>
          <a:xfrm>
            <a:off x="8902543" y="3443271"/>
            <a:ext cx="2688182" cy="426478"/>
            <a:chOff x="8538265" y="3296137"/>
            <a:chExt cx="2688182" cy="426478"/>
          </a:xfrm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1E286E70-138C-44CD-925F-7C065874DB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645577" y="2213183"/>
              <a:ext cx="367280" cy="2581904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68571" tIns="34285" rIns="68571" bIns="34285"/>
            <a:lstStyle/>
            <a:p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7476D048-D6F5-4993-AB4A-C9C40CB8C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4543" y="3296137"/>
              <a:ext cx="2581904" cy="426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MA" sz="1200" dirty="0">
                  <a:solidFill>
                    <a:srgbClr val="26262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fr-MA" sz="2000" dirty="0">
                  <a:solidFill>
                    <a:srgbClr val="262626"/>
                  </a:solidFill>
                  <a:latin typeface="Eras Bold ITC" panose="020B0907030504020204" pitchFamily="34" charset="0"/>
                  <a:cs typeface="Arial" panose="020B0604020202020204" pitchFamily="34" charset="0"/>
                </a:rPr>
                <a:t>DNS</a:t>
              </a:r>
              <a:r>
                <a:rPr lang="fr-MA" sz="1200" dirty="0">
                  <a:solidFill>
                    <a:srgbClr val="26262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fr-MA" sz="2000" dirty="0">
                  <a:solidFill>
                    <a:srgbClr val="262626"/>
                  </a:solidFill>
                  <a:latin typeface="Eras Bold ITC" panose="020B0907030504020204" pitchFamily="34" charset="0"/>
                  <a:cs typeface="Arial" panose="020B0604020202020204" pitchFamily="34" charset="0"/>
                </a:rPr>
                <a:t>dynamique</a:t>
              </a:r>
              <a:r>
                <a:rPr lang="fr-MA" sz="1200" dirty="0">
                  <a:solidFill>
                    <a:srgbClr val="26262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endParaRPr lang="fr-M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FA256E-9D56-41D6-BA78-2FC2D8B294A7}"/>
              </a:ext>
            </a:extLst>
          </p:cNvPr>
          <p:cNvGrpSpPr/>
          <p:nvPr/>
        </p:nvGrpSpPr>
        <p:grpSpPr>
          <a:xfrm>
            <a:off x="1068030" y="3420617"/>
            <a:ext cx="2397125" cy="422178"/>
            <a:chOff x="1028100" y="2290543"/>
            <a:chExt cx="2397125" cy="422178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BBA1973A-073D-444F-8C5C-F3DE262372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15574" y="1303070"/>
              <a:ext cx="422177" cy="2397124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68571" tIns="34285" rIns="68571" bIns="34285"/>
            <a:lstStyle/>
            <a:p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BE6D90D-205E-4C34-B20C-9427A1C29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100" y="2290543"/>
              <a:ext cx="2266986" cy="42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MA" sz="2000" dirty="0">
                  <a:solidFill>
                    <a:srgbClr val="262626"/>
                  </a:solidFill>
                  <a:latin typeface="Eras Bold ITC" panose="020B0907030504020204" pitchFamily="34" charset="0"/>
                  <a:cs typeface="Arial" panose="020B0604020202020204" pitchFamily="34" charset="0"/>
                </a:rPr>
                <a:t>   La</a:t>
              </a:r>
              <a:r>
                <a:rPr lang="fr-MA" sz="1200" dirty="0">
                  <a:solidFill>
                    <a:srgbClr val="26262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fr-MA" sz="2000" dirty="0">
                  <a:solidFill>
                    <a:srgbClr val="262626"/>
                  </a:solidFill>
                  <a:latin typeface="Eras Bold ITC" panose="020B0907030504020204" pitchFamily="34" charset="0"/>
                  <a:cs typeface="Arial" panose="020B0604020202020204" pitchFamily="34" charset="0"/>
                </a:rPr>
                <a:t>surveillance</a:t>
              </a:r>
              <a:endParaRPr lang="fr-M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DC955D-E3EA-4866-A9AA-6BEA2F3AE6D4}"/>
              </a:ext>
            </a:extLst>
          </p:cNvPr>
          <p:cNvGrpSpPr/>
          <p:nvPr/>
        </p:nvGrpSpPr>
        <p:grpSpPr>
          <a:xfrm>
            <a:off x="7658162" y="5578206"/>
            <a:ext cx="2488762" cy="402121"/>
            <a:chOff x="6145572" y="5104889"/>
            <a:chExt cx="2488762" cy="402121"/>
          </a:xfrm>
        </p:grpSpPr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B60C66DA-75A7-40C1-8D52-1F8A6DB5F7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206313" y="4078989"/>
              <a:ext cx="367280" cy="2488761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68571" tIns="34285" rIns="68571" bIns="34285"/>
            <a:lstStyle/>
            <a:p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4FEF7220-3E94-403B-B7E0-E9AC1325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744" y="5104889"/>
              <a:ext cx="2188590" cy="367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MA" sz="1200" dirty="0">
                  <a:solidFill>
                    <a:srgbClr val="26262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 </a:t>
              </a:r>
              <a:r>
                <a:rPr lang="fr-MA" sz="2000" dirty="0">
                  <a:solidFill>
                    <a:srgbClr val="262626"/>
                  </a:solidFill>
                  <a:latin typeface="Eras Bold ITC" panose="020B0907030504020204" pitchFamily="34" charset="0"/>
                  <a:cs typeface="Arial" panose="020B0604020202020204" pitchFamily="34" charset="0"/>
                </a:rPr>
                <a:t>Signalement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744441-8054-4F6C-90ED-BC1FB1B82929}"/>
              </a:ext>
            </a:extLst>
          </p:cNvPr>
          <p:cNvGrpSpPr/>
          <p:nvPr/>
        </p:nvGrpSpPr>
        <p:grpSpPr>
          <a:xfrm>
            <a:off x="3179201" y="5550607"/>
            <a:ext cx="1499702" cy="394879"/>
            <a:chOff x="2453640" y="4405708"/>
            <a:chExt cx="1499702" cy="394879"/>
          </a:xfrm>
        </p:grpSpPr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1D5CD3C1-0307-47D4-89B7-D28FB6F539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14610" y="3861855"/>
              <a:ext cx="377762" cy="1499702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68571" tIns="34285" rIns="68571" bIns="34285"/>
            <a:lstStyle/>
            <a:p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CE6A2196-5FF9-480D-BC3D-2B08ED1C2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124" y="4405708"/>
              <a:ext cx="1126928" cy="3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MA" sz="2000" dirty="0">
                  <a:solidFill>
                    <a:srgbClr val="262626"/>
                  </a:solidFill>
                  <a:latin typeface="Eras Bold ITC" panose="020B0907030504020204" pitchFamily="34" charset="0"/>
                  <a:cs typeface="Arial" panose="020B0604020202020204" pitchFamily="34" charset="0"/>
                </a:rPr>
                <a:t>NAT</a:t>
              </a:r>
              <a:endParaRPr lang="fr-M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42D8B-00EB-48D2-97D4-6223A26C482B}"/>
              </a:ext>
            </a:extLst>
          </p:cNvPr>
          <p:cNvGrpSpPr/>
          <p:nvPr/>
        </p:nvGrpSpPr>
        <p:grpSpPr>
          <a:xfrm>
            <a:off x="3764443" y="1265828"/>
            <a:ext cx="1475894" cy="380799"/>
            <a:chOff x="4452117" y="1524861"/>
            <a:chExt cx="1475894" cy="380799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9964174-E1BA-4DAC-ADA3-77CD8148E9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99664" y="977314"/>
              <a:ext cx="380799" cy="1475894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lIns="68571" tIns="34285" rIns="68571" bIns="34285"/>
            <a:lstStyle/>
            <a:p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D66F4B8F-F599-4CC4-BF18-AA55AC8C7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226" y="1524861"/>
              <a:ext cx="1200785" cy="380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MA" sz="1200" dirty="0">
                  <a:solidFill>
                    <a:srgbClr val="26262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  <a:r>
                <a:rPr lang="fr-MA" sz="2000" dirty="0">
                  <a:solidFill>
                    <a:srgbClr val="262626"/>
                  </a:solidFill>
                  <a:latin typeface="Eras Bold ITC" panose="020B0907030504020204" pitchFamily="34" charset="0"/>
                  <a:cs typeface="Arial" panose="020B0604020202020204" pitchFamily="34" charset="0"/>
                </a:rPr>
                <a:t>VPN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4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14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0" grpId="0" animBg="1"/>
      <p:bldP spid="39" grpId="0" animBg="1"/>
      <p:bldP spid="38" grpId="0" animBg="1"/>
      <p:bldP spid="35" grpId="0" animBg="1"/>
      <p:bldP spid="31" grpId="0" animBg="1"/>
      <p:bldP spid="92" grpId="0" animBg="1"/>
      <p:bldP spid="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B4B25B-D4DF-41FF-9EA5-89C370A5453C}"/>
              </a:ext>
            </a:extLst>
          </p:cNvPr>
          <p:cNvSpPr/>
          <p:nvPr/>
        </p:nvSpPr>
        <p:spPr>
          <a:xfrm>
            <a:off x="417163" y="2731174"/>
            <a:ext cx="2852383" cy="1992574"/>
          </a:xfrm>
          <a:prstGeom prst="roundRect">
            <a:avLst/>
          </a:prstGeom>
          <a:noFill/>
          <a:ln w="28575">
            <a:solidFill>
              <a:srgbClr val="F3978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690934-35AD-4147-9BD0-54974461DE52}"/>
              </a:ext>
            </a:extLst>
          </p:cNvPr>
          <p:cNvSpPr/>
          <p:nvPr/>
        </p:nvSpPr>
        <p:spPr>
          <a:xfrm>
            <a:off x="3261815" y="3218638"/>
            <a:ext cx="2265528" cy="520849"/>
          </a:xfrm>
          <a:custGeom>
            <a:avLst/>
            <a:gdLst>
              <a:gd name="connsiteX0" fmla="*/ 0 w 2265528"/>
              <a:gd name="connsiteY0" fmla="*/ 275189 h 520849"/>
              <a:gd name="connsiteX1" fmla="*/ 286603 w 2265528"/>
              <a:gd name="connsiteY1" fmla="*/ 29529 h 520849"/>
              <a:gd name="connsiteX2" fmla="*/ 368489 w 2265528"/>
              <a:gd name="connsiteY2" fmla="*/ 466258 h 520849"/>
              <a:gd name="connsiteX3" fmla="*/ 736979 w 2265528"/>
              <a:gd name="connsiteY3" fmla="*/ 2234 h 520849"/>
              <a:gd name="connsiteX4" fmla="*/ 928048 w 2265528"/>
              <a:gd name="connsiteY4" fmla="*/ 520849 h 520849"/>
              <a:gd name="connsiteX5" fmla="*/ 1228298 w 2265528"/>
              <a:gd name="connsiteY5" fmla="*/ 2234 h 520849"/>
              <a:gd name="connsiteX6" fmla="*/ 1419367 w 2265528"/>
              <a:gd name="connsiteY6" fmla="*/ 329780 h 520849"/>
              <a:gd name="connsiteX7" fmla="*/ 2265528 w 2265528"/>
              <a:gd name="connsiteY7" fmla="*/ 247893 h 5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528" h="520849">
                <a:moveTo>
                  <a:pt x="0" y="275189"/>
                </a:moveTo>
                <a:cubicBezTo>
                  <a:pt x="112594" y="136436"/>
                  <a:pt x="225188" y="-2316"/>
                  <a:pt x="286603" y="29529"/>
                </a:cubicBezTo>
                <a:cubicBezTo>
                  <a:pt x="348018" y="61374"/>
                  <a:pt x="293426" y="470807"/>
                  <a:pt x="368489" y="466258"/>
                </a:cubicBezTo>
                <a:cubicBezTo>
                  <a:pt x="443552" y="461709"/>
                  <a:pt x="643719" y="-6865"/>
                  <a:pt x="736979" y="2234"/>
                </a:cubicBezTo>
                <a:cubicBezTo>
                  <a:pt x="830239" y="11332"/>
                  <a:pt x="846162" y="520849"/>
                  <a:pt x="928048" y="520849"/>
                </a:cubicBezTo>
                <a:cubicBezTo>
                  <a:pt x="1009934" y="520849"/>
                  <a:pt x="1146412" y="34079"/>
                  <a:pt x="1228298" y="2234"/>
                </a:cubicBezTo>
                <a:cubicBezTo>
                  <a:pt x="1310185" y="-29611"/>
                  <a:pt x="1246495" y="288837"/>
                  <a:pt x="1419367" y="329780"/>
                </a:cubicBezTo>
                <a:cubicBezTo>
                  <a:pt x="1592239" y="370723"/>
                  <a:pt x="1928883" y="309308"/>
                  <a:pt x="2265528" y="247893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5EE19-0BD3-40EC-845B-8D6E1AB6237F}"/>
              </a:ext>
            </a:extLst>
          </p:cNvPr>
          <p:cNvSpPr/>
          <p:nvPr/>
        </p:nvSpPr>
        <p:spPr>
          <a:xfrm>
            <a:off x="8781329" y="4271583"/>
            <a:ext cx="3131423" cy="199257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0" name="Parallelogram 13">
            <a:extLst>
              <a:ext uri="{FF2B5EF4-FFF2-40B4-BE49-F238E27FC236}">
                <a16:creationId xmlns:a16="http://schemas.microsoft.com/office/drawing/2014/main" id="{067E7741-493D-4861-BC08-A224BF3CFC98}"/>
              </a:ext>
            </a:extLst>
          </p:cNvPr>
          <p:cNvSpPr/>
          <p:nvPr/>
        </p:nvSpPr>
        <p:spPr>
          <a:xfrm>
            <a:off x="8971654" y="4070281"/>
            <a:ext cx="1041632" cy="318366"/>
          </a:xfrm>
          <a:prstGeom prst="parallelogram">
            <a:avLst>
              <a:gd name="adj" fmla="val 524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9" name="文本框 71">
            <a:extLst>
              <a:ext uri="{FF2B5EF4-FFF2-40B4-BE49-F238E27FC236}">
                <a16:creationId xmlns:a16="http://schemas.microsoft.com/office/drawing/2014/main" id="{4D0789FA-D8F5-4D6C-A75E-CD76BA1E2B2B}"/>
              </a:ext>
            </a:extLst>
          </p:cNvPr>
          <p:cNvSpPr txBox="1"/>
          <p:nvPr/>
        </p:nvSpPr>
        <p:spPr>
          <a:xfrm>
            <a:off x="8644851" y="4034731"/>
            <a:ext cx="167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haroni" panose="02010803020104030203" pitchFamily="2" charset="-79"/>
                <a:ea typeface="微软雅黑"/>
                <a:cs typeface="Aharoni" panose="02010803020104030203" pitchFamily="2" charset="-79"/>
                <a:sym typeface="Arial"/>
              </a:rPr>
              <a:t>LAN</a:t>
            </a:r>
            <a:endParaRPr lang="zh-CN" altLang="en-US" sz="2400" b="1" dirty="0">
              <a:latin typeface="Aharoni" panose="02010803020104030203" pitchFamily="2" charset="-79"/>
              <a:ea typeface="微软雅黑"/>
              <a:cs typeface="Aharoni" panose="02010803020104030203" pitchFamily="2" charset="-79"/>
              <a:sym typeface="Arial"/>
            </a:endParaRPr>
          </a:p>
        </p:txBody>
      </p:sp>
      <p:sp>
        <p:nvSpPr>
          <p:cNvPr id="13" name="Parallelogram 13">
            <a:extLst>
              <a:ext uri="{FF2B5EF4-FFF2-40B4-BE49-F238E27FC236}">
                <a16:creationId xmlns:a16="http://schemas.microsoft.com/office/drawing/2014/main" id="{C62EED04-A3D7-42B2-849C-3F0BD9F207ED}"/>
              </a:ext>
            </a:extLst>
          </p:cNvPr>
          <p:cNvSpPr/>
          <p:nvPr/>
        </p:nvSpPr>
        <p:spPr>
          <a:xfrm>
            <a:off x="2227914" y="2521975"/>
            <a:ext cx="1041632" cy="318366"/>
          </a:xfrm>
          <a:prstGeom prst="parallelogram">
            <a:avLst>
              <a:gd name="adj" fmla="val 524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文本框 71">
            <a:extLst>
              <a:ext uri="{FF2B5EF4-FFF2-40B4-BE49-F238E27FC236}">
                <a16:creationId xmlns:a16="http://schemas.microsoft.com/office/drawing/2014/main" id="{4D652A3B-8024-4E56-969D-8F87BFE391DE}"/>
              </a:ext>
            </a:extLst>
          </p:cNvPr>
          <p:cNvSpPr txBox="1"/>
          <p:nvPr/>
        </p:nvSpPr>
        <p:spPr>
          <a:xfrm>
            <a:off x="1932322" y="2487898"/>
            <a:ext cx="167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haroni" panose="02010803020104030203" pitchFamily="2" charset="-79"/>
                <a:ea typeface="微软雅黑"/>
                <a:cs typeface="Aharoni" panose="02010803020104030203" pitchFamily="2" charset="-79"/>
                <a:sym typeface="Arial"/>
              </a:rPr>
              <a:t>DMZ</a:t>
            </a:r>
            <a:endParaRPr lang="zh-CN" altLang="en-US" sz="2400" b="1" dirty="0">
              <a:latin typeface="Aharoni" panose="02010803020104030203" pitchFamily="2" charset="-79"/>
              <a:ea typeface="微软雅黑"/>
              <a:cs typeface="Aharoni" panose="02010803020104030203" pitchFamily="2" charset="-79"/>
              <a:sym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8FCC0E5-F1BC-4248-89D7-E3E91225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00" y="821100"/>
            <a:ext cx="2075320" cy="207532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4D17AC9-41E4-4DF9-A12F-31F62848C3B0}"/>
              </a:ext>
            </a:extLst>
          </p:cNvPr>
          <p:cNvSpPr/>
          <p:nvPr/>
        </p:nvSpPr>
        <p:spPr>
          <a:xfrm>
            <a:off x="5998653" y="1758520"/>
            <a:ext cx="3007582" cy="1798187"/>
          </a:xfrm>
          <a:custGeom>
            <a:avLst/>
            <a:gdLst>
              <a:gd name="connsiteX0" fmla="*/ 0 w 3179928"/>
              <a:gd name="connsiteY0" fmla="*/ 1916699 h 1916699"/>
              <a:gd name="connsiteX1" fmla="*/ 191068 w 3179928"/>
              <a:gd name="connsiteY1" fmla="*/ 1056890 h 1916699"/>
              <a:gd name="connsiteX2" fmla="*/ 1037229 w 3179928"/>
              <a:gd name="connsiteY2" fmla="*/ 1179719 h 1916699"/>
              <a:gd name="connsiteX3" fmla="*/ 1255594 w 3179928"/>
              <a:gd name="connsiteY3" fmla="*/ 565570 h 1916699"/>
              <a:gd name="connsiteX4" fmla="*/ 2033516 w 3179928"/>
              <a:gd name="connsiteY4" fmla="*/ 579218 h 1916699"/>
              <a:gd name="connsiteX5" fmla="*/ 2715904 w 3179928"/>
              <a:gd name="connsiteY5" fmla="*/ 46955 h 1916699"/>
              <a:gd name="connsiteX6" fmla="*/ 3179928 w 3179928"/>
              <a:gd name="connsiteY6" fmla="*/ 60603 h 191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9928" h="1916699">
                <a:moveTo>
                  <a:pt x="0" y="1916699"/>
                </a:moveTo>
                <a:cubicBezTo>
                  <a:pt x="9098" y="1548209"/>
                  <a:pt x="18196" y="1179720"/>
                  <a:pt x="191068" y="1056890"/>
                </a:cubicBezTo>
                <a:cubicBezTo>
                  <a:pt x="363940" y="934060"/>
                  <a:pt x="859808" y="1261606"/>
                  <a:pt x="1037229" y="1179719"/>
                </a:cubicBezTo>
                <a:cubicBezTo>
                  <a:pt x="1214650" y="1097832"/>
                  <a:pt x="1089546" y="665653"/>
                  <a:pt x="1255594" y="565570"/>
                </a:cubicBezTo>
                <a:cubicBezTo>
                  <a:pt x="1421642" y="465487"/>
                  <a:pt x="1790131" y="665654"/>
                  <a:pt x="2033516" y="579218"/>
                </a:cubicBezTo>
                <a:cubicBezTo>
                  <a:pt x="2276901" y="492782"/>
                  <a:pt x="2524835" y="133391"/>
                  <a:pt x="2715904" y="46955"/>
                </a:cubicBezTo>
                <a:cubicBezTo>
                  <a:pt x="2906973" y="-39481"/>
                  <a:pt x="3043450" y="10561"/>
                  <a:pt x="3179928" y="60603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3EE672-D3F4-4EF5-B7C2-F89696B3AD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21" y="4470308"/>
            <a:ext cx="1622421" cy="16224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8977D0-6012-44E1-A6E6-23C88B285C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00" y="4456856"/>
            <a:ext cx="1622421" cy="162242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C34164A-2C11-45F9-8F14-D43E748A974D}"/>
              </a:ext>
            </a:extLst>
          </p:cNvPr>
          <p:cNvSpPr/>
          <p:nvPr/>
        </p:nvSpPr>
        <p:spPr>
          <a:xfrm>
            <a:off x="6196084" y="3744855"/>
            <a:ext cx="2579426" cy="1927511"/>
          </a:xfrm>
          <a:custGeom>
            <a:avLst/>
            <a:gdLst>
              <a:gd name="connsiteX0" fmla="*/ 0 w 2579426"/>
              <a:gd name="connsiteY0" fmla="*/ 117461 h 1927511"/>
              <a:gd name="connsiteX1" fmla="*/ 900752 w 2579426"/>
              <a:gd name="connsiteY1" fmla="*/ 62870 h 1927511"/>
              <a:gd name="connsiteX2" fmla="*/ 668740 w 2579426"/>
              <a:gd name="connsiteY2" fmla="*/ 881736 h 1927511"/>
              <a:gd name="connsiteX3" fmla="*/ 1323832 w 2579426"/>
              <a:gd name="connsiteY3" fmla="*/ 554190 h 1927511"/>
              <a:gd name="connsiteX4" fmla="*/ 1473958 w 2579426"/>
              <a:gd name="connsiteY4" fmla="*/ 1441294 h 1927511"/>
              <a:gd name="connsiteX5" fmla="*/ 2047164 w 2579426"/>
              <a:gd name="connsiteY5" fmla="*/ 799849 h 1927511"/>
              <a:gd name="connsiteX6" fmla="*/ 2224585 w 2579426"/>
              <a:gd name="connsiteY6" fmla="*/ 1878023 h 1927511"/>
              <a:gd name="connsiteX7" fmla="*/ 2579426 w 2579426"/>
              <a:gd name="connsiteY7" fmla="*/ 1646011 h 192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9426" h="1927511">
                <a:moveTo>
                  <a:pt x="0" y="117461"/>
                </a:moveTo>
                <a:cubicBezTo>
                  <a:pt x="394647" y="26476"/>
                  <a:pt x="789295" y="-64509"/>
                  <a:pt x="900752" y="62870"/>
                </a:cubicBezTo>
                <a:cubicBezTo>
                  <a:pt x="1012209" y="190249"/>
                  <a:pt x="598227" y="799849"/>
                  <a:pt x="668740" y="881736"/>
                </a:cubicBezTo>
                <a:cubicBezTo>
                  <a:pt x="739253" y="963623"/>
                  <a:pt x="1189629" y="460930"/>
                  <a:pt x="1323832" y="554190"/>
                </a:cubicBezTo>
                <a:cubicBezTo>
                  <a:pt x="1458035" y="647450"/>
                  <a:pt x="1353403" y="1400351"/>
                  <a:pt x="1473958" y="1441294"/>
                </a:cubicBezTo>
                <a:cubicBezTo>
                  <a:pt x="1594513" y="1482237"/>
                  <a:pt x="1922059" y="727061"/>
                  <a:pt x="2047164" y="799849"/>
                </a:cubicBezTo>
                <a:cubicBezTo>
                  <a:pt x="2172269" y="872637"/>
                  <a:pt x="2135875" y="1736996"/>
                  <a:pt x="2224585" y="1878023"/>
                </a:cubicBezTo>
                <a:cubicBezTo>
                  <a:pt x="2313295" y="2019050"/>
                  <a:pt x="2446360" y="1832530"/>
                  <a:pt x="2579426" y="1646011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任意多边形 21">
            <a:extLst>
              <a:ext uri="{FF2B5EF4-FFF2-40B4-BE49-F238E27FC236}">
                <a16:creationId xmlns:a16="http://schemas.microsoft.com/office/drawing/2014/main" id="{0840EC38-9595-4040-9D08-B808D40D87B1}"/>
              </a:ext>
            </a:extLst>
          </p:cNvPr>
          <p:cNvSpPr/>
          <p:nvPr/>
        </p:nvSpPr>
        <p:spPr>
          <a:xfrm>
            <a:off x="0" y="476518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占位符 1">
            <a:extLst>
              <a:ext uri="{FF2B5EF4-FFF2-40B4-BE49-F238E27FC236}">
                <a16:creationId xmlns:a16="http://schemas.microsoft.com/office/drawing/2014/main" id="{29F5BBF6-7E43-4448-97B5-275093327167}"/>
              </a:ext>
            </a:extLst>
          </p:cNvPr>
          <p:cNvSpPr txBox="1">
            <a:spLocks/>
          </p:cNvSpPr>
          <p:nvPr/>
        </p:nvSpPr>
        <p:spPr>
          <a:xfrm>
            <a:off x="417163" y="580285"/>
            <a:ext cx="3485136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A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Architecture réseau :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F7763-015A-44BD-9E0A-25D05BFE3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0" y="3169692"/>
            <a:ext cx="610295" cy="1115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64A4F-8E33-41D9-A617-C4B78314AC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21" y="3169692"/>
            <a:ext cx="610295" cy="1115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2327-B717-454A-AF73-77DDD2912B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10" y="3169692"/>
            <a:ext cx="610295" cy="1115539"/>
          </a:xfrm>
          <a:prstGeom prst="rect">
            <a:avLst/>
          </a:prstGeom>
        </p:spPr>
      </p:pic>
      <p:sp>
        <p:nvSpPr>
          <p:cNvPr id="11" name="矩形 96">
            <a:extLst>
              <a:ext uri="{FF2B5EF4-FFF2-40B4-BE49-F238E27FC236}">
                <a16:creationId xmlns:a16="http://schemas.microsoft.com/office/drawing/2014/main" id="{6E03D3EE-13D5-4C29-B157-3F07C0DC451B}"/>
              </a:ext>
            </a:extLst>
          </p:cNvPr>
          <p:cNvSpPr/>
          <p:nvPr/>
        </p:nvSpPr>
        <p:spPr bwMode="auto">
          <a:xfrm>
            <a:off x="758251" y="4565252"/>
            <a:ext cx="2168732" cy="316991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71">
            <a:extLst>
              <a:ext uri="{FF2B5EF4-FFF2-40B4-BE49-F238E27FC236}">
                <a16:creationId xmlns:a16="http://schemas.microsoft.com/office/drawing/2014/main" id="{743352AE-EE91-4466-AB58-D88BA9D452C3}"/>
              </a:ext>
            </a:extLst>
          </p:cNvPr>
          <p:cNvSpPr txBox="1"/>
          <p:nvPr/>
        </p:nvSpPr>
        <p:spPr>
          <a:xfrm>
            <a:off x="978144" y="4448489"/>
            <a:ext cx="167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haroni" panose="02010803020104030203" pitchFamily="2" charset="-79"/>
                <a:ea typeface="微软雅黑"/>
                <a:cs typeface="Aharoni" panose="02010803020104030203" pitchFamily="2" charset="-79"/>
                <a:sym typeface="Arial"/>
              </a:rPr>
              <a:t>192,168,1,0</a:t>
            </a:r>
            <a:endParaRPr lang="zh-CN" altLang="en-US" sz="2800" b="1" dirty="0">
              <a:latin typeface="Aharoni" panose="02010803020104030203" pitchFamily="2" charset="-79"/>
              <a:ea typeface="微软雅黑"/>
              <a:cs typeface="Aharoni" panose="02010803020104030203" pitchFamily="2" charset="-79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E7E125-B1A5-4F1E-BE56-9B17432EF7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299" y="2521975"/>
            <a:ext cx="4040192" cy="228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A29F2B-9DD6-4F76-9D10-44607E55C0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740">
            <a:off x="5226602" y="4126736"/>
            <a:ext cx="1077769" cy="316991"/>
          </a:xfrm>
          <a:prstGeom prst="rect">
            <a:avLst/>
          </a:prstGeom>
        </p:spPr>
      </p:pic>
      <p:sp>
        <p:nvSpPr>
          <p:cNvPr id="31" name="任意多边形 27">
            <a:extLst>
              <a:ext uri="{FF2B5EF4-FFF2-40B4-BE49-F238E27FC236}">
                <a16:creationId xmlns:a16="http://schemas.microsoft.com/office/drawing/2014/main" id="{62BD3621-6B93-4BD7-9047-ABE187083FED}"/>
              </a:ext>
            </a:extLst>
          </p:cNvPr>
          <p:cNvSpPr/>
          <p:nvPr/>
        </p:nvSpPr>
        <p:spPr>
          <a:xfrm>
            <a:off x="9210510" y="6092925"/>
            <a:ext cx="2330080" cy="344658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71">
            <a:extLst>
              <a:ext uri="{FF2B5EF4-FFF2-40B4-BE49-F238E27FC236}">
                <a16:creationId xmlns:a16="http://schemas.microsoft.com/office/drawing/2014/main" id="{067FA363-9D9C-446E-8BB3-E1DC92DEFBF9}"/>
              </a:ext>
            </a:extLst>
          </p:cNvPr>
          <p:cNvSpPr txBox="1"/>
          <p:nvPr/>
        </p:nvSpPr>
        <p:spPr>
          <a:xfrm>
            <a:off x="9581557" y="5993482"/>
            <a:ext cx="167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haroni" panose="02010803020104030203" pitchFamily="2" charset="-79"/>
                <a:ea typeface="微软雅黑"/>
                <a:cs typeface="Aharoni" panose="02010803020104030203" pitchFamily="2" charset="-79"/>
                <a:sym typeface="Arial"/>
              </a:rPr>
              <a:t>192,168,2,0</a:t>
            </a:r>
            <a:endParaRPr lang="zh-CN" altLang="en-US" sz="2800" b="1" dirty="0">
              <a:latin typeface="Aharoni" panose="02010803020104030203" pitchFamily="2" charset="-79"/>
              <a:ea typeface="微软雅黑"/>
              <a:cs typeface="Aharoni" panose="02010803020104030203" pitchFamily="2" charset="-79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8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fill="hold" nodeType="clickEffect" p14:presetBounceEnd="8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6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6000">
                                          <p:cBhvr additive="base"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7" grpId="0" animBg="1"/>
          <p:bldP spid="26" grpId="0" animBg="1"/>
          <p:bldP spid="30" grpId="0" animBg="1"/>
          <p:bldP spid="29" grpId="0"/>
          <p:bldP spid="13" grpId="0" animBg="1"/>
          <p:bldP spid="14" grpId="0"/>
          <p:bldP spid="39" grpId="0" animBg="1"/>
          <p:bldP spid="27" grpId="0" animBg="1"/>
          <p:bldP spid="5" grpId="0" animBg="1"/>
          <p:bldP spid="91" grpId="0"/>
          <p:bldP spid="11" grpId="0" animBg="1"/>
          <p:bldP spid="12" grpId="0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7" grpId="0" animBg="1"/>
          <p:bldP spid="26" grpId="0" animBg="1"/>
          <p:bldP spid="30" grpId="0" animBg="1"/>
          <p:bldP spid="29" grpId="0"/>
          <p:bldP spid="13" grpId="0" animBg="1"/>
          <p:bldP spid="14" grpId="0"/>
          <p:bldP spid="39" grpId="0" animBg="1"/>
          <p:bldP spid="27" grpId="0" animBg="1"/>
          <p:bldP spid="5" grpId="0" animBg="1"/>
          <p:bldP spid="91" grpId="0"/>
          <p:bldP spid="11" grpId="0" animBg="1"/>
          <p:bldP spid="12" grpId="0"/>
          <p:bldP spid="31" grpId="0" animBg="1"/>
          <p:bldP spid="3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7016309-3BE4-4A23-AF2C-ABE7A5F7B4A1}"/>
              </a:ext>
            </a:extLst>
          </p:cNvPr>
          <p:cNvSpPr/>
          <p:nvPr/>
        </p:nvSpPr>
        <p:spPr>
          <a:xfrm>
            <a:off x="2757055" y="1967345"/>
            <a:ext cx="3200400" cy="3542027"/>
          </a:xfrm>
          <a:custGeom>
            <a:avLst/>
            <a:gdLst>
              <a:gd name="connsiteX0" fmla="*/ 3200400 w 3200400"/>
              <a:gd name="connsiteY0" fmla="*/ 0 h 3542027"/>
              <a:gd name="connsiteX1" fmla="*/ 2729345 w 3200400"/>
              <a:gd name="connsiteY1" fmla="*/ 595746 h 3542027"/>
              <a:gd name="connsiteX2" fmla="*/ 2133600 w 3200400"/>
              <a:gd name="connsiteY2" fmla="*/ 817419 h 3542027"/>
              <a:gd name="connsiteX3" fmla="*/ 2535381 w 3200400"/>
              <a:gd name="connsiteY3" fmla="*/ 1149928 h 3542027"/>
              <a:gd name="connsiteX4" fmla="*/ 1898072 w 3200400"/>
              <a:gd name="connsiteY4" fmla="*/ 1191491 h 3542027"/>
              <a:gd name="connsiteX5" fmla="*/ 2092036 w 3200400"/>
              <a:gd name="connsiteY5" fmla="*/ 1357746 h 3542027"/>
              <a:gd name="connsiteX6" fmla="*/ 1856509 w 3200400"/>
              <a:gd name="connsiteY6" fmla="*/ 1704110 h 3542027"/>
              <a:gd name="connsiteX7" fmla="*/ 623454 w 3200400"/>
              <a:gd name="connsiteY7" fmla="*/ 3366655 h 3542027"/>
              <a:gd name="connsiteX8" fmla="*/ 0 w 3200400"/>
              <a:gd name="connsiteY8" fmla="*/ 3519055 h 354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400" h="3542027">
                <a:moveTo>
                  <a:pt x="3200400" y="0"/>
                </a:moveTo>
                <a:cubicBezTo>
                  <a:pt x="3053772" y="229755"/>
                  <a:pt x="2907145" y="459510"/>
                  <a:pt x="2729345" y="595746"/>
                </a:cubicBezTo>
                <a:cubicBezTo>
                  <a:pt x="2551545" y="731983"/>
                  <a:pt x="2165927" y="725055"/>
                  <a:pt x="2133600" y="817419"/>
                </a:cubicBezTo>
                <a:cubicBezTo>
                  <a:pt x="2101273" y="909783"/>
                  <a:pt x="2574636" y="1087583"/>
                  <a:pt x="2535381" y="1149928"/>
                </a:cubicBezTo>
                <a:cubicBezTo>
                  <a:pt x="2496126" y="1212273"/>
                  <a:pt x="1971963" y="1156855"/>
                  <a:pt x="1898072" y="1191491"/>
                </a:cubicBezTo>
                <a:cubicBezTo>
                  <a:pt x="1824181" y="1226127"/>
                  <a:pt x="2098963" y="1272310"/>
                  <a:pt x="2092036" y="1357746"/>
                </a:cubicBezTo>
                <a:cubicBezTo>
                  <a:pt x="2085109" y="1443182"/>
                  <a:pt x="2101273" y="1369292"/>
                  <a:pt x="1856509" y="1704110"/>
                </a:cubicBezTo>
                <a:cubicBezTo>
                  <a:pt x="1611745" y="2038928"/>
                  <a:pt x="932872" y="3064164"/>
                  <a:pt x="623454" y="3366655"/>
                </a:cubicBezTo>
                <a:cubicBezTo>
                  <a:pt x="314036" y="3669146"/>
                  <a:pt x="94673" y="3479801"/>
                  <a:pt x="0" y="3519055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0DCD60AB-4BD5-4F5F-8467-8E32161AE357}"/>
              </a:ext>
            </a:extLst>
          </p:cNvPr>
          <p:cNvSpPr/>
          <p:nvPr/>
        </p:nvSpPr>
        <p:spPr>
          <a:xfrm>
            <a:off x="6774873" y="2286000"/>
            <a:ext cx="3602182" cy="2382982"/>
          </a:xfrm>
          <a:custGeom>
            <a:avLst/>
            <a:gdLst>
              <a:gd name="connsiteX0" fmla="*/ 3602182 w 3602182"/>
              <a:gd name="connsiteY0" fmla="*/ 2382982 h 2382982"/>
              <a:gd name="connsiteX1" fmla="*/ 3311236 w 3602182"/>
              <a:gd name="connsiteY1" fmla="*/ 1870364 h 2382982"/>
              <a:gd name="connsiteX2" fmla="*/ 2410691 w 3602182"/>
              <a:gd name="connsiteY2" fmla="*/ 1925782 h 2382982"/>
              <a:gd name="connsiteX3" fmla="*/ 2590800 w 3602182"/>
              <a:gd name="connsiteY3" fmla="*/ 1565564 h 2382982"/>
              <a:gd name="connsiteX4" fmla="*/ 2189018 w 3602182"/>
              <a:gd name="connsiteY4" fmla="*/ 1260764 h 2382982"/>
              <a:gd name="connsiteX5" fmla="*/ 0 w 3602182"/>
              <a:gd name="connsiteY5" fmla="*/ 0 h 238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2182" h="2382982">
                <a:moveTo>
                  <a:pt x="3602182" y="2382982"/>
                </a:moveTo>
                <a:cubicBezTo>
                  <a:pt x="3556000" y="2164773"/>
                  <a:pt x="3509818" y="1946564"/>
                  <a:pt x="3311236" y="1870364"/>
                </a:cubicBezTo>
                <a:cubicBezTo>
                  <a:pt x="3112654" y="1794164"/>
                  <a:pt x="2530763" y="1976582"/>
                  <a:pt x="2410691" y="1925782"/>
                </a:cubicBezTo>
                <a:cubicBezTo>
                  <a:pt x="2290619" y="1874982"/>
                  <a:pt x="2627745" y="1676400"/>
                  <a:pt x="2590800" y="1565564"/>
                </a:cubicBezTo>
                <a:cubicBezTo>
                  <a:pt x="2553855" y="1454728"/>
                  <a:pt x="2620818" y="1521691"/>
                  <a:pt x="2189018" y="1260764"/>
                </a:cubicBezTo>
                <a:cubicBezTo>
                  <a:pt x="1757218" y="999837"/>
                  <a:pt x="878609" y="49991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B926346-DA15-4130-AB7C-A3A7DB288E1B}"/>
              </a:ext>
            </a:extLst>
          </p:cNvPr>
          <p:cNvSpPr/>
          <p:nvPr/>
        </p:nvSpPr>
        <p:spPr>
          <a:xfrm>
            <a:off x="2798618" y="3103736"/>
            <a:ext cx="7495309" cy="2078144"/>
          </a:xfrm>
          <a:custGeom>
            <a:avLst/>
            <a:gdLst>
              <a:gd name="connsiteX0" fmla="*/ 7495309 w 7495309"/>
              <a:gd name="connsiteY0" fmla="*/ 2022446 h 2078144"/>
              <a:gd name="connsiteX1" fmla="*/ 6816437 w 7495309"/>
              <a:gd name="connsiteY1" fmla="*/ 1856191 h 2078144"/>
              <a:gd name="connsiteX2" fmla="*/ 6525491 w 7495309"/>
              <a:gd name="connsiteY2" fmla="*/ 2077864 h 2078144"/>
              <a:gd name="connsiteX3" fmla="*/ 5999018 w 7495309"/>
              <a:gd name="connsiteY3" fmla="*/ 1800773 h 2078144"/>
              <a:gd name="connsiteX4" fmla="*/ 5652655 w 7495309"/>
              <a:gd name="connsiteY4" fmla="*/ 2050155 h 2078144"/>
              <a:gd name="connsiteX5" fmla="*/ 5250873 w 7495309"/>
              <a:gd name="connsiteY5" fmla="*/ 1579100 h 2078144"/>
              <a:gd name="connsiteX6" fmla="*/ 4973782 w 7495309"/>
              <a:gd name="connsiteY6" fmla="*/ 1953173 h 2078144"/>
              <a:gd name="connsiteX7" fmla="*/ 3893127 w 7495309"/>
              <a:gd name="connsiteY7" fmla="*/ 1994737 h 2078144"/>
              <a:gd name="connsiteX8" fmla="*/ 1316182 w 7495309"/>
              <a:gd name="connsiteY8" fmla="*/ 1967028 h 2078144"/>
              <a:gd name="connsiteX9" fmla="*/ 1025237 w 7495309"/>
              <a:gd name="connsiteY9" fmla="*/ 1662228 h 2078144"/>
              <a:gd name="connsiteX10" fmla="*/ 651164 w 7495309"/>
              <a:gd name="connsiteY10" fmla="*/ 1468264 h 2078144"/>
              <a:gd name="connsiteX11" fmla="*/ 1205346 w 7495309"/>
              <a:gd name="connsiteY11" fmla="*/ 1191173 h 2078144"/>
              <a:gd name="connsiteX12" fmla="*/ 540327 w 7495309"/>
              <a:gd name="connsiteY12" fmla="*/ 1080337 h 2078144"/>
              <a:gd name="connsiteX13" fmla="*/ 858982 w 7495309"/>
              <a:gd name="connsiteY13" fmla="*/ 914082 h 2078144"/>
              <a:gd name="connsiteX14" fmla="*/ 914400 w 7495309"/>
              <a:gd name="connsiteY14" fmla="*/ 110519 h 2078144"/>
              <a:gd name="connsiteX15" fmla="*/ 0 w 7495309"/>
              <a:gd name="connsiteY15" fmla="*/ 27391 h 207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5309" h="2078144">
                <a:moveTo>
                  <a:pt x="7495309" y="2022446"/>
                </a:moveTo>
                <a:cubicBezTo>
                  <a:pt x="7236691" y="1934700"/>
                  <a:pt x="6978073" y="1846955"/>
                  <a:pt x="6816437" y="1856191"/>
                </a:cubicBezTo>
                <a:cubicBezTo>
                  <a:pt x="6654801" y="1865427"/>
                  <a:pt x="6661727" y="2087100"/>
                  <a:pt x="6525491" y="2077864"/>
                </a:cubicBezTo>
                <a:cubicBezTo>
                  <a:pt x="6389254" y="2068628"/>
                  <a:pt x="6144491" y="1805391"/>
                  <a:pt x="5999018" y="1800773"/>
                </a:cubicBezTo>
                <a:cubicBezTo>
                  <a:pt x="5853545" y="1796155"/>
                  <a:pt x="5777346" y="2087100"/>
                  <a:pt x="5652655" y="2050155"/>
                </a:cubicBezTo>
                <a:cubicBezTo>
                  <a:pt x="5527964" y="2013210"/>
                  <a:pt x="5364018" y="1595264"/>
                  <a:pt x="5250873" y="1579100"/>
                </a:cubicBezTo>
                <a:cubicBezTo>
                  <a:pt x="5137728" y="1562936"/>
                  <a:pt x="5200073" y="1883900"/>
                  <a:pt x="4973782" y="1953173"/>
                </a:cubicBezTo>
                <a:cubicBezTo>
                  <a:pt x="4747491" y="2022446"/>
                  <a:pt x="3893127" y="1994737"/>
                  <a:pt x="3893127" y="1994737"/>
                </a:cubicBezTo>
                <a:lnTo>
                  <a:pt x="1316182" y="1967028"/>
                </a:lnTo>
                <a:cubicBezTo>
                  <a:pt x="838200" y="1911610"/>
                  <a:pt x="1136073" y="1745355"/>
                  <a:pt x="1025237" y="1662228"/>
                </a:cubicBezTo>
                <a:cubicBezTo>
                  <a:pt x="914401" y="1579101"/>
                  <a:pt x="621146" y="1546773"/>
                  <a:pt x="651164" y="1468264"/>
                </a:cubicBezTo>
                <a:cubicBezTo>
                  <a:pt x="681182" y="1389755"/>
                  <a:pt x="1223819" y="1255827"/>
                  <a:pt x="1205346" y="1191173"/>
                </a:cubicBezTo>
                <a:cubicBezTo>
                  <a:pt x="1186873" y="1126519"/>
                  <a:pt x="598054" y="1126519"/>
                  <a:pt x="540327" y="1080337"/>
                </a:cubicBezTo>
                <a:cubicBezTo>
                  <a:pt x="482600" y="1034155"/>
                  <a:pt x="796636" y="1075718"/>
                  <a:pt x="858982" y="914082"/>
                </a:cubicBezTo>
                <a:cubicBezTo>
                  <a:pt x="921328" y="752446"/>
                  <a:pt x="1057564" y="258301"/>
                  <a:pt x="914400" y="110519"/>
                </a:cubicBezTo>
                <a:cubicBezTo>
                  <a:pt x="771236" y="-37263"/>
                  <a:pt x="385618" y="-4936"/>
                  <a:pt x="0" y="2739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77FD16F-C77C-4C93-AEDC-2C5DE365E204}"/>
              </a:ext>
            </a:extLst>
          </p:cNvPr>
          <p:cNvGrpSpPr/>
          <p:nvPr/>
        </p:nvGrpSpPr>
        <p:grpSpPr>
          <a:xfrm>
            <a:off x="5907160" y="2090057"/>
            <a:ext cx="4093183" cy="3456601"/>
            <a:chOff x="5907160" y="2090057"/>
            <a:chExt cx="4093183" cy="3456601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E9EB70B-22E3-4C2A-9CD1-299574ED42B2}"/>
                </a:ext>
              </a:extLst>
            </p:cNvPr>
            <p:cNvSpPr/>
            <p:nvPr/>
          </p:nvSpPr>
          <p:spPr>
            <a:xfrm>
              <a:off x="5907160" y="2090057"/>
              <a:ext cx="4093183" cy="3456601"/>
            </a:xfrm>
            <a:custGeom>
              <a:avLst/>
              <a:gdLst>
                <a:gd name="connsiteX0" fmla="*/ 348497 w 4093183"/>
                <a:gd name="connsiteY0" fmla="*/ 0 h 3456601"/>
                <a:gd name="connsiteX1" fmla="*/ 72726 w 4093183"/>
                <a:gd name="connsiteY1" fmla="*/ 508000 h 3456601"/>
                <a:gd name="connsiteX2" fmla="*/ 450097 w 4093183"/>
                <a:gd name="connsiteY2" fmla="*/ 899886 h 3456601"/>
                <a:gd name="connsiteX3" fmla="*/ 154 w 4093183"/>
                <a:gd name="connsiteY3" fmla="*/ 1335314 h 3456601"/>
                <a:gd name="connsiteX4" fmla="*/ 508154 w 4093183"/>
                <a:gd name="connsiteY4" fmla="*/ 1611086 h 3456601"/>
                <a:gd name="connsiteX5" fmla="*/ 145297 w 4093183"/>
                <a:gd name="connsiteY5" fmla="*/ 1886857 h 3456601"/>
                <a:gd name="connsiteX6" fmla="*/ 275926 w 4093183"/>
                <a:gd name="connsiteY6" fmla="*/ 3222172 h 3456601"/>
                <a:gd name="connsiteX7" fmla="*/ 1161297 w 4093183"/>
                <a:gd name="connsiteY7" fmla="*/ 3439886 h 3456601"/>
                <a:gd name="connsiteX8" fmla="*/ 4093183 w 4093183"/>
                <a:gd name="connsiteY8" fmla="*/ 3425372 h 34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3183" h="3456601">
                  <a:moveTo>
                    <a:pt x="348497" y="0"/>
                  </a:moveTo>
                  <a:cubicBezTo>
                    <a:pt x="202145" y="179009"/>
                    <a:pt x="55793" y="358019"/>
                    <a:pt x="72726" y="508000"/>
                  </a:cubicBezTo>
                  <a:cubicBezTo>
                    <a:pt x="89659" y="657981"/>
                    <a:pt x="462192" y="762000"/>
                    <a:pt x="450097" y="899886"/>
                  </a:cubicBezTo>
                  <a:cubicBezTo>
                    <a:pt x="438002" y="1037772"/>
                    <a:pt x="-9522" y="1216781"/>
                    <a:pt x="154" y="1335314"/>
                  </a:cubicBezTo>
                  <a:cubicBezTo>
                    <a:pt x="9830" y="1453847"/>
                    <a:pt x="483964" y="1519162"/>
                    <a:pt x="508154" y="1611086"/>
                  </a:cubicBezTo>
                  <a:cubicBezTo>
                    <a:pt x="532344" y="1703010"/>
                    <a:pt x="184002" y="1618343"/>
                    <a:pt x="145297" y="1886857"/>
                  </a:cubicBezTo>
                  <a:cubicBezTo>
                    <a:pt x="106592" y="2155371"/>
                    <a:pt x="106593" y="2963334"/>
                    <a:pt x="275926" y="3222172"/>
                  </a:cubicBezTo>
                  <a:cubicBezTo>
                    <a:pt x="445259" y="3481010"/>
                    <a:pt x="525088" y="3406019"/>
                    <a:pt x="1161297" y="3439886"/>
                  </a:cubicBezTo>
                  <a:cubicBezTo>
                    <a:pt x="1797507" y="3473753"/>
                    <a:pt x="2945345" y="3449562"/>
                    <a:pt x="4093183" y="3425372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dashDot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56" name="Text Box 2">
              <a:extLst>
                <a:ext uri="{FF2B5EF4-FFF2-40B4-BE49-F238E27FC236}">
                  <a16:creationId xmlns:a16="http://schemas.microsoft.com/office/drawing/2014/main" id="{81A44839-03A1-4498-8227-010FD8D2A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395226" y="4489312"/>
              <a:ext cx="1413510" cy="31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Copperplate Gothic Bold" panose="020E07050202060204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192.168.2.0</a:t>
              </a:r>
              <a:endParaRPr lang="fr-MA" sz="14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E688E08-A495-4FC3-87B0-F6E7F3617B7F}"/>
              </a:ext>
            </a:extLst>
          </p:cNvPr>
          <p:cNvGrpSpPr/>
          <p:nvPr/>
        </p:nvGrpSpPr>
        <p:grpSpPr>
          <a:xfrm>
            <a:off x="1856109" y="3701143"/>
            <a:ext cx="10086182" cy="2978715"/>
            <a:chOff x="1856109" y="3701143"/>
            <a:chExt cx="10086182" cy="2978715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E3D126C-C73C-4900-8959-A74E41B8860F}"/>
                </a:ext>
              </a:extLst>
            </p:cNvPr>
            <p:cNvSpPr/>
            <p:nvPr/>
          </p:nvSpPr>
          <p:spPr>
            <a:xfrm>
              <a:off x="1856109" y="3701143"/>
              <a:ext cx="10086182" cy="2879999"/>
            </a:xfrm>
            <a:custGeom>
              <a:avLst/>
              <a:gdLst>
                <a:gd name="connsiteX0" fmla="*/ 146862 w 10086182"/>
                <a:gd name="connsiteY0" fmla="*/ 1872343 h 2879999"/>
                <a:gd name="connsiteX1" fmla="*/ 1720 w 10086182"/>
                <a:gd name="connsiteY1" fmla="*/ 2235200 h 2879999"/>
                <a:gd name="connsiteX2" fmla="*/ 233948 w 10086182"/>
                <a:gd name="connsiteY2" fmla="*/ 2423886 h 2879999"/>
                <a:gd name="connsiteX3" fmla="*/ 74291 w 10086182"/>
                <a:gd name="connsiteY3" fmla="*/ 2757714 h 2879999"/>
                <a:gd name="connsiteX4" fmla="*/ 480691 w 10086182"/>
                <a:gd name="connsiteY4" fmla="*/ 2801257 h 2879999"/>
                <a:gd name="connsiteX5" fmla="*/ 9479548 w 10086182"/>
                <a:gd name="connsiteY5" fmla="*/ 2786743 h 2879999"/>
                <a:gd name="connsiteX6" fmla="*/ 9305377 w 10086182"/>
                <a:gd name="connsiteY6" fmla="*/ 1611086 h 2879999"/>
                <a:gd name="connsiteX7" fmla="*/ 9624691 w 10086182"/>
                <a:gd name="connsiteY7" fmla="*/ 812800 h 2879999"/>
                <a:gd name="connsiteX8" fmla="*/ 8913491 w 10086182"/>
                <a:gd name="connsiteY8" fmla="*/ 420914 h 2879999"/>
                <a:gd name="connsiteX9" fmla="*/ 8811891 w 10086182"/>
                <a:gd name="connsiteY9" fmla="*/ 0 h 287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6182" h="2879999">
                  <a:moveTo>
                    <a:pt x="146862" y="1872343"/>
                  </a:moveTo>
                  <a:cubicBezTo>
                    <a:pt x="67034" y="2007809"/>
                    <a:pt x="-12794" y="2143276"/>
                    <a:pt x="1720" y="2235200"/>
                  </a:cubicBezTo>
                  <a:cubicBezTo>
                    <a:pt x="16234" y="2327124"/>
                    <a:pt x="221853" y="2336800"/>
                    <a:pt x="233948" y="2423886"/>
                  </a:cubicBezTo>
                  <a:cubicBezTo>
                    <a:pt x="246043" y="2510972"/>
                    <a:pt x="33167" y="2694819"/>
                    <a:pt x="74291" y="2757714"/>
                  </a:cubicBezTo>
                  <a:cubicBezTo>
                    <a:pt x="115415" y="2820609"/>
                    <a:pt x="480691" y="2801257"/>
                    <a:pt x="480691" y="2801257"/>
                  </a:cubicBezTo>
                  <a:cubicBezTo>
                    <a:pt x="2048234" y="2806095"/>
                    <a:pt x="8008767" y="2985105"/>
                    <a:pt x="9479548" y="2786743"/>
                  </a:cubicBezTo>
                  <a:cubicBezTo>
                    <a:pt x="10950329" y="2588381"/>
                    <a:pt x="9281186" y="1940077"/>
                    <a:pt x="9305377" y="1611086"/>
                  </a:cubicBezTo>
                  <a:cubicBezTo>
                    <a:pt x="9329568" y="1282095"/>
                    <a:pt x="9690005" y="1011162"/>
                    <a:pt x="9624691" y="812800"/>
                  </a:cubicBezTo>
                  <a:cubicBezTo>
                    <a:pt x="9559377" y="614438"/>
                    <a:pt x="9048958" y="556381"/>
                    <a:pt x="8913491" y="420914"/>
                  </a:cubicBezTo>
                  <a:cubicBezTo>
                    <a:pt x="8778024" y="285447"/>
                    <a:pt x="8794957" y="142723"/>
                    <a:pt x="8811891" y="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dashDot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49" name="Text Box 2">
              <a:extLst>
                <a:ext uri="{FF2B5EF4-FFF2-40B4-BE49-F238E27FC236}">
                  <a16:creationId xmlns:a16="http://schemas.microsoft.com/office/drawing/2014/main" id="{F88FE399-60BF-4DD6-8FD4-9A9E5BD17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5233" y="6367913"/>
              <a:ext cx="1413510" cy="31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Copperplate Gothic Bold" panose="020E07050202060204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192.168.2.0</a:t>
              </a:r>
              <a:endParaRPr lang="fr-MA" sz="14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4F08F20-6EBC-4366-8B4D-568F078AE90B}"/>
              </a:ext>
            </a:extLst>
          </p:cNvPr>
          <p:cNvGrpSpPr/>
          <p:nvPr/>
        </p:nvGrpSpPr>
        <p:grpSpPr>
          <a:xfrm>
            <a:off x="75149" y="1330972"/>
            <a:ext cx="5614451" cy="4148430"/>
            <a:chOff x="75149" y="1330972"/>
            <a:chExt cx="5614451" cy="414843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2073DE7-9EC1-4CDC-93F7-A9EF7284F86E}"/>
                </a:ext>
              </a:extLst>
            </p:cNvPr>
            <p:cNvSpPr/>
            <p:nvPr/>
          </p:nvSpPr>
          <p:spPr>
            <a:xfrm>
              <a:off x="205738" y="1330972"/>
              <a:ext cx="5483862" cy="4148430"/>
            </a:xfrm>
            <a:custGeom>
              <a:avLst/>
              <a:gdLst>
                <a:gd name="connsiteX0" fmla="*/ 1376319 w 5483862"/>
                <a:gd name="connsiteY0" fmla="*/ 3966739 h 4148430"/>
                <a:gd name="connsiteX1" fmla="*/ 911862 w 5483862"/>
                <a:gd name="connsiteY1" fmla="*/ 3836111 h 4148430"/>
                <a:gd name="connsiteX2" fmla="*/ 650605 w 5483862"/>
                <a:gd name="connsiteY2" fmla="*/ 4039311 h 4148430"/>
                <a:gd name="connsiteX3" fmla="*/ 461919 w 5483862"/>
                <a:gd name="connsiteY3" fmla="*/ 3865139 h 4148430"/>
                <a:gd name="connsiteX4" fmla="*/ 41005 w 5483862"/>
                <a:gd name="connsiteY4" fmla="*/ 3894168 h 4148430"/>
                <a:gd name="connsiteX5" fmla="*/ 55519 w 5483862"/>
                <a:gd name="connsiteY5" fmla="*/ 265597 h 4148430"/>
                <a:gd name="connsiteX6" fmla="*/ 389348 w 5483862"/>
                <a:gd name="connsiteY6" fmla="*/ 251082 h 4148430"/>
                <a:gd name="connsiteX7" fmla="*/ 723176 w 5483862"/>
                <a:gd name="connsiteY7" fmla="*/ 47882 h 4148430"/>
                <a:gd name="connsiteX8" fmla="*/ 1303748 w 5483862"/>
                <a:gd name="connsiteY8" fmla="*/ 497825 h 4148430"/>
                <a:gd name="connsiteX9" fmla="*/ 1695633 w 5483862"/>
                <a:gd name="connsiteY9" fmla="*/ 222054 h 4148430"/>
                <a:gd name="connsiteX10" fmla="*/ 5483862 w 5483862"/>
                <a:gd name="connsiteY10" fmla="*/ 265597 h 414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83862" h="4148430">
                  <a:moveTo>
                    <a:pt x="1376319" y="3966739"/>
                  </a:moveTo>
                  <a:cubicBezTo>
                    <a:pt x="1204566" y="3895377"/>
                    <a:pt x="1032814" y="3824016"/>
                    <a:pt x="911862" y="3836111"/>
                  </a:cubicBezTo>
                  <a:cubicBezTo>
                    <a:pt x="790910" y="3848206"/>
                    <a:pt x="725595" y="4034473"/>
                    <a:pt x="650605" y="4039311"/>
                  </a:cubicBezTo>
                  <a:cubicBezTo>
                    <a:pt x="575615" y="4044149"/>
                    <a:pt x="563519" y="3889329"/>
                    <a:pt x="461919" y="3865139"/>
                  </a:cubicBezTo>
                  <a:cubicBezTo>
                    <a:pt x="360319" y="3840949"/>
                    <a:pt x="108738" y="4494092"/>
                    <a:pt x="41005" y="3894168"/>
                  </a:cubicBezTo>
                  <a:cubicBezTo>
                    <a:pt x="-26728" y="3294244"/>
                    <a:pt x="-2538" y="872778"/>
                    <a:pt x="55519" y="265597"/>
                  </a:cubicBezTo>
                  <a:cubicBezTo>
                    <a:pt x="113576" y="-341584"/>
                    <a:pt x="278072" y="287368"/>
                    <a:pt x="389348" y="251082"/>
                  </a:cubicBezTo>
                  <a:cubicBezTo>
                    <a:pt x="500624" y="214796"/>
                    <a:pt x="570776" y="6758"/>
                    <a:pt x="723176" y="47882"/>
                  </a:cubicBezTo>
                  <a:cubicBezTo>
                    <a:pt x="875576" y="89006"/>
                    <a:pt x="1141672" y="468796"/>
                    <a:pt x="1303748" y="497825"/>
                  </a:cubicBezTo>
                  <a:cubicBezTo>
                    <a:pt x="1465824" y="526854"/>
                    <a:pt x="998947" y="260759"/>
                    <a:pt x="1695633" y="222054"/>
                  </a:cubicBezTo>
                  <a:cubicBezTo>
                    <a:pt x="2392319" y="183349"/>
                    <a:pt x="3938090" y="224473"/>
                    <a:pt x="5483862" y="265597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dashDot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5A3BD4A4-07A8-439C-B7E1-9CC0F6FD7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475633" y="3290451"/>
              <a:ext cx="1413510" cy="31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Copperplate Gothic Bold" panose="020E07050202060204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192.168.2.0</a:t>
              </a:r>
              <a:endParaRPr lang="fr-MA" sz="14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4CB82DA-4F79-4271-8FD4-BE1F8EB87FAF}"/>
              </a:ext>
            </a:extLst>
          </p:cNvPr>
          <p:cNvSpPr/>
          <p:nvPr/>
        </p:nvSpPr>
        <p:spPr>
          <a:xfrm rot="10800000">
            <a:off x="6306996" y="699976"/>
            <a:ext cx="232981" cy="841828"/>
          </a:xfrm>
          <a:custGeom>
            <a:avLst/>
            <a:gdLst>
              <a:gd name="connsiteX0" fmla="*/ 217753 w 232981"/>
              <a:gd name="connsiteY0" fmla="*/ 841828 h 841828"/>
              <a:gd name="connsiteX1" fmla="*/ 39 w 232981"/>
              <a:gd name="connsiteY1" fmla="*/ 478971 h 841828"/>
              <a:gd name="connsiteX2" fmla="*/ 232267 w 232981"/>
              <a:gd name="connsiteY2" fmla="*/ 333828 h 841828"/>
              <a:gd name="connsiteX3" fmla="*/ 72610 w 232981"/>
              <a:gd name="connsiteY3" fmla="*/ 203200 h 841828"/>
              <a:gd name="connsiteX4" fmla="*/ 72610 w 232981"/>
              <a:gd name="connsiteY4" fmla="*/ 0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81" h="841828">
                <a:moveTo>
                  <a:pt x="217753" y="841828"/>
                </a:moveTo>
                <a:cubicBezTo>
                  <a:pt x="107686" y="702733"/>
                  <a:pt x="-2380" y="563638"/>
                  <a:pt x="39" y="478971"/>
                </a:cubicBezTo>
                <a:cubicBezTo>
                  <a:pt x="2458" y="394304"/>
                  <a:pt x="220172" y="379790"/>
                  <a:pt x="232267" y="333828"/>
                </a:cubicBezTo>
                <a:cubicBezTo>
                  <a:pt x="244362" y="287866"/>
                  <a:pt x="99219" y="258838"/>
                  <a:pt x="72610" y="203200"/>
                </a:cubicBezTo>
                <a:cubicBezTo>
                  <a:pt x="46001" y="147562"/>
                  <a:pt x="59305" y="73781"/>
                  <a:pt x="7261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EA8BD98-E58E-45EC-89F7-421E7094073C}"/>
              </a:ext>
            </a:extLst>
          </p:cNvPr>
          <p:cNvSpPr/>
          <p:nvPr/>
        </p:nvSpPr>
        <p:spPr>
          <a:xfrm>
            <a:off x="5820190" y="856343"/>
            <a:ext cx="232981" cy="841828"/>
          </a:xfrm>
          <a:custGeom>
            <a:avLst/>
            <a:gdLst>
              <a:gd name="connsiteX0" fmla="*/ 217753 w 232981"/>
              <a:gd name="connsiteY0" fmla="*/ 841828 h 841828"/>
              <a:gd name="connsiteX1" fmla="*/ 39 w 232981"/>
              <a:gd name="connsiteY1" fmla="*/ 478971 h 841828"/>
              <a:gd name="connsiteX2" fmla="*/ 232267 w 232981"/>
              <a:gd name="connsiteY2" fmla="*/ 333828 h 841828"/>
              <a:gd name="connsiteX3" fmla="*/ 72610 w 232981"/>
              <a:gd name="connsiteY3" fmla="*/ 203200 h 841828"/>
              <a:gd name="connsiteX4" fmla="*/ 72610 w 232981"/>
              <a:gd name="connsiteY4" fmla="*/ 0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81" h="841828">
                <a:moveTo>
                  <a:pt x="217753" y="841828"/>
                </a:moveTo>
                <a:cubicBezTo>
                  <a:pt x="107686" y="702733"/>
                  <a:pt x="-2380" y="563638"/>
                  <a:pt x="39" y="478971"/>
                </a:cubicBezTo>
                <a:cubicBezTo>
                  <a:pt x="2458" y="394304"/>
                  <a:pt x="220172" y="379790"/>
                  <a:pt x="232267" y="333828"/>
                </a:cubicBezTo>
                <a:cubicBezTo>
                  <a:pt x="244362" y="287866"/>
                  <a:pt x="99219" y="258838"/>
                  <a:pt x="72610" y="203200"/>
                </a:cubicBezTo>
                <a:cubicBezTo>
                  <a:pt x="46001" y="147562"/>
                  <a:pt x="59305" y="73781"/>
                  <a:pt x="7261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7" name="椭圆 9">
            <a:extLst>
              <a:ext uri="{FF2B5EF4-FFF2-40B4-BE49-F238E27FC236}">
                <a16:creationId xmlns:a16="http://schemas.microsoft.com/office/drawing/2014/main" id="{658BA9EE-E253-4B16-9381-2E31C8B0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23" y="2617887"/>
            <a:ext cx="644400" cy="56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椭圆 10">
            <a:extLst>
              <a:ext uri="{FF2B5EF4-FFF2-40B4-BE49-F238E27FC236}">
                <a16:creationId xmlns:a16="http://schemas.microsoft.com/office/drawing/2014/main" id="{9370A206-DFB7-4A06-B939-21C27AE4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548" y="2617462"/>
            <a:ext cx="642567" cy="5620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969F265-7EEE-4EBD-96C2-C12264BD2E08}"/>
              </a:ext>
            </a:extLst>
          </p:cNvPr>
          <p:cNvCxnSpPr>
            <a:cxnSpLocks/>
          </p:cNvCxnSpPr>
          <p:nvPr/>
        </p:nvCxnSpPr>
        <p:spPr>
          <a:xfrm rot="5400000">
            <a:off x="9501588" y="4414101"/>
            <a:ext cx="2014930" cy="92006"/>
          </a:xfrm>
          <a:prstGeom prst="bentConnector3">
            <a:avLst>
              <a:gd name="adj1" fmla="val 7016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ACB1807-3FAC-48AA-A8CD-5CD6F5BED855}"/>
              </a:ext>
            </a:extLst>
          </p:cNvPr>
          <p:cNvCxnSpPr>
            <a:cxnSpLocks/>
          </p:cNvCxnSpPr>
          <p:nvPr/>
        </p:nvCxnSpPr>
        <p:spPr>
          <a:xfrm>
            <a:off x="5534229" y="1868466"/>
            <a:ext cx="4655754" cy="1221694"/>
          </a:xfrm>
          <a:prstGeom prst="bentConnector3">
            <a:avLst>
              <a:gd name="adj1" fmla="val 9988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1BE9548-5FBB-4BD0-BAF2-1651E35EF05A}"/>
              </a:ext>
            </a:extLst>
          </p:cNvPr>
          <p:cNvCxnSpPr>
            <a:cxnSpLocks/>
          </p:cNvCxnSpPr>
          <p:nvPr/>
        </p:nvCxnSpPr>
        <p:spPr>
          <a:xfrm rot="5400000">
            <a:off x="1076047" y="4390462"/>
            <a:ext cx="2014930" cy="92006"/>
          </a:xfrm>
          <a:prstGeom prst="bentConnector3">
            <a:avLst>
              <a:gd name="adj1" fmla="val 7016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603C913-3260-4993-8B7B-BE4F4A1142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34154" y="1878760"/>
            <a:ext cx="3561846" cy="1112327"/>
          </a:xfrm>
          <a:prstGeom prst="bentConnector3">
            <a:avLst>
              <a:gd name="adj1" fmla="val 101752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328CBCC6-4CFD-4051-B168-97829C8CC5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35" y="1228330"/>
            <a:ext cx="2425388" cy="137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EB4BE53-AA68-4E0D-A5A2-D9365A833D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740">
            <a:off x="5663509" y="2147942"/>
            <a:ext cx="866724" cy="254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EACCF-F8DE-4031-9232-1BEEF99D13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6" y="-38006"/>
            <a:ext cx="1509840" cy="1065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05EE6-441F-41CD-95AB-BFAF374109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8263">
            <a:off x="1519083" y="2479730"/>
            <a:ext cx="1220865" cy="12208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E240AF2-C1A4-4619-A834-7ACBC6C8AB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8263">
            <a:off x="9944625" y="2479728"/>
            <a:ext cx="1220865" cy="122086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3A0DAA1-71BF-484B-AB10-237A616880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83" y="4460104"/>
            <a:ext cx="730147" cy="133461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59DB540-20BE-44DE-92C1-0E3A24E05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9" y="4383582"/>
            <a:ext cx="1411135" cy="1411135"/>
          </a:xfrm>
          <a:prstGeom prst="rect">
            <a:avLst/>
          </a:prstGeom>
        </p:spPr>
      </p:pic>
      <p:sp>
        <p:nvSpPr>
          <p:cNvPr id="116" name="Text Box 2">
            <a:extLst>
              <a:ext uri="{FF2B5EF4-FFF2-40B4-BE49-F238E27FC236}">
                <a16:creationId xmlns:a16="http://schemas.microsoft.com/office/drawing/2014/main" id="{E4093CE7-7FDC-483A-B88A-32ECE520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490" y="2746925"/>
            <a:ext cx="1413510" cy="34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16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DMZ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Box 2">
            <a:extLst>
              <a:ext uri="{FF2B5EF4-FFF2-40B4-BE49-F238E27FC236}">
                <a16:creationId xmlns:a16="http://schemas.microsoft.com/office/drawing/2014/main" id="{90789C3F-3FA2-452D-8074-E81FEC45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490" y="3210777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192.168.3.0</a:t>
            </a:r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Box 2">
            <a:extLst>
              <a:ext uri="{FF2B5EF4-FFF2-40B4-BE49-F238E27FC236}">
                <a16:creationId xmlns:a16="http://schemas.microsoft.com/office/drawing/2014/main" id="{B61558D4-3494-407B-84D6-33E7C0D9C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0" y="2739669"/>
            <a:ext cx="1413510" cy="34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MA" sz="1600" dirty="0"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Box 2">
            <a:extLst>
              <a:ext uri="{FF2B5EF4-FFF2-40B4-BE49-F238E27FC236}">
                <a16:creationId xmlns:a16="http://schemas.microsoft.com/office/drawing/2014/main" id="{EC9A51A0-1003-44C0-AC56-6D6627A6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0" y="3203521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192.168.2.0</a:t>
            </a:r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右箭头 7">
            <a:extLst>
              <a:ext uri="{FF2B5EF4-FFF2-40B4-BE49-F238E27FC236}">
                <a16:creationId xmlns:a16="http://schemas.microsoft.com/office/drawing/2014/main" id="{6C0392F6-19F6-4A28-9E1A-89A424F2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183" y="1632732"/>
            <a:ext cx="1283018" cy="454623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2">
            <a:extLst>
              <a:ext uri="{FF2B5EF4-FFF2-40B4-BE49-F238E27FC236}">
                <a16:creationId xmlns:a16="http://schemas.microsoft.com/office/drawing/2014/main" id="{88A1CD38-B0F0-4597-9207-0EE4B3D2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700" y="1703558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1C1274"/>
                </a:solidFill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192.168.2.1</a:t>
            </a:r>
            <a:endParaRPr lang="fr-MA" sz="1400" dirty="0">
              <a:solidFill>
                <a:srgbClr val="1C127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右箭头 7">
            <a:extLst>
              <a:ext uri="{FF2B5EF4-FFF2-40B4-BE49-F238E27FC236}">
                <a16:creationId xmlns:a16="http://schemas.microsoft.com/office/drawing/2014/main" id="{C12E4F9C-3542-4560-BFAD-64865E53F5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37775" y="1632732"/>
            <a:ext cx="1281600" cy="453600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 Box 2">
            <a:extLst>
              <a:ext uri="{FF2B5EF4-FFF2-40B4-BE49-F238E27FC236}">
                <a16:creationId xmlns:a16="http://schemas.microsoft.com/office/drawing/2014/main" id="{7394735A-2246-468D-90AF-3E187BA40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402" y="1703559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1C1274"/>
                </a:solidFill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192.168.3.1</a:t>
            </a:r>
            <a:endParaRPr lang="fr-MA" sz="1400" dirty="0">
              <a:solidFill>
                <a:srgbClr val="1C127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C31F76EE-4643-4FE9-A110-A99E4FB2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4" y="2617462"/>
            <a:ext cx="377762" cy="1726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68571" tIns="34285" rIns="68571" bIns="34285"/>
          <a:lstStyle/>
          <a:p>
            <a:endParaRPr lang="zh-CN" altLang="en-US" sz="2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 Box 2">
            <a:extLst>
              <a:ext uri="{FF2B5EF4-FFF2-40B4-BE49-F238E27FC236}">
                <a16:creationId xmlns:a16="http://schemas.microsoft.com/office/drawing/2014/main" id="{A3CE944A-9114-444E-A258-0939C20D7A9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52227" y="3257697"/>
            <a:ext cx="130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fr-MA" dirty="0">
                <a:latin typeface="Aharoni" panose="02010803020104030203" pitchFamily="2" charset="-79"/>
                <a:cs typeface="Aharoni" panose="02010803020104030203" pitchFamily="2" charset="-79"/>
              </a:rPr>
              <a:t>Autoriser</a:t>
            </a:r>
          </a:p>
        </p:txBody>
      </p:sp>
      <p:sp>
        <p:nvSpPr>
          <p:cNvPr id="147" name="Rectangle 8">
            <a:extLst>
              <a:ext uri="{FF2B5EF4-FFF2-40B4-BE49-F238E27FC236}">
                <a16:creationId xmlns:a16="http://schemas.microsoft.com/office/drawing/2014/main" id="{985C7FD3-C928-454F-993E-FBEF1EC49E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90660" y="5627638"/>
            <a:ext cx="377762" cy="1726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68571" tIns="34285" rIns="68571" bIns="34285"/>
          <a:lstStyle/>
          <a:p>
            <a:endParaRPr lang="zh-CN" altLang="en-US" sz="2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 Box 2">
            <a:extLst>
              <a:ext uri="{FF2B5EF4-FFF2-40B4-BE49-F238E27FC236}">
                <a16:creationId xmlns:a16="http://schemas.microsoft.com/office/drawing/2014/main" id="{6039DC6A-CF12-4BB0-8548-F7CAA1DA7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922" y="6257357"/>
            <a:ext cx="130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fr-MA" dirty="0">
                <a:latin typeface="Aharoni" panose="02010803020104030203" pitchFamily="2" charset="-79"/>
                <a:cs typeface="Aharoni" panose="02010803020104030203" pitchFamily="2" charset="-79"/>
              </a:rPr>
              <a:t>Autoriser</a:t>
            </a:r>
          </a:p>
        </p:txBody>
      </p:sp>
      <p:sp>
        <p:nvSpPr>
          <p:cNvPr id="157" name="Rectangle 8">
            <a:extLst>
              <a:ext uri="{FF2B5EF4-FFF2-40B4-BE49-F238E27FC236}">
                <a16:creationId xmlns:a16="http://schemas.microsoft.com/office/drawing/2014/main" id="{1D95E70E-DFA5-4B35-9261-75D964775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499" y="3800215"/>
            <a:ext cx="377762" cy="1726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68571" tIns="34285" rIns="68571" bIns="34285"/>
          <a:lstStyle/>
          <a:p>
            <a:endParaRPr lang="zh-CN" altLang="en-US" sz="2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Text Box 2">
            <a:extLst>
              <a:ext uri="{FF2B5EF4-FFF2-40B4-BE49-F238E27FC236}">
                <a16:creationId xmlns:a16="http://schemas.microsoft.com/office/drawing/2014/main" id="{DDDC33C7-9DE3-44D5-9612-7AB8480276C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451368" y="4440450"/>
            <a:ext cx="130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fr-MA" dirty="0">
                <a:latin typeface="Aharoni" panose="02010803020104030203" pitchFamily="2" charset="-79"/>
                <a:cs typeface="Aharoni" panose="02010803020104030203" pitchFamily="2" charset="-79"/>
              </a:rPr>
              <a:t>Autoriser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7E449DE-246C-4A19-AECB-076EE0D241F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01" y="4740548"/>
            <a:ext cx="525404" cy="525404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02EB2229-4EAA-4F03-A2D8-237450BF26D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67" y="3896966"/>
            <a:ext cx="525404" cy="525404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B327C097-83C5-4735-A00E-546A51CF34E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39" y="2275426"/>
            <a:ext cx="525404" cy="525404"/>
          </a:xfrm>
          <a:prstGeom prst="rect">
            <a:avLst/>
          </a:prstGeom>
        </p:spPr>
      </p:pic>
      <p:sp>
        <p:nvSpPr>
          <p:cNvPr id="46" name="任意多边形 21">
            <a:extLst>
              <a:ext uri="{FF2B5EF4-FFF2-40B4-BE49-F238E27FC236}">
                <a16:creationId xmlns:a16="http://schemas.microsoft.com/office/drawing/2014/main" id="{74B4E0CC-1BC7-4233-9BFF-584E82556CA4}"/>
              </a:ext>
            </a:extLst>
          </p:cNvPr>
          <p:cNvSpPr/>
          <p:nvPr/>
        </p:nvSpPr>
        <p:spPr>
          <a:xfrm>
            <a:off x="14514" y="171721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占位符 1">
            <a:extLst>
              <a:ext uri="{FF2B5EF4-FFF2-40B4-BE49-F238E27FC236}">
                <a16:creationId xmlns:a16="http://schemas.microsoft.com/office/drawing/2014/main" id="{E6A6E7E2-7E2F-4E5A-BE8E-DD53CE2620BB}"/>
              </a:ext>
            </a:extLst>
          </p:cNvPr>
          <p:cNvSpPr txBox="1">
            <a:spLocks/>
          </p:cNvSpPr>
          <p:nvPr/>
        </p:nvSpPr>
        <p:spPr>
          <a:xfrm>
            <a:off x="385497" y="231311"/>
            <a:ext cx="6477299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A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Politique de sécurité :</a:t>
            </a:r>
          </a:p>
        </p:txBody>
      </p:sp>
    </p:spTree>
    <p:extLst>
      <p:ext uri="{BB962C8B-B14F-4D97-AF65-F5344CB8AC3E}">
        <p14:creationId xmlns:p14="http://schemas.microsoft.com/office/powerpoint/2010/main" val="7009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13" presetID="2" presetClass="entr" presetSubtype="1" fill="hold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3333">
                                          <p:cBhvr additive="base">
                                            <p:cTn id="19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3333">
                                          <p:cBhvr additive="base">
                                            <p:cTn id="20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4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8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8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150"/>
                                </p:stCondLst>
                                <p:childTnLst>
                                  <p:par>
                                    <p:cTn id="10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9650"/>
                                </p:stCondLst>
                                <p:childTnLst>
                                  <p:par>
                                    <p:cTn id="10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11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8" presetID="2" presetClass="entr" presetSubtype="2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0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1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8" presetID="2" presetClass="entr" presetSubtype="3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60" dur="7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1" dur="7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6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70" dur="7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71" dur="7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 animBg="1"/>
          <p:bldP spid="163" grpId="0" animBg="1"/>
          <p:bldP spid="160" grpId="0" animBg="1"/>
          <p:bldP spid="139" grpId="0" animBg="1"/>
          <p:bldP spid="114" grpId="0" animBg="1"/>
          <p:bldP spid="127" grpId="0" animBg="1"/>
          <p:bldP spid="123" grpId="0" animBg="1"/>
          <p:bldP spid="116" grpId="0"/>
          <p:bldP spid="117" grpId="0"/>
          <p:bldP spid="125" grpId="0"/>
          <p:bldP spid="126" grpId="0"/>
          <p:bldP spid="134" grpId="0" animBg="1"/>
          <p:bldP spid="135" grpId="0"/>
          <p:bldP spid="136" grpId="0" animBg="1"/>
          <p:bldP spid="137" grpId="0"/>
          <p:bldP spid="142" grpId="0" animBg="1"/>
          <p:bldP spid="141" grpId="0"/>
          <p:bldP spid="147" grpId="0" animBg="1"/>
          <p:bldP spid="148" grpId="0"/>
          <p:bldP spid="157" grpId="0" animBg="1"/>
          <p:bldP spid="158" grpId="0"/>
          <p:bldP spid="46" grpId="0" animBg="1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1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4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8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Left)">
                                          <p:cBhvr>
                                            <p:cTn id="8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150"/>
                                </p:stCondLst>
                                <p:childTnLst>
                                  <p:par>
                                    <p:cTn id="10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9650"/>
                                </p:stCondLst>
                                <p:childTnLst>
                                  <p:par>
                                    <p:cTn id="10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11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2" fill="hold">
                          <p:stCondLst>
                            <p:cond delay="indefinite"/>
                          </p:stCondLst>
                          <p:childTnLst>
                            <p:par>
                              <p:cTn id="1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7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75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6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7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75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4" grpId="0" animBg="1"/>
          <p:bldP spid="163" grpId="0" animBg="1"/>
          <p:bldP spid="160" grpId="0" animBg="1"/>
          <p:bldP spid="139" grpId="0" animBg="1"/>
          <p:bldP spid="114" grpId="0" animBg="1"/>
          <p:bldP spid="127" grpId="0" animBg="1"/>
          <p:bldP spid="123" grpId="0" animBg="1"/>
          <p:bldP spid="116" grpId="0"/>
          <p:bldP spid="117" grpId="0"/>
          <p:bldP spid="125" grpId="0"/>
          <p:bldP spid="126" grpId="0"/>
          <p:bldP spid="134" grpId="0" animBg="1"/>
          <p:bldP spid="135" grpId="0"/>
          <p:bldP spid="136" grpId="0" animBg="1"/>
          <p:bldP spid="137" grpId="0"/>
          <p:bldP spid="142" grpId="0" animBg="1"/>
          <p:bldP spid="141" grpId="0"/>
          <p:bldP spid="147" grpId="0" animBg="1"/>
          <p:bldP spid="148" grpId="0"/>
          <p:bldP spid="157" grpId="0" animBg="1"/>
          <p:bldP spid="158" grpId="0"/>
          <p:bldP spid="46" grpId="0" animBg="1"/>
          <p:bldP spid="4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E688E08-A495-4FC3-87B0-F6E7F3617B7F}"/>
              </a:ext>
            </a:extLst>
          </p:cNvPr>
          <p:cNvGrpSpPr/>
          <p:nvPr/>
        </p:nvGrpSpPr>
        <p:grpSpPr>
          <a:xfrm>
            <a:off x="1856109" y="3701143"/>
            <a:ext cx="10086182" cy="2978715"/>
            <a:chOff x="1856109" y="3701143"/>
            <a:chExt cx="10086182" cy="2978715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E3D126C-C73C-4900-8959-A74E41B8860F}"/>
                </a:ext>
              </a:extLst>
            </p:cNvPr>
            <p:cNvSpPr/>
            <p:nvPr/>
          </p:nvSpPr>
          <p:spPr>
            <a:xfrm>
              <a:off x="1856109" y="3701143"/>
              <a:ext cx="10086182" cy="2879999"/>
            </a:xfrm>
            <a:custGeom>
              <a:avLst/>
              <a:gdLst>
                <a:gd name="connsiteX0" fmla="*/ 146862 w 10086182"/>
                <a:gd name="connsiteY0" fmla="*/ 1872343 h 2879999"/>
                <a:gd name="connsiteX1" fmla="*/ 1720 w 10086182"/>
                <a:gd name="connsiteY1" fmla="*/ 2235200 h 2879999"/>
                <a:gd name="connsiteX2" fmla="*/ 233948 w 10086182"/>
                <a:gd name="connsiteY2" fmla="*/ 2423886 h 2879999"/>
                <a:gd name="connsiteX3" fmla="*/ 74291 w 10086182"/>
                <a:gd name="connsiteY3" fmla="*/ 2757714 h 2879999"/>
                <a:gd name="connsiteX4" fmla="*/ 480691 w 10086182"/>
                <a:gd name="connsiteY4" fmla="*/ 2801257 h 2879999"/>
                <a:gd name="connsiteX5" fmla="*/ 9479548 w 10086182"/>
                <a:gd name="connsiteY5" fmla="*/ 2786743 h 2879999"/>
                <a:gd name="connsiteX6" fmla="*/ 9305377 w 10086182"/>
                <a:gd name="connsiteY6" fmla="*/ 1611086 h 2879999"/>
                <a:gd name="connsiteX7" fmla="*/ 9624691 w 10086182"/>
                <a:gd name="connsiteY7" fmla="*/ 812800 h 2879999"/>
                <a:gd name="connsiteX8" fmla="*/ 8913491 w 10086182"/>
                <a:gd name="connsiteY8" fmla="*/ 420914 h 2879999"/>
                <a:gd name="connsiteX9" fmla="*/ 8811891 w 10086182"/>
                <a:gd name="connsiteY9" fmla="*/ 0 h 287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6182" h="2879999">
                  <a:moveTo>
                    <a:pt x="146862" y="1872343"/>
                  </a:moveTo>
                  <a:cubicBezTo>
                    <a:pt x="67034" y="2007809"/>
                    <a:pt x="-12794" y="2143276"/>
                    <a:pt x="1720" y="2235200"/>
                  </a:cubicBezTo>
                  <a:cubicBezTo>
                    <a:pt x="16234" y="2327124"/>
                    <a:pt x="221853" y="2336800"/>
                    <a:pt x="233948" y="2423886"/>
                  </a:cubicBezTo>
                  <a:cubicBezTo>
                    <a:pt x="246043" y="2510972"/>
                    <a:pt x="33167" y="2694819"/>
                    <a:pt x="74291" y="2757714"/>
                  </a:cubicBezTo>
                  <a:cubicBezTo>
                    <a:pt x="115415" y="2820609"/>
                    <a:pt x="480691" y="2801257"/>
                    <a:pt x="480691" y="2801257"/>
                  </a:cubicBezTo>
                  <a:cubicBezTo>
                    <a:pt x="2048234" y="2806095"/>
                    <a:pt x="8008767" y="2985105"/>
                    <a:pt x="9479548" y="2786743"/>
                  </a:cubicBezTo>
                  <a:cubicBezTo>
                    <a:pt x="10950329" y="2588381"/>
                    <a:pt x="9281186" y="1940077"/>
                    <a:pt x="9305377" y="1611086"/>
                  </a:cubicBezTo>
                  <a:cubicBezTo>
                    <a:pt x="9329568" y="1282095"/>
                    <a:pt x="9690005" y="1011162"/>
                    <a:pt x="9624691" y="812800"/>
                  </a:cubicBezTo>
                  <a:cubicBezTo>
                    <a:pt x="9559377" y="614438"/>
                    <a:pt x="9048958" y="556381"/>
                    <a:pt x="8913491" y="420914"/>
                  </a:cubicBezTo>
                  <a:cubicBezTo>
                    <a:pt x="8778024" y="285447"/>
                    <a:pt x="8794957" y="142723"/>
                    <a:pt x="8811891" y="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dashDot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49" name="Text Box 2">
              <a:extLst>
                <a:ext uri="{FF2B5EF4-FFF2-40B4-BE49-F238E27FC236}">
                  <a16:creationId xmlns:a16="http://schemas.microsoft.com/office/drawing/2014/main" id="{F88FE399-60BF-4DD6-8FD4-9A9E5BD17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5233" y="6367913"/>
              <a:ext cx="1413510" cy="31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Copperplate Gothic Bold" panose="020E07050202060204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192.168.2.0</a:t>
              </a:r>
              <a:endParaRPr lang="fr-MA" sz="14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4F08F20-6EBC-4366-8B4D-568F078AE90B}"/>
              </a:ext>
            </a:extLst>
          </p:cNvPr>
          <p:cNvGrpSpPr/>
          <p:nvPr/>
        </p:nvGrpSpPr>
        <p:grpSpPr>
          <a:xfrm>
            <a:off x="75149" y="1330972"/>
            <a:ext cx="5614451" cy="4148430"/>
            <a:chOff x="75149" y="1330972"/>
            <a:chExt cx="5614451" cy="414843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2073DE7-9EC1-4CDC-93F7-A9EF7284F86E}"/>
                </a:ext>
              </a:extLst>
            </p:cNvPr>
            <p:cNvSpPr/>
            <p:nvPr/>
          </p:nvSpPr>
          <p:spPr>
            <a:xfrm>
              <a:off x="205738" y="1330972"/>
              <a:ext cx="5483862" cy="4148430"/>
            </a:xfrm>
            <a:custGeom>
              <a:avLst/>
              <a:gdLst>
                <a:gd name="connsiteX0" fmla="*/ 1376319 w 5483862"/>
                <a:gd name="connsiteY0" fmla="*/ 3966739 h 4148430"/>
                <a:gd name="connsiteX1" fmla="*/ 911862 w 5483862"/>
                <a:gd name="connsiteY1" fmla="*/ 3836111 h 4148430"/>
                <a:gd name="connsiteX2" fmla="*/ 650605 w 5483862"/>
                <a:gd name="connsiteY2" fmla="*/ 4039311 h 4148430"/>
                <a:gd name="connsiteX3" fmla="*/ 461919 w 5483862"/>
                <a:gd name="connsiteY3" fmla="*/ 3865139 h 4148430"/>
                <a:gd name="connsiteX4" fmla="*/ 41005 w 5483862"/>
                <a:gd name="connsiteY4" fmla="*/ 3894168 h 4148430"/>
                <a:gd name="connsiteX5" fmla="*/ 55519 w 5483862"/>
                <a:gd name="connsiteY5" fmla="*/ 265597 h 4148430"/>
                <a:gd name="connsiteX6" fmla="*/ 389348 w 5483862"/>
                <a:gd name="connsiteY6" fmla="*/ 251082 h 4148430"/>
                <a:gd name="connsiteX7" fmla="*/ 723176 w 5483862"/>
                <a:gd name="connsiteY7" fmla="*/ 47882 h 4148430"/>
                <a:gd name="connsiteX8" fmla="*/ 1303748 w 5483862"/>
                <a:gd name="connsiteY8" fmla="*/ 497825 h 4148430"/>
                <a:gd name="connsiteX9" fmla="*/ 1695633 w 5483862"/>
                <a:gd name="connsiteY9" fmla="*/ 222054 h 4148430"/>
                <a:gd name="connsiteX10" fmla="*/ 5483862 w 5483862"/>
                <a:gd name="connsiteY10" fmla="*/ 265597 h 414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83862" h="4148430">
                  <a:moveTo>
                    <a:pt x="1376319" y="3966739"/>
                  </a:moveTo>
                  <a:cubicBezTo>
                    <a:pt x="1204566" y="3895377"/>
                    <a:pt x="1032814" y="3824016"/>
                    <a:pt x="911862" y="3836111"/>
                  </a:cubicBezTo>
                  <a:cubicBezTo>
                    <a:pt x="790910" y="3848206"/>
                    <a:pt x="725595" y="4034473"/>
                    <a:pt x="650605" y="4039311"/>
                  </a:cubicBezTo>
                  <a:cubicBezTo>
                    <a:pt x="575615" y="4044149"/>
                    <a:pt x="563519" y="3889329"/>
                    <a:pt x="461919" y="3865139"/>
                  </a:cubicBezTo>
                  <a:cubicBezTo>
                    <a:pt x="360319" y="3840949"/>
                    <a:pt x="108738" y="4494092"/>
                    <a:pt x="41005" y="3894168"/>
                  </a:cubicBezTo>
                  <a:cubicBezTo>
                    <a:pt x="-26728" y="3294244"/>
                    <a:pt x="-2538" y="872778"/>
                    <a:pt x="55519" y="265597"/>
                  </a:cubicBezTo>
                  <a:cubicBezTo>
                    <a:pt x="113576" y="-341584"/>
                    <a:pt x="278072" y="287368"/>
                    <a:pt x="389348" y="251082"/>
                  </a:cubicBezTo>
                  <a:cubicBezTo>
                    <a:pt x="500624" y="214796"/>
                    <a:pt x="570776" y="6758"/>
                    <a:pt x="723176" y="47882"/>
                  </a:cubicBezTo>
                  <a:cubicBezTo>
                    <a:pt x="875576" y="89006"/>
                    <a:pt x="1141672" y="468796"/>
                    <a:pt x="1303748" y="497825"/>
                  </a:cubicBezTo>
                  <a:cubicBezTo>
                    <a:pt x="1465824" y="526854"/>
                    <a:pt x="998947" y="260759"/>
                    <a:pt x="1695633" y="222054"/>
                  </a:cubicBezTo>
                  <a:cubicBezTo>
                    <a:pt x="2392319" y="183349"/>
                    <a:pt x="3938090" y="224473"/>
                    <a:pt x="5483862" y="265597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dashDot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5A3BD4A4-07A8-439C-B7E1-9CC0F6FD7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475633" y="3290451"/>
              <a:ext cx="1413510" cy="31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Copperplate Gothic Bold" panose="020E07050202060204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192.168.2.0</a:t>
              </a:r>
              <a:endParaRPr lang="fr-MA" sz="14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4CB82DA-4F79-4271-8FD4-BE1F8EB87FAF}"/>
              </a:ext>
            </a:extLst>
          </p:cNvPr>
          <p:cNvSpPr/>
          <p:nvPr/>
        </p:nvSpPr>
        <p:spPr>
          <a:xfrm rot="10800000">
            <a:off x="6306996" y="699976"/>
            <a:ext cx="232981" cy="841828"/>
          </a:xfrm>
          <a:custGeom>
            <a:avLst/>
            <a:gdLst>
              <a:gd name="connsiteX0" fmla="*/ 217753 w 232981"/>
              <a:gd name="connsiteY0" fmla="*/ 841828 h 841828"/>
              <a:gd name="connsiteX1" fmla="*/ 39 w 232981"/>
              <a:gd name="connsiteY1" fmla="*/ 478971 h 841828"/>
              <a:gd name="connsiteX2" fmla="*/ 232267 w 232981"/>
              <a:gd name="connsiteY2" fmla="*/ 333828 h 841828"/>
              <a:gd name="connsiteX3" fmla="*/ 72610 w 232981"/>
              <a:gd name="connsiteY3" fmla="*/ 203200 h 841828"/>
              <a:gd name="connsiteX4" fmla="*/ 72610 w 232981"/>
              <a:gd name="connsiteY4" fmla="*/ 0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81" h="841828">
                <a:moveTo>
                  <a:pt x="217753" y="841828"/>
                </a:moveTo>
                <a:cubicBezTo>
                  <a:pt x="107686" y="702733"/>
                  <a:pt x="-2380" y="563638"/>
                  <a:pt x="39" y="478971"/>
                </a:cubicBezTo>
                <a:cubicBezTo>
                  <a:pt x="2458" y="394304"/>
                  <a:pt x="220172" y="379790"/>
                  <a:pt x="232267" y="333828"/>
                </a:cubicBezTo>
                <a:cubicBezTo>
                  <a:pt x="244362" y="287866"/>
                  <a:pt x="99219" y="258838"/>
                  <a:pt x="72610" y="203200"/>
                </a:cubicBezTo>
                <a:cubicBezTo>
                  <a:pt x="46001" y="147562"/>
                  <a:pt x="59305" y="73781"/>
                  <a:pt x="7261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EA8BD98-E58E-45EC-89F7-421E7094073C}"/>
              </a:ext>
            </a:extLst>
          </p:cNvPr>
          <p:cNvSpPr/>
          <p:nvPr/>
        </p:nvSpPr>
        <p:spPr>
          <a:xfrm>
            <a:off x="5820190" y="856343"/>
            <a:ext cx="232981" cy="841828"/>
          </a:xfrm>
          <a:custGeom>
            <a:avLst/>
            <a:gdLst>
              <a:gd name="connsiteX0" fmla="*/ 217753 w 232981"/>
              <a:gd name="connsiteY0" fmla="*/ 841828 h 841828"/>
              <a:gd name="connsiteX1" fmla="*/ 39 w 232981"/>
              <a:gd name="connsiteY1" fmla="*/ 478971 h 841828"/>
              <a:gd name="connsiteX2" fmla="*/ 232267 w 232981"/>
              <a:gd name="connsiteY2" fmla="*/ 333828 h 841828"/>
              <a:gd name="connsiteX3" fmla="*/ 72610 w 232981"/>
              <a:gd name="connsiteY3" fmla="*/ 203200 h 841828"/>
              <a:gd name="connsiteX4" fmla="*/ 72610 w 232981"/>
              <a:gd name="connsiteY4" fmla="*/ 0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81" h="841828">
                <a:moveTo>
                  <a:pt x="217753" y="841828"/>
                </a:moveTo>
                <a:cubicBezTo>
                  <a:pt x="107686" y="702733"/>
                  <a:pt x="-2380" y="563638"/>
                  <a:pt x="39" y="478971"/>
                </a:cubicBezTo>
                <a:cubicBezTo>
                  <a:pt x="2458" y="394304"/>
                  <a:pt x="220172" y="379790"/>
                  <a:pt x="232267" y="333828"/>
                </a:cubicBezTo>
                <a:cubicBezTo>
                  <a:pt x="244362" y="287866"/>
                  <a:pt x="99219" y="258838"/>
                  <a:pt x="72610" y="203200"/>
                </a:cubicBezTo>
                <a:cubicBezTo>
                  <a:pt x="46001" y="147562"/>
                  <a:pt x="59305" y="73781"/>
                  <a:pt x="7261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7" name="椭圆 9">
            <a:extLst>
              <a:ext uri="{FF2B5EF4-FFF2-40B4-BE49-F238E27FC236}">
                <a16:creationId xmlns:a16="http://schemas.microsoft.com/office/drawing/2014/main" id="{658BA9EE-E253-4B16-9381-2E31C8B0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23" y="2617887"/>
            <a:ext cx="644400" cy="56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椭圆 10">
            <a:extLst>
              <a:ext uri="{FF2B5EF4-FFF2-40B4-BE49-F238E27FC236}">
                <a16:creationId xmlns:a16="http://schemas.microsoft.com/office/drawing/2014/main" id="{9370A206-DFB7-4A06-B939-21C27AE4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548" y="2617462"/>
            <a:ext cx="642567" cy="5620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969F265-7EEE-4EBD-96C2-C12264BD2E08}"/>
              </a:ext>
            </a:extLst>
          </p:cNvPr>
          <p:cNvCxnSpPr>
            <a:cxnSpLocks/>
          </p:cNvCxnSpPr>
          <p:nvPr/>
        </p:nvCxnSpPr>
        <p:spPr>
          <a:xfrm rot="5400000">
            <a:off x="9501588" y="4414101"/>
            <a:ext cx="2014930" cy="92006"/>
          </a:xfrm>
          <a:prstGeom prst="bentConnector3">
            <a:avLst>
              <a:gd name="adj1" fmla="val 7016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ACB1807-3FAC-48AA-A8CD-5CD6F5BED855}"/>
              </a:ext>
            </a:extLst>
          </p:cNvPr>
          <p:cNvCxnSpPr>
            <a:cxnSpLocks/>
          </p:cNvCxnSpPr>
          <p:nvPr/>
        </p:nvCxnSpPr>
        <p:spPr>
          <a:xfrm>
            <a:off x="5534229" y="1868466"/>
            <a:ext cx="4655754" cy="1221694"/>
          </a:xfrm>
          <a:prstGeom prst="bentConnector3">
            <a:avLst>
              <a:gd name="adj1" fmla="val 9988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1BE9548-5FBB-4BD0-BAF2-1651E35EF05A}"/>
              </a:ext>
            </a:extLst>
          </p:cNvPr>
          <p:cNvCxnSpPr>
            <a:cxnSpLocks/>
          </p:cNvCxnSpPr>
          <p:nvPr/>
        </p:nvCxnSpPr>
        <p:spPr>
          <a:xfrm rot="5400000">
            <a:off x="1076047" y="4390462"/>
            <a:ext cx="2014930" cy="92006"/>
          </a:xfrm>
          <a:prstGeom prst="bentConnector3">
            <a:avLst>
              <a:gd name="adj1" fmla="val 7016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603C913-3260-4993-8B7B-BE4F4A1142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34154" y="1878760"/>
            <a:ext cx="3561846" cy="1112327"/>
          </a:xfrm>
          <a:prstGeom prst="bentConnector3">
            <a:avLst>
              <a:gd name="adj1" fmla="val 101752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328CBCC6-4CFD-4051-B168-97829C8CC5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35" y="1228330"/>
            <a:ext cx="2425388" cy="137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EB4BE53-AA68-4E0D-A5A2-D9365A833D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740">
            <a:off x="5663509" y="2147942"/>
            <a:ext cx="866724" cy="254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EACCF-F8DE-4031-9232-1BEEF99D13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6" y="-38006"/>
            <a:ext cx="1509840" cy="1065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05EE6-441F-41CD-95AB-BFAF374109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8263">
            <a:off x="1519083" y="2479730"/>
            <a:ext cx="1220865" cy="12208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E240AF2-C1A4-4619-A834-7ACBC6C8AB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8263">
            <a:off x="9944625" y="2479728"/>
            <a:ext cx="1220865" cy="122086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3A0DAA1-71BF-484B-AB10-237A616880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83" y="4460104"/>
            <a:ext cx="730147" cy="133461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59DB540-20BE-44DE-92C1-0E3A24E05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9" y="4383582"/>
            <a:ext cx="1411135" cy="1411135"/>
          </a:xfrm>
          <a:prstGeom prst="rect">
            <a:avLst/>
          </a:prstGeom>
        </p:spPr>
      </p:pic>
      <p:sp>
        <p:nvSpPr>
          <p:cNvPr id="116" name="Text Box 2">
            <a:extLst>
              <a:ext uri="{FF2B5EF4-FFF2-40B4-BE49-F238E27FC236}">
                <a16:creationId xmlns:a16="http://schemas.microsoft.com/office/drawing/2014/main" id="{E4093CE7-7FDC-483A-B88A-32ECE520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490" y="2746925"/>
            <a:ext cx="1413510" cy="34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16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DMZ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Box 2">
            <a:extLst>
              <a:ext uri="{FF2B5EF4-FFF2-40B4-BE49-F238E27FC236}">
                <a16:creationId xmlns:a16="http://schemas.microsoft.com/office/drawing/2014/main" id="{90789C3F-3FA2-452D-8074-E81FEC45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490" y="3210777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192.168.3.0</a:t>
            </a:r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Box 2">
            <a:extLst>
              <a:ext uri="{FF2B5EF4-FFF2-40B4-BE49-F238E27FC236}">
                <a16:creationId xmlns:a16="http://schemas.microsoft.com/office/drawing/2014/main" id="{B61558D4-3494-407B-84D6-33E7C0D9C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0" y="2739669"/>
            <a:ext cx="1413510" cy="34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MA" sz="1600" dirty="0"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Box 2">
            <a:extLst>
              <a:ext uri="{FF2B5EF4-FFF2-40B4-BE49-F238E27FC236}">
                <a16:creationId xmlns:a16="http://schemas.microsoft.com/office/drawing/2014/main" id="{EC9A51A0-1003-44C0-AC56-6D6627A6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0" y="3203521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192.168.2.0</a:t>
            </a:r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右箭头 7">
            <a:extLst>
              <a:ext uri="{FF2B5EF4-FFF2-40B4-BE49-F238E27FC236}">
                <a16:creationId xmlns:a16="http://schemas.microsoft.com/office/drawing/2014/main" id="{6C0392F6-19F6-4A28-9E1A-89A424F2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183" y="1632732"/>
            <a:ext cx="1283018" cy="454623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2">
            <a:extLst>
              <a:ext uri="{FF2B5EF4-FFF2-40B4-BE49-F238E27FC236}">
                <a16:creationId xmlns:a16="http://schemas.microsoft.com/office/drawing/2014/main" id="{88A1CD38-B0F0-4597-9207-0EE4B3D2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700" y="1703558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1C1274"/>
                </a:solidFill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192.168.2.1</a:t>
            </a:r>
            <a:endParaRPr lang="fr-MA" sz="1400" dirty="0">
              <a:solidFill>
                <a:srgbClr val="1C127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右箭头 7">
            <a:extLst>
              <a:ext uri="{FF2B5EF4-FFF2-40B4-BE49-F238E27FC236}">
                <a16:creationId xmlns:a16="http://schemas.microsoft.com/office/drawing/2014/main" id="{C12E4F9C-3542-4560-BFAD-64865E53F5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37775" y="1632732"/>
            <a:ext cx="1281600" cy="453600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 Box 2">
            <a:extLst>
              <a:ext uri="{FF2B5EF4-FFF2-40B4-BE49-F238E27FC236}">
                <a16:creationId xmlns:a16="http://schemas.microsoft.com/office/drawing/2014/main" id="{7394735A-2246-468D-90AF-3E187BA40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402" y="1703559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1C1274"/>
                </a:solidFill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192.168.3.1</a:t>
            </a:r>
            <a:endParaRPr lang="fr-MA" sz="1400" dirty="0">
              <a:solidFill>
                <a:srgbClr val="1C127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C31F76EE-4643-4FE9-A110-A99E4FB2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4" y="2617462"/>
            <a:ext cx="377762" cy="1726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68571" tIns="34285" rIns="68571" bIns="34285"/>
          <a:lstStyle/>
          <a:p>
            <a:endParaRPr lang="zh-CN" altLang="en-US" sz="2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 Box 2">
            <a:extLst>
              <a:ext uri="{FF2B5EF4-FFF2-40B4-BE49-F238E27FC236}">
                <a16:creationId xmlns:a16="http://schemas.microsoft.com/office/drawing/2014/main" id="{A3CE944A-9114-444E-A258-0939C20D7A9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52227" y="3257697"/>
            <a:ext cx="130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fr-MA" dirty="0">
                <a:latin typeface="Aharoni" panose="02010803020104030203" pitchFamily="2" charset="-79"/>
                <a:cs typeface="Aharoni" panose="02010803020104030203" pitchFamily="2" charset="-79"/>
              </a:rPr>
              <a:t>Autoriser</a:t>
            </a:r>
          </a:p>
        </p:txBody>
      </p:sp>
      <p:sp>
        <p:nvSpPr>
          <p:cNvPr id="147" name="Rectangle 8">
            <a:extLst>
              <a:ext uri="{FF2B5EF4-FFF2-40B4-BE49-F238E27FC236}">
                <a16:creationId xmlns:a16="http://schemas.microsoft.com/office/drawing/2014/main" id="{985C7FD3-C928-454F-993E-FBEF1EC49E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90660" y="5627638"/>
            <a:ext cx="377762" cy="1726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68571" tIns="34285" rIns="68571" bIns="34285"/>
          <a:lstStyle/>
          <a:p>
            <a:endParaRPr lang="zh-CN" altLang="en-US" sz="2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 Box 2">
            <a:extLst>
              <a:ext uri="{FF2B5EF4-FFF2-40B4-BE49-F238E27FC236}">
                <a16:creationId xmlns:a16="http://schemas.microsoft.com/office/drawing/2014/main" id="{6039DC6A-CF12-4BB0-8548-F7CAA1DA7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922" y="6257357"/>
            <a:ext cx="130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fr-MA" dirty="0">
                <a:latin typeface="Aharoni" panose="02010803020104030203" pitchFamily="2" charset="-79"/>
                <a:cs typeface="Aharoni" panose="02010803020104030203" pitchFamily="2" charset="-79"/>
              </a:rPr>
              <a:t>Autoriser</a:t>
            </a:r>
          </a:p>
        </p:txBody>
      </p:sp>
      <p:sp>
        <p:nvSpPr>
          <p:cNvPr id="35" name="任意多边形 21">
            <a:extLst>
              <a:ext uri="{FF2B5EF4-FFF2-40B4-BE49-F238E27FC236}">
                <a16:creationId xmlns:a16="http://schemas.microsoft.com/office/drawing/2014/main" id="{1D04440B-7695-4E51-9A60-F79A836C6D54}"/>
              </a:ext>
            </a:extLst>
          </p:cNvPr>
          <p:cNvSpPr/>
          <p:nvPr/>
        </p:nvSpPr>
        <p:spPr>
          <a:xfrm>
            <a:off x="-11115" y="212650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占位符 1">
            <a:extLst>
              <a:ext uri="{FF2B5EF4-FFF2-40B4-BE49-F238E27FC236}">
                <a16:creationId xmlns:a16="http://schemas.microsoft.com/office/drawing/2014/main" id="{F973FED4-3D48-4197-B406-80B92056E96F}"/>
              </a:ext>
            </a:extLst>
          </p:cNvPr>
          <p:cNvSpPr txBox="1">
            <a:spLocks/>
          </p:cNvSpPr>
          <p:nvPr/>
        </p:nvSpPr>
        <p:spPr>
          <a:xfrm>
            <a:off x="292417" y="300348"/>
            <a:ext cx="6477299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les règles du pare-feu :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fr-MA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9D7789-2835-4C49-8C15-F1255AA657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" y="1804490"/>
            <a:ext cx="12010797" cy="4330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F39781">
                <a:alpha val="70000"/>
              </a:srgbClr>
            </a:outerShdw>
          </a:effectLst>
        </p:spPr>
      </p:pic>
      <p:sp>
        <p:nvSpPr>
          <p:cNvPr id="38" name="任意多边形 21">
            <a:extLst>
              <a:ext uri="{FF2B5EF4-FFF2-40B4-BE49-F238E27FC236}">
                <a16:creationId xmlns:a16="http://schemas.microsoft.com/office/drawing/2014/main" id="{DFB09838-2848-48F3-A688-942238F10148}"/>
              </a:ext>
            </a:extLst>
          </p:cNvPr>
          <p:cNvSpPr/>
          <p:nvPr/>
        </p:nvSpPr>
        <p:spPr>
          <a:xfrm rot="5400000">
            <a:off x="11018444" y="-371753"/>
            <a:ext cx="857869" cy="989826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占位符 1">
            <a:extLst>
              <a:ext uri="{FF2B5EF4-FFF2-40B4-BE49-F238E27FC236}">
                <a16:creationId xmlns:a16="http://schemas.microsoft.com/office/drawing/2014/main" id="{A37E2D71-936B-402B-92C1-08FB0E8A311C}"/>
              </a:ext>
            </a:extLst>
          </p:cNvPr>
          <p:cNvSpPr txBox="1">
            <a:spLocks/>
          </p:cNvSpPr>
          <p:nvPr/>
        </p:nvSpPr>
        <p:spPr>
          <a:xfrm>
            <a:off x="10952465" y="125078"/>
            <a:ext cx="1317419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zh-CN" sz="20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LAN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fr-MA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9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11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11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442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192"/>
                                </p:stCondLst>
                                <p:childTnLst>
                                  <p:par>
                                    <p:cTn id="2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92"/>
                                </p:stCondLst>
                                <p:childTnLst>
                                  <p:par>
                                    <p:cTn id="3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92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92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992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7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2" grpId="0" animBg="1"/>
          <p:bldP spid="141" grpId="0"/>
          <p:bldP spid="147" grpId="0" animBg="1"/>
          <p:bldP spid="148" grpId="0"/>
          <p:bldP spid="35" grpId="0" animBg="1"/>
          <p:bldP spid="36" grpId="0"/>
          <p:bldP spid="38" grpId="0" animBg="1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11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11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442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192"/>
                                </p:stCondLst>
                                <p:childTnLst>
                                  <p:par>
                                    <p:cTn id="2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92"/>
                                </p:stCondLst>
                                <p:childTnLst>
                                  <p:par>
                                    <p:cTn id="32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92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92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992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2" grpId="0" animBg="1"/>
          <p:bldP spid="141" grpId="0"/>
          <p:bldP spid="147" grpId="0" animBg="1"/>
          <p:bldP spid="148" grpId="0"/>
          <p:bldP spid="35" grpId="0" animBg="1"/>
          <p:bldP spid="36" grpId="0"/>
          <p:bldP spid="38" grpId="0" animBg="1"/>
          <p:bldP spid="4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38331D0-F43A-4879-9614-B5429EB6C1AA}"/>
              </a:ext>
            </a:extLst>
          </p:cNvPr>
          <p:cNvGrpSpPr/>
          <p:nvPr/>
        </p:nvGrpSpPr>
        <p:grpSpPr>
          <a:xfrm>
            <a:off x="5907160" y="2090057"/>
            <a:ext cx="4093183" cy="3456601"/>
            <a:chOff x="5907160" y="2090057"/>
            <a:chExt cx="4093183" cy="3456601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4AD565C-1660-4318-83D2-2CAB20C982F0}"/>
                </a:ext>
              </a:extLst>
            </p:cNvPr>
            <p:cNvSpPr/>
            <p:nvPr/>
          </p:nvSpPr>
          <p:spPr>
            <a:xfrm>
              <a:off x="5907160" y="2090057"/>
              <a:ext cx="4093183" cy="3456601"/>
            </a:xfrm>
            <a:custGeom>
              <a:avLst/>
              <a:gdLst>
                <a:gd name="connsiteX0" fmla="*/ 348497 w 4093183"/>
                <a:gd name="connsiteY0" fmla="*/ 0 h 3456601"/>
                <a:gd name="connsiteX1" fmla="*/ 72726 w 4093183"/>
                <a:gd name="connsiteY1" fmla="*/ 508000 h 3456601"/>
                <a:gd name="connsiteX2" fmla="*/ 450097 w 4093183"/>
                <a:gd name="connsiteY2" fmla="*/ 899886 h 3456601"/>
                <a:gd name="connsiteX3" fmla="*/ 154 w 4093183"/>
                <a:gd name="connsiteY3" fmla="*/ 1335314 h 3456601"/>
                <a:gd name="connsiteX4" fmla="*/ 508154 w 4093183"/>
                <a:gd name="connsiteY4" fmla="*/ 1611086 h 3456601"/>
                <a:gd name="connsiteX5" fmla="*/ 145297 w 4093183"/>
                <a:gd name="connsiteY5" fmla="*/ 1886857 h 3456601"/>
                <a:gd name="connsiteX6" fmla="*/ 275926 w 4093183"/>
                <a:gd name="connsiteY6" fmla="*/ 3222172 h 3456601"/>
                <a:gd name="connsiteX7" fmla="*/ 1161297 w 4093183"/>
                <a:gd name="connsiteY7" fmla="*/ 3439886 h 3456601"/>
                <a:gd name="connsiteX8" fmla="*/ 4093183 w 4093183"/>
                <a:gd name="connsiteY8" fmla="*/ 3425372 h 34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3183" h="3456601">
                  <a:moveTo>
                    <a:pt x="348497" y="0"/>
                  </a:moveTo>
                  <a:cubicBezTo>
                    <a:pt x="202145" y="179009"/>
                    <a:pt x="55793" y="358019"/>
                    <a:pt x="72726" y="508000"/>
                  </a:cubicBezTo>
                  <a:cubicBezTo>
                    <a:pt x="89659" y="657981"/>
                    <a:pt x="462192" y="762000"/>
                    <a:pt x="450097" y="899886"/>
                  </a:cubicBezTo>
                  <a:cubicBezTo>
                    <a:pt x="438002" y="1037772"/>
                    <a:pt x="-9522" y="1216781"/>
                    <a:pt x="154" y="1335314"/>
                  </a:cubicBezTo>
                  <a:cubicBezTo>
                    <a:pt x="9830" y="1453847"/>
                    <a:pt x="483964" y="1519162"/>
                    <a:pt x="508154" y="1611086"/>
                  </a:cubicBezTo>
                  <a:cubicBezTo>
                    <a:pt x="532344" y="1703010"/>
                    <a:pt x="184002" y="1618343"/>
                    <a:pt x="145297" y="1886857"/>
                  </a:cubicBezTo>
                  <a:cubicBezTo>
                    <a:pt x="106592" y="2155371"/>
                    <a:pt x="106593" y="2963334"/>
                    <a:pt x="275926" y="3222172"/>
                  </a:cubicBezTo>
                  <a:cubicBezTo>
                    <a:pt x="445259" y="3481010"/>
                    <a:pt x="525088" y="3406019"/>
                    <a:pt x="1161297" y="3439886"/>
                  </a:cubicBezTo>
                  <a:cubicBezTo>
                    <a:pt x="1797507" y="3473753"/>
                    <a:pt x="2945345" y="3449562"/>
                    <a:pt x="4093183" y="3425372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prstDash val="dashDot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6ADA8E25-7684-48DF-A5EC-E2A8AD7C6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395226" y="4489312"/>
              <a:ext cx="1413510" cy="31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Copperplate Gothic Bold" panose="020E07050202060204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192.168.2.0</a:t>
              </a:r>
              <a:endParaRPr lang="fr-MA" sz="14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B926346-DA15-4130-AB7C-A3A7DB288E1B}"/>
              </a:ext>
            </a:extLst>
          </p:cNvPr>
          <p:cNvSpPr/>
          <p:nvPr/>
        </p:nvSpPr>
        <p:spPr>
          <a:xfrm>
            <a:off x="2798618" y="3103736"/>
            <a:ext cx="7495309" cy="2078144"/>
          </a:xfrm>
          <a:custGeom>
            <a:avLst/>
            <a:gdLst>
              <a:gd name="connsiteX0" fmla="*/ 7495309 w 7495309"/>
              <a:gd name="connsiteY0" fmla="*/ 2022446 h 2078144"/>
              <a:gd name="connsiteX1" fmla="*/ 6816437 w 7495309"/>
              <a:gd name="connsiteY1" fmla="*/ 1856191 h 2078144"/>
              <a:gd name="connsiteX2" fmla="*/ 6525491 w 7495309"/>
              <a:gd name="connsiteY2" fmla="*/ 2077864 h 2078144"/>
              <a:gd name="connsiteX3" fmla="*/ 5999018 w 7495309"/>
              <a:gd name="connsiteY3" fmla="*/ 1800773 h 2078144"/>
              <a:gd name="connsiteX4" fmla="*/ 5652655 w 7495309"/>
              <a:gd name="connsiteY4" fmla="*/ 2050155 h 2078144"/>
              <a:gd name="connsiteX5" fmla="*/ 5250873 w 7495309"/>
              <a:gd name="connsiteY5" fmla="*/ 1579100 h 2078144"/>
              <a:gd name="connsiteX6" fmla="*/ 4973782 w 7495309"/>
              <a:gd name="connsiteY6" fmla="*/ 1953173 h 2078144"/>
              <a:gd name="connsiteX7" fmla="*/ 3893127 w 7495309"/>
              <a:gd name="connsiteY7" fmla="*/ 1994737 h 2078144"/>
              <a:gd name="connsiteX8" fmla="*/ 1316182 w 7495309"/>
              <a:gd name="connsiteY8" fmla="*/ 1967028 h 2078144"/>
              <a:gd name="connsiteX9" fmla="*/ 1025237 w 7495309"/>
              <a:gd name="connsiteY9" fmla="*/ 1662228 h 2078144"/>
              <a:gd name="connsiteX10" fmla="*/ 651164 w 7495309"/>
              <a:gd name="connsiteY10" fmla="*/ 1468264 h 2078144"/>
              <a:gd name="connsiteX11" fmla="*/ 1205346 w 7495309"/>
              <a:gd name="connsiteY11" fmla="*/ 1191173 h 2078144"/>
              <a:gd name="connsiteX12" fmla="*/ 540327 w 7495309"/>
              <a:gd name="connsiteY12" fmla="*/ 1080337 h 2078144"/>
              <a:gd name="connsiteX13" fmla="*/ 858982 w 7495309"/>
              <a:gd name="connsiteY13" fmla="*/ 914082 h 2078144"/>
              <a:gd name="connsiteX14" fmla="*/ 914400 w 7495309"/>
              <a:gd name="connsiteY14" fmla="*/ 110519 h 2078144"/>
              <a:gd name="connsiteX15" fmla="*/ 0 w 7495309"/>
              <a:gd name="connsiteY15" fmla="*/ 27391 h 207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5309" h="2078144">
                <a:moveTo>
                  <a:pt x="7495309" y="2022446"/>
                </a:moveTo>
                <a:cubicBezTo>
                  <a:pt x="7236691" y="1934700"/>
                  <a:pt x="6978073" y="1846955"/>
                  <a:pt x="6816437" y="1856191"/>
                </a:cubicBezTo>
                <a:cubicBezTo>
                  <a:pt x="6654801" y="1865427"/>
                  <a:pt x="6661727" y="2087100"/>
                  <a:pt x="6525491" y="2077864"/>
                </a:cubicBezTo>
                <a:cubicBezTo>
                  <a:pt x="6389254" y="2068628"/>
                  <a:pt x="6144491" y="1805391"/>
                  <a:pt x="5999018" y="1800773"/>
                </a:cubicBezTo>
                <a:cubicBezTo>
                  <a:pt x="5853545" y="1796155"/>
                  <a:pt x="5777346" y="2087100"/>
                  <a:pt x="5652655" y="2050155"/>
                </a:cubicBezTo>
                <a:cubicBezTo>
                  <a:pt x="5527964" y="2013210"/>
                  <a:pt x="5364018" y="1595264"/>
                  <a:pt x="5250873" y="1579100"/>
                </a:cubicBezTo>
                <a:cubicBezTo>
                  <a:pt x="5137728" y="1562936"/>
                  <a:pt x="5200073" y="1883900"/>
                  <a:pt x="4973782" y="1953173"/>
                </a:cubicBezTo>
                <a:cubicBezTo>
                  <a:pt x="4747491" y="2022446"/>
                  <a:pt x="3893127" y="1994737"/>
                  <a:pt x="3893127" y="1994737"/>
                </a:cubicBezTo>
                <a:lnTo>
                  <a:pt x="1316182" y="1967028"/>
                </a:lnTo>
                <a:cubicBezTo>
                  <a:pt x="838200" y="1911610"/>
                  <a:pt x="1136073" y="1745355"/>
                  <a:pt x="1025237" y="1662228"/>
                </a:cubicBezTo>
                <a:cubicBezTo>
                  <a:pt x="914401" y="1579101"/>
                  <a:pt x="621146" y="1546773"/>
                  <a:pt x="651164" y="1468264"/>
                </a:cubicBezTo>
                <a:cubicBezTo>
                  <a:pt x="681182" y="1389755"/>
                  <a:pt x="1223819" y="1255827"/>
                  <a:pt x="1205346" y="1191173"/>
                </a:cubicBezTo>
                <a:cubicBezTo>
                  <a:pt x="1186873" y="1126519"/>
                  <a:pt x="598054" y="1126519"/>
                  <a:pt x="540327" y="1080337"/>
                </a:cubicBezTo>
                <a:cubicBezTo>
                  <a:pt x="482600" y="1034155"/>
                  <a:pt x="796636" y="1075718"/>
                  <a:pt x="858982" y="914082"/>
                </a:cubicBezTo>
                <a:cubicBezTo>
                  <a:pt x="921328" y="752446"/>
                  <a:pt x="1057564" y="258301"/>
                  <a:pt x="914400" y="110519"/>
                </a:cubicBezTo>
                <a:cubicBezTo>
                  <a:pt x="771236" y="-37263"/>
                  <a:pt x="385618" y="-4936"/>
                  <a:pt x="0" y="2739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4CB82DA-4F79-4271-8FD4-BE1F8EB87FAF}"/>
              </a:ext>
            </a:extLst>
          </p:cNvPr>
          <p:cNvSpPr/>
          <p:nvPr/>
        </p:nvSpPr>
        <p:spPr>
          <a:xfrm rot="10800000">
            <a:off x="6306996" y="699976"/>
            <a:ext cx="232981" cy="841828"/>
          </a:xfrm>
          <a:custGeom>
            <a:avLst/>
            <a:gdLst>
              <a:gd name="connsiteX0" fmla="*/ 217753 w 232981"/>
              <a:gd name="connsiteY0" fmla="*/ 841828 h 841828"/>
              <a:gd name="connsiteX1" fmla="*/ 39 w 232981"/>
              <a:gd name="connsiteY1" fmla="*/ 478971 h 841828"/>
              <a:gd name="connsiteX2" fmla="*/ 232267 w 232981"/>
              <a:gd name="connsiteY2" fmla="*/ 333828 h 841828"/>
              <a:gd name="connsiteX3" fmla="*/ 72610 w 232981"/>
              <a:gd name="connsiteY3" fmla="*/ 203200 h 841828"/>
              <a:gd name="connsiteX4" fmla="*/ 72610 w 232981"/>
              <a:gd name="connsiteY4" fmla="*/ 0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81" h="841828">
                <a:moveTo>
                  <a:pt x="217753" y="841828"/>
                </a:moveTo>
                <a:cubicBezTo>
                  <a:pt x="107686" y="702733"/>
                  <a:pt x="-2380" y="563638"/>
                  <a:pt x="39" y="478971"/>
                </a:cubicBezTo>
                <a:cubicBezTo>
                  <a:pt x="2458" y="394304"/>
                  <a:pt x="220172" y="379790"/>
                  <a:pt x="232267" y="333828"/>
                </a:cubicBezTo>
                <a:cubicBezTo>
                  <a:pt x="244362" y="287866"/>
                  <a:pt x="99219" y="258838"/>
                  <a:pt x="72610" y="203200"/>
                </a:cubicBezTo>
                <a:cubicBezTo>
                  <a:pt x="46001" y="147562"/>
                  <a:pt x="59305" y="73781"/>
                  <a:pt x="7261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EA8BD98-E58E-45EC-89F7-421E7094073C}"/>
              </a:ext>
            </a:extLst>
          </p:cNvPr>
          <p:cNvSpPr/>
          <p:nvPr/>
        </p:nvSpPr>
        <p:spPr>
          <a:xfrm>
            <a:off x="5820190" y="856343"/>
            <a:ext cx="232981" cy="841828"/>
          </a:xfrm>
          <a:custGeom>
            <a:avLst/>
            <a:gdLst>
              <a:gd name="connsiteX0" fmla="*/ 217753 w 232981"/>
              <a:gd name="connsiteY0" fmla="*/ 841828 h 841828"/>
              <a:gd name="connsiteX1" fmla="*/ 39 w 232981"/>
              <a:gd name="connsiteY1" fmla="*/ 478971 h 841828"/>
              <a:gd name="connsiteX2" fmla="*/ 232267 w 232981"/>
              <a:gd name="connsiteY2" fmla="*/ 333828 h 841828"/>
              <a:gd name="connsiteX3" fmla="*/ 72610 w 232981"/>
              <a:gd name="connsiteY3" fmla="*/ 203200 h 841828"/>
              <a:gd name="connsiteX4" fmla="*/ 72610 w 232981"/>
              <a:gd name="connsiteY4" fmla="*/ 0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981" h="841828">
                <a:moveTo>
                  <a:pt x="217753" y="841828"/>
                </a:moveTo>
                <a:cubicBezTo>
                  <a:pt x="107686" y="702733"/>
                  <a:pt x="-2380" y="563638"/>
                  <a:pt x="39" y="478971"/>
                </a:cubicBezTo>
                <a:cubicBezTo>
                  <a:pt x="2458" y="394304"/>
                  <a:pt x="220172" y="379790"/>
                  <a:pt x="232267" y="333828"/>
                </a:cubicBezTo>
                <a:cubicBezTo>
                  <a:pt x="244362" y="287866"/>
                  <a:pt x="99219" y="258838"/>
                  <a:pt x="72610" y="203200"/>
                </a:cubicBezTo>
                <a:cubicBezTo>
                  <a:pt x="46001" y="147562"/>
                  <a:pt x="59305" y="73781"/>
                  <a:pt x="7261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7" name="椭圆 9">
            <a:extLst>
              <a:ext uri="{FF2B5EF4-FFF2-40B4-BE49-F238E27FC236}">
                <a16:creationId xmlns:a16="http://schemas.microsoft.com/office/drawing/2014/main" id="{658BA9EE-E253-4B16-9381-2E31C8B0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23" y="2617887"/>
            <a:ext cx="644400" cy="56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椭圆 10">
            <a:extLst>
              <a:ext uri="{FF2B5EF4-FFF2-40B4-BE49-F238E27FC236}">
                <a16:creationId xmlns:a16="http://schemas.microsoft.com/office/drawing/2014/main" id="{9370A206-DFB7-4A06-B939-21C27AE4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548" y="2617462"/>
            <a:ext cx="642567" cy="5620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969F265-7EEE-4EBD-96C2-C12264BD2E08}"/>
              </a:ext>
            </a:extLst>
          </p:cNvPr>
          <p:cNvCxnSpPr>
            <a:cxnSpLocks/>
          </p:cNvCxnSpPr>
          <p:nvPr/>
        </p:nvCxnSpPr>
        <p:spPr>
          <a:xfrm rot="5400000">
            <a:off x="9501588" y="4414101"/>
            <a:ext cx="2014930" cy="92006"/>
          </a:xfrm>
          <a:prstGeom prst="bentConnector3">
            <a:avLst>
              <a:gd name="adj1" fmla="val 7016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ACB1807-3FAC-48AA-A8CD-5CD6F5BED855}"/>
              </a:ext>
            </a:extLst>
          </p:cNvPr>
          <p:cNvCxnSpPr>
            <a:cxnSpLocks/>
          </p:cNvCxnSpPr>
          <p:nvPr/>
        </p:nvCxnSpPr>
        <p:spPr>
          <a:xfrm>
            <a:off x="5534229" y="1868466"/>
            <a:ext cx="4655754" cy="1221694"/>
          </a:xfrm>
          <a:prstGeom prst="bentConnector3">
            <a:avLst>
              <a:gd name="adj1" fmla="val 9988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1BE9548-5FBB-4BD0-BAF2-1651E35EF05A}"/>
              </a:ext>
            </a:extLst>
          </p:cNvPr>
          <p:cNvCxnSpPr>
            <a:cxnSpLocks/>
          </p:cNvCxnSpPr>
          <p:nvPr/>
        </p:nvCxnSpPr>
        <p:spPr>
          <a:xfrm rot="5400000">
            <a:off x="1076047" y="4390462"/>
            <a:ext cx="2014930" cy="92006"/>
          </a:xfrm>
          <a:prstGeom prst="bentConnector3">
            <a:avLst>
              <a:gd name="adj1" fmla="val 7016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603C913-3260-4993-8B7B-BE4F4A1142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34154" y="1878760"/>
            <a:ext cx="3561846" cy="1112327"/>
          </a:xfrm>
          <a:prstGeom prst="bentConnector3">
            <a:avLst>
              <a:gd name="adj1" fmla="val 101752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328CBCC6-4CFD-4051-B168-97829C8CC5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35" y="1228330"/>
            <a:ext cx="2425388" cy="137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EB4BE53-AA68-4E0D-A5A2-D9365A833D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740">
            <a:off x="5663509" y="2147942"/>
            <a:ext cx="866724" cy="254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EACCF-F8DE-4031-9232-1BEEF99D13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36" y="-38006"/>
            <a:ext cx="1509840" cy="1065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05EE6-441F-41CD-95AB-BFAF374109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8263">
            <a:off x="1519083" y="2479730"/>
            <a:ext cx="1220865" cy="12208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E240AF2-C1A4-4619-A834-7ACBC6C8AB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8263">
            <a:off x="9944625" y="2479728"/>
            <a:ext cx="1220865" cy="122086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3A0DAA1-71BF-484B-AB10-237A616880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83" y="4460104"/>
            <a:ext cx="730147" cy="133461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59DB540-20BE-44DE-92C1-0E3A24E05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99" y="4383582"/>
            <a:ext cx="1411135" cy="1411135"/>
          </a:xfrm>
          <a:prstGeom prst="rect">
            <a:avLst/>
          </a:prstGeom>
        </p:spPr>
      </p:pic>
      <p:sp>
        <p:nvSpPr>
          <p:cNvPr id="116" name="Text Box 2">
            <a:extLst>
              <a:ext uri="{FF2B5EF4-FFF2-40B4-BE49-F238E27FC236}">
                <a16:creationId xmlns:a16="http://schemas.microsoft.com/office/drawing/2014/main" id="{E4093CE7-7FDC-483A-B88A-32ECE520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490" y="2746925"/>
            <a:ext cx="1413510" cy="34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16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DMZ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Box 2">
            <a:extLst>
              <a:ext uri="{FF2B5EF4-FFF2-40B4-BE49-F238E27FC236}">
                <a16:creationId xmlns:a16="http://schemas.microsoft.com/office/drawing/2014/main" id="{90789C3F-3FA2-452D-8074-E81FEC45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490" y="3210777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192.168.3.0</a:t>
            </a:r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Box 2">
            <a:extLst>
              <a:ext uri="{FF2B5EF4-FFF2-40B4-BE49-F238E27FC236}">
                <a16:creationId xmlns:a16="http://schemas.microsoft.com/office/drawing/2014/main" id="{B61558D4-3494-407B-84D6-33E7C0D9C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0" y="2739669"/>
            <a:ext cx="1413510" cy="34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MA" sz="1600" dirty="0"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endParaRPr lang="fr-M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Box 2">
            <a:extLst>
              <a:ext uri="{FF2B5EF4-FFF2-40B4-BE49-F238E27FC236}">
                <a16:creationId xmlns:a16="http://schemas.microsoft.com/office/drawing/2014/main" id="{EC9A51A0-1003-44C0-AC56-6D6627A6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0" y="3203521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192.168.2.0</a:t>
            </a:r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右箭头 7">
            <a:extLst>
              <a:ext uri="{FF2B5EF4-FFF2-40B4-BE49-F238E27FC236}">
                <a16:creationId xmlns:a16="http://schemas.microsoft.com/office/drawing/2014/main" id="{6C0392F6-19F6-4A28-9E1A-89A424F2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183" y="1632732"/>
            <a:ext cx="1283018" cy="454623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2">
            <a:extLst>
              <a:ext uri="{FF2B5EF4-FFF2-40B4-BE49-F238E27FC236}">
                <a16:creationId xmlns:a16="http://schemas.microsoft.com/office/drawing/2014/main" id="{88A1CD38-B0F0-4597-9207-0EE4B3D2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700" y="1703558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1C1274"/>
                </a:solidFill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192.168.2.1</a:t>
            </a:r>
            <a:endParaRPr lang="fr-MA" sz="1400" dirty="0">
              <a:solidFill>
                <a:srgbClr val="1C127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右箭头 7">
            <a:extLst>
              <a:ext uri="{FF2B5EF4-FFF2-40B4-BE49-F238E27FC236}">
                <a16:creationId xmlns:a16="http://schemas.microsoft.com/office/drawing/2014/main" id="{C12E4F9C-3542-4560-BFAD-64865E53F5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37775" y="1632732"/>
            <a:ext cx="1281600" cy="453600"/>
          </a:xfrm>
          <a:prstGeom prst="rightArrow">
            <a:avLst>
              <a:gd name="adj1" fmla="val 50000"/>
              <a:gd name="adj2" fmla="val 50092"/>
            </a:avLst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209" tIns="48103" rIns="96209" bIns="48103" anchor="ctr"/>
          <a:lstStyle/>
          <a:p>
            <a:pPr>
              <a:lnSpc>
                <a:spcPct val="120000"/>
              </a:lnSpc>
              <a:defRPr/>
            </a:pPr>
            <a:endParaRPr lang="zh-CN" altLang="en-US" sz="19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 Box 2">
            <a:extLst>
              <a:ext uri="{FF2B5EF4-FFF2-40B4-BE49-F238E27FC236}">
                <a16:creationId xmlns:a16="http://schemas.microsoft.com/office/drawing/2014/main" id="{7394735A-2246-468D-90AF-3E187BA40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402" y="1703559"/>
            <a:ext cx="1413510" cy="31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1C1274"/>
                </a:solidFill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192.168.3.1</a:t>
            </a:r>
            <a:endParaRPr lang="fr-MA" sz="1400" dirty="0">
              <a:solidFill>
                <a:srgbClr val="1C127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7E449DE-246C-4A19-AECB-076EE0D241F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01" y="4740548"/>
            <a:ext cx="525404" cy="525404"/>
          </a:xfrm>
          <a:prstGeom prst="rect">
            <a:avLst/>
          </a:prstGeom>
        </p:spPr>
      </p:pic>
      <p:sp>
        <p:nvSpPr>
          <p:cNvPr id="46" name="任意多边形 21">
            <a:extLst>
              <a:ext uri="{FF2B5EF4-FFF2-40B4-BE49-F238E27FC236}">
                <a16:creationId xmlns:a16="http://schemas.microsoft.com/office/drawing/2014/main" id="{74B4E0CC-1BC7-4233-9BFF-584E82556CA4}"/>
              </a:ext>
            </a:extLst>
          </p:cNvPr>
          <p:cNvSpPr/>
          <p:nvPr/>
        </p:nvSpPr>
        <p:spPr>
          <a:xfrm>
            <a:off x="14514" y="171721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占位符 1">
            <a:extLst>
              <a:ext uri="{FF2B5EF4-FFF2-40B4-BE49-F238E27FC236}">
                <a16:creationId xmlns:a16="http://schemas.microsoft.com/office/drawing/2014/main" id="{E6A6E7E2-7E2F-4E5A-BE8E-DD53CE2620BB}"/>
              </a:ext>
            </a:extLst>
          </p:cNvPr>
          <p:cNvSpPr txBox="1">
            <a:spLocks/>
          </p:cNvSpPr>
          <p:nvPr/>
        </p:nvSpPr>
        <p:spPr>
          <a:xfrm>
            <a:off x="385497" y="231311"/>
            <a:ext cx="6477299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les règles du pare-feu :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3C771-8204-4EC8-A498-B62786591C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" y="2632554"/>
            <a:ext cx="11726477" cy="2553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F39781">
                <a:alpha val="70000"/>
              </a:srgbClr>
            </a:outerShdw>
          </a:effectLst>
        </p:spPr>
      </p:pic>
      <p:sp>
        <p:nvSpPr>
          <p:cNvPr id="54" name="Rectangle 8">
            <a:extLst>
              <a:ext uri="{FF2B5EF4-FFF2-40B4-BE49-F238E27FC236}">
                <a16:creationId xmlns:a16="http://schemas.microsoft.com/office/drawing/2014/main" id="{46A904E7-2910-49B5-BE73-07DBDCC7E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499" y="3800215"/>
            <a:ext cx="377762" cy="17266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68571" tIns="34285" rIns="68571" bIns="34285"/>
          <a:lstStyle/>
          <a:p>
            <a:endParaRPr lang="zh-CN" altLang="en-US" sz="2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4BA51249-DBF3-47FC-B4A9-68FF311E2B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451368" y="4440450"/>
            <a:ext cx="1306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fr-MA" dirty="0">
                <a:latin typeface="Aharoni" panose="02010803020104030203" pitchFamily="2" charset="-79"/>
                <a:cs typeface="Aharoni" panose="02010803020104030203" pitchFamily="2" charset="-79"/>
              </a:rPr>
              <a:t>Autoriser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F8C9A-7192-471D-985F-BCB9EE8C9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598917"/>
            <a:ext cx="11726477" cy="2735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F39781">
                <a:alpha val="70000"/>
              </a:srgbClr>
            </a:outerShdw>
          </a:effectLst>
        </p:spPr>
      </p:pic>
      <p:sp>
        <p:nvSpPr>
          <p:cNvPr id="36" name="任意多边形 21">
            <a:extLst>
              <a:ext uri="{FF2B5EF4-FFF2-40B4-BE49-F238E27FC236}">
                <a16:creationId xmlns:a16="http://schemas.microsoft.com/office/drawing/2014/main" id="{1328D5E0-D86D-7031-0C20-C0E404871423}"/>
              </a:ext>
            </a:extLst>
          </p:cNvPr>
          <p:cNvSpPr/>
          <p:nvPr/>
        </p:nvSpPr>
        <p:spPr>
          <a:xfrm rot="5400000">
            <a:off x="11018444" y="-371753"/>
            <a:ext cx="857869" cy="989826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占位符 1">
            <a:extLst>
              <a:ext uri="{FF2B5EF4-FFF2-40B4-BE49-F238E27FC236}">
                <a16:creationId xmlns:a16="http://schemas.microsoft.com/office/drawing/2014/main" id="{6F894BBA-D785-CD59-E525-D19CCFDE0AA0}"/>
              </a:ext>
            </a:extLst>
          </p:cNvPr>
          <p:cNvSpPr txBox="1">
            <a:spLocks/>
          </p:cNvSpPr>
          <p:nvPr/>
        </p:nvSpPr>
        <p:spPr>
          <a:xfrm>
            <a:off x="10952465" y="125078"/>
            <a:ext cx="1317419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zh-CN" sz="20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DMZ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fr-MA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8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158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11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342"/>
                                </p:stCondLst>
                                <p:childTnLst>
                                  <p:par>
                                    <p:cTn id="2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42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92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3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 animBg="1"/>
          <p:bldP spid="46" grpId="0" animBg="1"/>
          <p:bldP spid="47" grpId="0"/>
          <p:bldP spid="54" grpId="0" animBg="1"/>
          <p:bldP spid="55" grpId="0"/>
          <p:bldP spid="36" grpId="0" animBg="1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158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11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342"/>
                                </p:stCondLst>
                                <p:childTnLst>
                                  <p:par>
                                    <p:cTn id="2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42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92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3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 animBg="1"/>
          <p:bldP spid="46" grpId="0" animBg="1"/>
          <p:bldP spid="47" grpId="0"/>
          <p:bldP spid="54" grpId="0" animBg="1"/>
          <p:bldP spid="55" grpId="0"/>
          <p:bldP spid="36" grpId="0" animBg="1"/>
          <p:bldP spid="3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">
            <a:extLst>
              <a:ext uri="{FF2B5EF4-FFF2-40B4-BE49-F238E27FC236}">
                <a16:creationId xmlns:a16="http://schemas.microsoft.com/office/drawing/2014/main" id="{0D3E272D-BC6F-40B7-8391-27C68D5E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07" y="2567529"/>
            <a:ext cx="3171672" cy="2429514"/>
          </a:xfrm>
          <a:prstGeom prst="rect">
            <a:avLst/>
          </a:prstGeom>
          <a:noFill/>
          <a:ln w="38100">
            <a:solidFill>
              <a:srgbClr val="98D2E3"/>
            </a:solidFill>
            <a:prstDash val="dashDot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M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96">
            <a:extLst>
              <a:ext uri="{FF2B5EF4-FFF2-40B4-BE49-F238E27FC236}">
                <a16:creationId xmlns:a16="http://schemas.microsoft.com/office/drawing/2014/main" id="{3AF62E59-A545-4E9A-AECB-5BFA04E756B0}"/>
              </a:ext>
            </a:extLst>
          </p:cNvPr>
          <p:cNvSpPr/>
          <p:nvPr/>
        </p:nvSpPr>
        <p:spPr bwMode="auto">
          <a:xfrm>
            <a:off x="5514360" y="4304660"/>
            <a:ext cx="2746376" cy="36408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3608CB09-B61A-48EE-B3C1-F189C0C0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2730" y="2725667"/>
            <a:ext cx="2786041" cy="2268655"/>
          </a:xfrm>
          <a:prstGeom prst="rect">
            <a:avLst/>
          </a:prstGeom>
          <a:noFill/>
          <a:ln w="38100">
            <a:solidFill>
              <a:srgbClr val="F79646"/>
            </a:solidFill>
            <a:prstDash val="dashDot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M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任意多边形 21">
            <a:extLst>
              <a:ext uri="{FF2B5EF4-FFF2-40B4-BE49-F238E27FC236}">
                <a16:creationId xmlns:a16="http://schemas.microsoft.com/office/drawing/2014/main" id="{5647D563-6C7B-47FC-AF9C-9847EBC7610D}"/>
              </a:ext>
            </a:extLst>
          </p:cNvPr>
          <p:cNvSpPr/>
          <p:nvPr/>
        </p:nvSpPr>
        <p:spPr>
          <a:xfrm>
            <a:off x="9501607" y="2563702"/>
            <a:ext cx="2248287" cy="387317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D1591C2D-3B95-4076-8D28-5DCF588510A2}"/>
              </a:ext>
            </a:extLst>
          </p:cNvPr>
          <p:cNvSpPr/>
          <p:nvPr/>
        </p:nvSpPr>
        <p:spPr>
          <a:xfrm rot="18815308">
            <a:off x="5568700" y="4565246"/>
            <a:ext cx="2181954" cy="1714698"/>
          </a:xfrm>
          <a:prstGeom prst="teardrop">
            <a:avLst>
              <a:gd name="adj" fmla="val 111433"/>
            </a:avLst>
          </a:prstGeom>
          <a:noFill/>
          <a:ln w="28575">
            <a:solidFill>
              <a:srgbClr val="EE6C4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AE1C32-692C-48D6-931B-84702B15D831}"/>
              </a:ext>
            </a:extLst>
          </p:cNvPr>
          <p:cNvSpPr/>
          <p:nvPr/>
        </p:nvSpPr>
        <p:spPr>
          <a:xfrm>
            <a:off x="3699803" y="3227854"/>
            <a:ext cx="2152357" cy="743501"/>
          </a:xfrm>
          <a:custGeom>
            <a:avLst/>
            <a:gdLst>
              <a:gd name="connsiteX0" fmla="*/ 2152357 w 2152357"/>
              <a:gd name="connsiteY0" fmla="*/ 92121 h 743501"/>
              <a:gd name="connsiteX1" fmla="*/ 1463040 w 2152357"/>
              <a:gd name="connsiteY1" fmla="*/ 21783 h 743501"/>
              <a:gd name="connsiteX2" fmla="*/ 1237957 w 2152357"/>
              <a:gd name="connsiteY2" fmla="*/ 429746 h 743501"/>
              <a:gd name="connsiteX3" fmla="*/ 590843 w 2152357"/>
              <a:gd name="connsiteY3" fmla="*/ 289069 h 743501"/>
              <a:gd name="connsiteX4" fmla="*/ 478302 w 2152357"/>
              <a:gd name="connsiteY4" fmla="*/ 711100 h 743501"/>
              <a:gd name="connsiteX5" fmla="*/ 0 w 2152357"/>
              <a:gd name="connsiteY5" fmla="*/ 682964 h 7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2357" h="743501">
                <a:moveTo>
                  <a:pt x="2152357" y="92121"/>
                </a:moveTo>
                <a:cubicBezTo>
                  <a:pt x="1883898" y="28816"/>
                  <a:pt x="1615440" y="-34488"/>
                  <a:pt x="1463040" y="21783"/>
                </a:cubicBezTo>
                <a:cubicBezTo>
                  <a:pt x="1310640" y="78054"/>
                  <a:pt x="1383323" y="385198"/>
                  <a:pt x="1237957" y="429746"/>
                </a:cubicBezTo>
                <a:cubicBezTo>
                  <a:pt x="1092591" y="474294"/>
                  <a:pt x="717452" y="242177"/>
                  <a:pt x="590843" y="289069"/>
                </a:cubicBezTo>
                <a:cubicBezTo>
                  <a:pt x="464234" y="335961"/>
                  <a:pt x="576776" y="645451"/>
                  <a:pt x="478302" y="711100"/>
                </a:cubicBezTo>
                <a:cubicBezTo>
                  <a:pt x="379828" y="776749"/>
                  <a:pt x="189914" y="729856"/>
                  <a:pt x="0" y="682964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85D9A0-5535-4C0D-B4A0-DB487D4BF20B}"/>
              </a:ext>
            </a:extLst>
          </p:cNvPr>
          <p:cNvSpPr/>
          <p:nvPr/>
        </p:nvSpPr>
        <p:spPr>
          <a:xfrm>
            <a:off x="7343335" y="2193619"/>
            <a:ext cx="1814733" cy="946854"/>
          </a:xfrm>
          <a:custGeom>
            <a:avLst/>
            <a:gdLst>
              <a:gd name="connsiteX0" fmla="*/ 0 w 1814733"/>
              <a:gd name="connsiteY0" fmla="*/ 127550 h 946854"/>
              <a:gd name="connsiteX1" fmla="*/ 478302 w 1814733"/>
              <a:gd name="connsiteY1" fmla="*/ 15009 h 946854"/>
              <a:gd name="connsiteX2" fmla="*/ 590843 w 1814733"/>
              <a:gd name="connsiteY2" fmla="*/ 422972 h 946854"/>
              <a:gd name="connsiteX3" fmla="*/ 1041010 w 1814733"/>
              <a:gd name="connsiteY3" fmla="*/ 169753 h 946854"/>
              <a:gd name="connsiteX4" fmla="*/ 1097280 w 1814733"/>
              <a:gd name="connsiteY4" fmla="*/ 859070 h 946854"/>
              <a:gd name="connsiteX5" fmla="*/ 1814733 w 1814733"/>
              <a:gd name="connsiteY5" fmla="*/ 915341 h 94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733" h="946854">
                <a:moveTo>
                  <a:pt x="0" y="127550"/>
                </a:moveTo>
                <a:cubicBezTo>
                  <a:pt x="189914" y="46661"/>
                  <a:pt x="379828" y="-34228"/>
                  <a:pt x="478302" y="15009"/>
                </a:cubicBezTo>
                <a:cubicBezTo>
                  <a:pt x="576776" y="64246"/>
                  <a:pt x="497058" y="397181"/>
                  <a:pt x="590843" y="422972"/>
                </a:cubicBezTo>
                <a:cubicBezTo>
                  <a:pt x="684628" y="448763"/>
                  <a:pt x="956604" y="97070"/>
                  <a:pt x="1041010" y="169753"/>
                </a:cubicBezTo>
                <a:cubicBezTo>
                  <a:pt x="1125416" y="242436"/>
                  <a:pt x="968326" y="734805"/>
                  <a:pt x="1097280" y="859070"/>
                </a:cubicBezTo>
                <a:cubicBezTo>
                  <a:pt x="1226234" y="983335"/>
                  <a:pt x="1520483" y="949338"/>
                  <a:pt x="1814733" y="915341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6" name="任意多边形 21">
            <a:extLst>
              <a:ext uri="{FF2B5EF4-FFF2-40B4-BE49-F238E27FC236}">
                <a16:creationId xmlns:a16="http://schemas.microsoft.com/office/drawing/2014/main" id="{74B4E0CC-1BC7-4233-9BFF-584E82556CA4}"/>
              </a:ext>
            </a:extLst>
          </p:cNvPr>
          <p:cNvSpPr/>
          <p:nvPr/>
        </p:nvSpPr>
        <p:spPr>
          <a:xfrm>
            <a:off x="14514" y="171721"/>
            <a:ext cx="4218999" cy="487325"/>
          </a:xfrm>
          <a:custGeom>
            <a:avLst/>
            <a:gdLst>
              <a:gd name="connsiteX0" fmla="*/ 0 w 1221940"/>
              <a:gd name="connsiteY0" fmla="*/ 0 h 1221940"/>
              <a:gd name="connsiteX1" fmla="*/ 1221940 w 1221940"/>
              <a:gd name="connsiteY1" fmla="*/ 0 h 1221940"/>
              <a:gd name="connsiteX2" fmla="*/ 1221940 w 1221940"/>
              <a:gd name="connsiteY2" fmla="*/ 1221940 h 1221940"/>
              <a:gd name="connsiteX3" fmla="*/ 0 w 1221940"/>
              <a:gd name="connsiteY3" fmla="*/ 1221940 h 1221940"/>
              <a:gd name="connsiteX4" fmla="*/ 0 w 1221940"/>
              <a:gd name="connsiteY4" fmla="*/ 0 h 122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40" h="1221940">
                <a:moveTo>
                  <a:pt x="0" y="0"/>
                </a:moveTo>
                <a:lnTo>
                  <a:pt x="1221940" y="0"/>
                </a:lnTo>
                <a:lnTo>
                  <a:pt x="1221940" y="1221940"/>
                </a:lnTo>
                <a:lnTo>
                  <a:pt x="0" y="12219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lang="fr-MA" sz="10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MA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占位符 1">
            <a:extLst>
              <a:ext uri="{FF2B5EF4-FFF2-40B4-BE49-F238E27FC236}">
                <a16:creationId xmlns:a16="http://schemas.microsoft.com/office/drawing/2014/main" id="{E6A6E7E2-7E2F-4E5A-BE8E-DD53CE2620BB}"/>
              </a:ext>
            </a:extLst>
          </p:cNvPr>
          <p:cNvSpPr txBox="1">
            <a:spLocks/>
          </p:cNvSpPr>
          <p:nvPr/>
        </p:nvSpPr>
        <p:spPr>
          <a:xfrm>
            <a:off x="413207" y="231311"/>
            <a:ext cx="3604611" cy="4873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MA" altLang="zh-CN" sz="2400" b="1" spc="100" dirty="0">
                <a:solidFill>
                  <a:schemeClr val="bg2">
                    <a:lumMod val="25000"/>
                  </a:schemeClr>
                </a:solidFill>
                <a:latin typeface="Papyrus" panose="03070502060502030205" pitchFamily="66" charset="0"/>
                <a:ea typeface="华文细黑" panose="02010600040101010101" pitchFamily="2" charset="-122"/>
              </a:rPr>
              <a:t>Serveur proxy :</a:t>
            </a:r>
            <a:endParaRPr lang="en-US" altLang="zh-CN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fr-MA" sz="2400" b="1" spc="100" dirty="0">
              <a:solidFill>
                <a:schemeClr val="bg2">
                  <a:lumMod val="25000"/>
                </a:schemeClr>
              </a:solidFill>
              <a:latin typeface="Papyrus" panose="03070502060502030205" pitchFamily="66" charset="0"/>
              <a:ea typeface="华文细黑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B525A-9A0D-4E71-A69B-A22F7905E1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83" y="2951019"/>
            <a:ext cx="1562842" cy="1562842"/>
          </a:xfrm>
          <a:prstGeom prst="rect">
            <a:avLst/>
          </a:prstGeom>
        </p:spPr>
      </p:pic>
      <p:sp>
        <p:nvSpPr>
          <p:cNvPr id="42" name="圆角矩形 99">
            <a:extLst>
              <a:ext uri="{FF2B5EF4-FFF2-40B4-BE49-F238E27FC236}">
                <a16:creationId xmlns:a16="http://schemas.microsoft.com/office/drawing/2014/main" id="{91889761-90D0-4805-B998-2E616226915E}"/>
              </a:ext>
            </a:extLst>
          </p:cNvPr>
          <p:cNvSpPr/>
          <p:nvPr/>
        </p:nvSpPr>
        <p:spPr bwMode="auto">
          <a:xfrm>
            <a:off x="856992" y="2420677"/>
            <a:ext cx="2454244" cy="364087"/>
          </a:xfrm>
          <a:prstGeom prst="roundRect">
            <a:avLst>
              <a:gd name="adj" fmla="val 0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p3d/>
          </a:bodyPr>
          <a:lstStyle/>
          <a:p>
            <a:endParaRPr lang="fr-MA"/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15AC8CBB-0508-46AE-BCE6-3CDA8A11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249" y="2403266"/>
            <a:ext cx="865588" cy="464626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2000" dirty="0">
                <a:solidFill>
                  <a:srgbClr val="262626"/>
                </a:solidFill>
                <a:effectLst/>
                <a:latin typeface="Eras Bold ITC" panose="020B0907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</a:t>
            </a:r>
            <a:endParaRPr lang="fr-MA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7C20E-23D7-40DA-A4A4-6AB5949387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89" y="2140528"/>
            <a:ext cx="1714698" cy="1714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29DA6-BE00-468A-A26D-36D36965CB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7" y="1499841"/>
            <a:ext cx="1171439" cy="2569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6DF45-25C4-4816-9569-6D031B9240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132" y="3140469"/>
            <a:ext cx="2620267" cy="1537983"/>
          </a:xfrm>
          <a:prstGeom prst="rect">
            <a:avLst/>
          </a:prstGeom>
        </p:spPr>
      </p:pic>
      <p:sp>
        <p:nvSpPr>
          <p:cNvPr id="59" name="Text Box 2">
            <a:extLst>
              <a:ext uri="{FF2B5EF4-FFF2-40B4-BE49-F238E27FC236}">
                <a16:creationId xmlns:a16="http://schemas.microsoft.com/office/drawing/2014/main" id="{A6E1DB32-8033-470B-8E9B-593FB954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956" y="2567529"/>
            <a:ext cx="946900" cy="464626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2000" dirty="0">
                <a:solidFill>
                  <a:srgbClr val="262626"/>
                </a:solidFill>
                <a:latin typeface="Eras Bold ITC" panose="020B0907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fr-MA" sz="2000" dirty="0">
                <a:solidFill>
                  <a:srgbClr val="262626"/>
                </a:solidFill>
                <a:effectLst/>
                <a:latin typeface="Eras Bold ITC" panose="020B0907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endParaRPr lang="fr-MA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A3F792C-44C0-40EF-A6D7-68580425F924}"/>
              </a:ext>
            </a:extLst>
          </p:cNvPr>
          <p:cNvSpPr/>
          <p:nvPr/>
        </p:nvSpPr>
        <p:spPr>
          <a:xfrm>
            <a:off x="3022671" y="858189"/>
            <a:ext cx="6785592" cy="4019406"/>
          </a:xfrm>
          <a:prstGeom prst="arc">
            <a:avLst>
              <a:gd name="adj1" fmla="val 11222439"/>
              <a:gd name="adj2" fmla="val 21358789"/>
            </a:avLst>
          </a:prstGeom>
          <a:ln w="19050">
            <a:solidFill>
              <a:srgbClr val="FF0000"/>
            </a:solidFill>
            <a:prstDash val="lg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009313-4436-4541-9B84-D3D3E03DC8D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62" y="282857"/>
            <a:ext cx="1002524" cy="100252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15834B-3472-4350-BCA8-2705F1026642}"/>
              </a:ext>
            </a:extLst>
          </p:cNvPr>
          <p:cNvSpPr/>
          <p:nvPr/>
        </p:nvSpPr>
        <p:spPr>
          <a:xfrm>
            <a:off x="3586065" y="2725667"/>
            <a:ext cx="2095547" cy="450239"/>
          </a:xfrm>
          <a:custGeom>
            <a:avLst/>
            <a:gdLst>
              <a:gd name="connsiteX0" fmla="*/ 0 w 1828800"/>
              <a:gd name="connsiteY0" fmla="*/ 540327 h 540327"/>
              <a:gd name="connsiteX1" fmla="*/ 166254 w 1828800"/>
              <a:gd name="connsiteY1" fmla="*/ 152400 h 540327"/>
              <a:gd name="connsiteX2" fmla="*/ 554181 w 1828800"/>
              <a:gd name="connsiteY2" fmla="*/ 374073 h 540327"/>
              <a:gd name="connsiteX3" fmla="*/ 803563 w 1828800"/>
              <a:gd name="connsiteY3" fmla="*/ 27709 h 540327"/>
              <a:gd name="connsiteX4" fmla="*/ 1177636 w 1828800"/>
              <a:gd name="connsiteY4" fmla="*/ 180109 h 540327"/>
              <a:gd name="connsiteX5" fmla="*/ 1828800 w 1828800"/>
              <a:gd name="connsiteY5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0" h="540327">
                <a:moveTo>
                  <a:pt x="0" y="540327"/>
                </a:moveTo>
                <a:cubicBezTo>
                  <a:pt x="36945" y="360218"/>
                  <a:pt x="73891" y="180109"/>
                  <a:pt x="166254" y="152400"/>
                </a:cubicBezTo>
                <a:cubicBezTo>
                  <a:pt x="258618" y="124691"/>
                  <a:pt x="447963" y="394855"/>
                  <a:pt x="554181" y="374073"/>
                </a:cubicBezTo>
                <a:cubicBezTo>
                  <a:pt x="660399" y="353291"/>
                  <a:pt x="699654" y="60036"/>
                  <a:pt x="803563" y="27709"/>
                </a:cubicBezTo>
                <a:cubicBezTo>
                  <a:pt x="907472" y="-4618"/>
                  <a:pt x="1006763" y="184727"/>
                  <a:pt x="1177636" y="180109"/>
                </a:cubicBezTo>
                <a:cubicBezTo>
                  <a:pt x="1348509" y="175491"/>
                  <a:pt x="1588654" y="87745"/>
                  <a:pt x="1828800" y="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1E9AEC4-E5F9-416F-B5D3-BD74FBD7C628}"/>
              </a:ext>
            </a:extLst>
          </p:cNvPr>
          <p:cNvSpPr/>
          <p:nvPr/>
        </p:nvSpPr>
        <p:spPr>
          <a:xfrm>
            <a:off x="7680960" y="3078495"/>
            <a:ext cx="1547446" cy="663511"/>
          </a:xfrm>
          <a:custGeom>
            <a:avLst/>
            <a:gdLst>
              <a:gd name="connsiteX0" fmla="*/ 1547446 w 1547446"/>
              <a:gd name="connsiteY0" fmla="*/ 663511 h 663511"/>
              <a:gd name="connsiteX1" fmla="*/ 1181686 w 1547446"/>
              <a:gd name="connsiteY1" fmla="*/ 480631 h 663511"/>
              <a:gd name="connsiteX2" fmla="*/ 745588 w 1547446"/>
              <a:gd name="connsiteY2" fmla="*/ 550970 h 663511"/>
              <a:gd name="connsiteX3" fmla="*/ 534572 w 1547446"/>
              <a:gd name="connsiteY3" fmla="*/ 269616 h 663511"/>
              <a:gd name="connsiteX4" fmla="*/ 267286 w 1547446"/>
              <a:gd name="connsiteY4" fmla="*/ 396225 h 663511"/>
              <a:gd name="connsiteX5" fmla="*/ 253218 w 1547446"/>
              <a:gd name="connsiteY5" fmla="*/ 44533 h 663511"/>
              <a:gd name="connsiteX6" fmla="*/ 0 w 1547446"/>
              <a:gd name="connsiteY6" fmla="*/ 16397 h 66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7446" h="663511">
                <a:moveTo>
                  <a:pt x="1547446" y="663511"/>
                </a:moveTo>
                <a:cubicBezTo>
                  <a:pt x="1431387" y="581449"/>
                  <a:pt x="1315329" y="499388"/>
                  <a:pt x="1181686" y="480631"/>
                </a:cubicBezTo>
                <a:cubicBezTo>
                  <a:pt x="1048043" y="461874"/>
                  <a:pt x="853440" y="586139"/>
                  <a:pt x="745588" y="550970"/>
                </a:cubicBezTo>
                <a:cubicBezTo>
                  <a:pt x="637736" y="515801"/>
                  <a:pt x="614289" y="295407"/>
                  <a:pt x="534572" y="269616"/>
                </a:cubicBezTo>
                <a:cubicBezTo>
                  <a:pt x="454855" y="243825"/>
                  <a:pt x="314178" y="433739"/>
                  <a:pt x="267286" y="396225"/>
                </a:cubicBezTo>
                <a:cubicBezTo>
                  <a:pt x="220394" y="358711"/>
                  <a:pt x="297766" y="107838"/>
                  <a:pt x="253218" y="44533"/>
                </a:cubicBezTo>
                <a:cubicBezTo>
                  <a:pt x="208670" y="-18772"/>
                  <a:pt x="104335" y="-1188"/>
                  <a:pt x="0" y="16397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45297F87-0A7C-44BB-A44C-FCEBD6BA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230" y="4247296"/>
            <a:ext cx="2746376" cy="464626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2000" dirty="0">
                <a:solidFill>
                  <a:srgbClr val="262626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Target catégories : </a:t>
            </a: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3DDEA396-49D2-42F4-A7D9-64F4D3657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793" y="4804943"/>
            <a:ext cx="1267591" cy="464626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1800" dirty="0">
                <a:solidFill>
                  <a:srgbClr val="002078"/>
                </a:solidFill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Facebook </a:t>
            </a:r>
            <a:endParaRPr lang="fr-MA" sz="2000" dirty="0">
              <a:solidFill>
                <a:srgbClr val="262626"/>
              </a:solidFill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id="{EE03C637-7AFE-46F8-8D50-9279FDDEA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12" y="5204942"/>
            <a:ext cx="1267591" cy="464626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1800" dirty="0">
                <a:solidFill>
                  <a:srgbClr val="002078"/>
                </a:solidFill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Netflix</a:t>
            </a:r>
            <a:endParaRPr lang="fr-MA" sz="2000" dirty="0">
              <a:solidFill>
                <a:srgbClr val="262626"/>
              </a:solidFill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 Box 2">
            <a:extLst>
              <a:ext uri="{FF2B5EF4-FFF2-40B4-BE49-F238E27FC236}">
                <a16:creationId xmlns:a16="http://schemas.microsoft.com/office/drawing/2014/main" id="{0FC27EC9-1C21-4E5D-9F00-C6B277166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92" y="5586206"/>
            <a:ext cx="1267591" cy="464626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1800" dirty="0">
                <a:solidFill>
                  <a:srgbClr val="002078"/>
                </a:solidFill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YouTube</a:t>
            </a:r>
            <a:endParaRPr lang="fr-MA" sz="2000" dirty="0">
              <a:solidFill>
                <a:srgbClr val="262626"/>
              </a:solidFill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A239F-4303-47BC-B402-25B6A60AB06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3" y="4854790"/>
            <a:ext cx="274508" cy="2745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08FF63-9AA5-41A1-85C8-5B1BB53B80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70" y="5258288"/>
            <a:ext cx="274508" cy="2745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1BD5ED0-2946-4E8E-ADA7-BBF01BE63A6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44" y="5637203"/>
            <a:ext cx="274508" cy="2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 p14:presetBounceEnd="70667">
                                      <p:stCondLst>
                                        <p:cond delay="37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667">
                                          <p:cBhvr additive="base">
                                            <p:cTn id="4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667">
                                          <p:cBhvr additive="base">
                                            <p:cTn id="4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920"/>
                                </p:stCondLst>
                                <p:childTnLst>
                                  <p:par>
                                    <p:cTn id="49" presetID="2" presetClass="entr" presetSubtype="4" fill="hold" nodeType="after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42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170"/>
                                </p:stCondLst>
                                <p:childTnLst>
                                  <p:par>
                                    <p:cTn id="6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92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1" dur="78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1720"/>
                                </p:stCondLst>
                                <p:childTnLst>
                                  <p:par>
                                    <p:cTn id="9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69" grpId="0" animBg="1"/>
          <p:bldP spid="56" grpId="0" animBg="1"/>
          <p:bldP spid="70" grpId="0" animBg="1"/>
          <p:bldP spid="27" grpId="0" animBg="1"/>
          <p:bldP spid="26" grpId="0" animBg="1"/>
          <p:bldP spid="24" grpId="0" animBg="1"/>
          <p:bldP spid="46" grpId="0" animBg="1"/>
          <p:bldP spid="47" grpId="0"/>
          <p:bldP spid="42" grpId="0" animBg="1"/>
          <p:bldP spid="44" grpId="0"/>
          <p:bldP spid="59" grpId="0"/>
          <p:bldP spid="17" grpId="0" animBg="1"/>
          <p:bldP spid="22" grpId="0" animBg="1"/>
          <p:bldP spid="25" grpId="0" animBg="1"/>
          <p:bldP spid="67" grpId="0"/>
          <p:bldP spid="72" grpId="0"/>
          <p:bldP spid="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>
                                      <p:stCondLst>
                                        <p:cond delay="37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920"/>
                                </p:stCondLst>
                                <p:childTnLst>
                                  <p:par>
                                    <p:cTn id="4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42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170"/>
                                </p:stCondLst>
                                <p:childTnLst>
                                  <p:par>
                                    <p:cTn id="6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92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81" dur="78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1720"/>
                                </p:stCondLst>
                                <p:childTnLst>
                                  <p:par>
                                    <p:cTn id="9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69" grpId="0" animBg="1"/>
          <p:bldP spid="56" grpId="0" animBg="1"/>
          <p:bldP spid="70" grpId="0" animBg="1"/>
          <p:bldP spid="27" grpId="0" animBg="1"/>
          <p:bldP spid="26" grpId="0" animBg="1"/>
          <p:bldP spid="24" grpId="0" animBg="1"/>
          <p:bldP spid="46" grpId="0" animBg="1"/>
          <p:bldP spid="47" grpId="0"/>
          <p:bldP spid="42" grpId="0" animBg="1"/>
          <p:bldP spid="44" grpId="0"/>
          <p:bldP spid="59" grpId="0"/>
          <p:bldP spid="17" grpId="0" animBg="1"/>
          <p:bldP spid="22" grpId="0" animBg="1"/>
          <p:bldP spid="25" grpId="0" animBg="1"/>
          <p:bldP spid="67" grpId="0"/>
          <p:bldP spid="72" grpId="0"/>
          <p:bldP spid="7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工作总结与2018工作规划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189</Words>
  <Application>Microsoft Office PowerPoint</Application>
  <PresentationFormat>Widescreen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微软雅黑</vt:lpstr>
      <vt:lpstr>华文细黑</vt:lpstr>
      <vt:lpstr>Aharoni</vt:lpstr>
      <vt:lpstr>Arial</vt:lpstr>
      <vt:lpstr>Avenir Next LT Pro Light</vt:lpstr>
      <vt:lpstr>Calibri</vt:lpstr>
      <vt:lpstr>Copperplate Gothic Bold</vt:lpstr>
      <vt:lpstr>Eras Bold ITC</vt:lpstr>
      <vt:lpstr>Franklin Gothic Book</vt:lpstr>
      <vt:lpstr>Impact</vt:lpstr>
      <vt:lpstr>Papyrus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othmane taybi</cp:lastModifiedBy>
  <cp:revision>161</cp:revision>
  <dcterms:created xsi:type="dcterms:W3CDTF">2013-07-01T03:05:36Z</dcterms:created>
  <dcterms:modified xsi:type="dcterms:W3CDTF">2022-06-14T22:04:43Z</dcterms:modified>
</cp:coreProperties>
</file>