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06BB-2C33-904D-B998-05702E74060D}" type="datetimeFigureOut">
              <a:rPr lang="pt-BR" smtClean="0"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74D5-E92C-9C46-A1F2-F63DA3473CA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06BB-2C33-904D-B998-05702E74060D}" type="datetimeFigureOut">
              <a:rPr lang="pt-BR" smtClean="0"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74D5-E92C-9C46-A1F2-F63DA3473CA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06BB-2C33-904D-B998-05702E74060D}" type="datetimeFigureOut">
              <a:rPr lang="pt-BR" smtClean="0"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74D5-E92C-9C46-A1F2-F63DA3473CA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06BB-2C33-904D-B998-05702E74060D}" type="datetimeFigureOut">
              <a:rPr lang="pt-BR" smtClean="0"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74D5-E92C-9C46-A1F2-F63DA3473CA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06BB-2C33-904D-B998-05702E74060D}" type="datetimeFigureOut">
              <a:rPr lang="pt-BR" smtClean="0"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74D5-E92C-9C46-A1F2-F63DA3473CA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06BB-2C33-904D-B998-05702E74060D}" type="datetimeFigureOut">
              <a:rPr lang="pt-BR" smtClean="0"/>
              <a:t>15/01/2018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74D5-E92C-9C46-A1F2-F63DA3473CA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06BB-2C33-904D-B998-05702E74060D}" type="datetimeFigureOut">
              <a:rPr lang="pt-BR" smtClean="0"/>
              <a:t>15/01/2018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74D5-E92C-9C46-A1F2-F63DA3473CA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06BB-2C33-904D-B998-05702E74060D}" type="datetimeFigureOut">
              <a:rPr lang="pt-BR" smtClean="0"/>
              <a:t>15/01/2018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74D5-E92C-9C46-A1F2-F63DA3473CA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06BB-2C33-904D-B998-05702E74060D}" type="datetimeFigureOut">
              <a:rPr lang="pt-BR" smtClean="0"/>
              <a:t>15/01/2018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74D5-E92C-9C46-A1F2-F63DA3473CA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06BB-2C33-904D-B998-05702E74060D}" type="datetimeFigureOut">
              <a:rPr lang="pt-BR" smtClean="0"/>
              <a:t>15/01/2018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74D5-E92C-9C46-A1F2-F63DA3473CA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06BB-2C33-904D-B998-05702E74060D}" type="datetimeFigureOut">
              <a:rPr lang="pt-BR" smtClean="0"/>
              <a:t>15/01/2018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74D5-E92C-9C46-A1F2-F63DA3473CA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706BB-2C33-904D-B998-05702E74060D}" type="datetimeFigureOut">
              <a:rPr lang="pt-BR" smtClean="0"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974D5-E92C-9C46-A1F2-F63DA3473CA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</a:t>
            </a:r>
            <a:br>
              <a:rPr lang="pt-BR" dirty="0" smtClean="0"/>
            </a:b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1252024" y="1147632"/>
            <a:ext cx="2084447" cy="5362705"/>
            <a:chOff x="1126672" y="693738"/>
            <a:chExt cx="2209800" cy="5816600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6672" y="693738"/>
              <a:ext cx="2209800" cy="5816600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1375955" y="1147633"/>
              <a:ext cx="1463040" cy="2154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endParaRPr lang="pt-BR" sz="800" dirty="0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3519718" y="1147632"/>
            <a:ext cx="1788851" cy="5196901"/>
            <a:chOff x="3804557" y="511969"/>
            <a:chExt cx="2095500" cy="561340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4557" y="511969"/>
              <a:ext cx="2095500" cy="5613400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3955325" y="784326"/>
              <a:ext cx="1463040" cy="2154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endParaRPr lang="pt-BR" sz="800" dirty="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9242476" y="1257712"/>
            <a:ext cx="2209800" cy="3581400"/>
            <a:chOff x="10063843" y="511969"/>
            <a:chExt cx="2209800" cy="3581400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63843" y="511969"/>
              <a:ext cx="2209800" cy="3581400"/>
            </a:xfrm>
            <a:prstGeom prst="rect">
              <a:avLst/>
            </a:prstGeom>
          </p:spPr>
        </p:pic>
        <p:sp>
          <p:nvSpPr>
            <p:cNvPr id="10" name="CaixaDeTexto 9"/>
            <p:cNvSpPr txBox="1"/>
            <p:nvPr/>
          </p:nvSpPr>
          <p:spPr>
            <a:xfrm>
              <a:off x="10140043" y="1147633"/>
              <a:ext cx="1463040" cy="2154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endParaRPr lang="pt-BR" sz="800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5789153" y="1078864"/>
            <a:ext cx="1463040" cy="812800"/>
            <a:chOff x="7053873" y="2079228"/>
            <a:chExt cx="1463040" cy="812800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53873" y="2079228"/>
              <a:ext cx="1460500" cy="812800"/>
            </a:xfrm>
            <a:prstGeom prst="rect">
              <a:avLst/>
            </a:prstGeom>
          </p:spPr>
        </p:pic>
        <p:sp>
          <p:nvSpPr>
            <p:cNvPr id="13" name="CaixaDeTexto 12"/>
            <p:cNvSpPr txBox="1"/>
            <p:nvPr/>
          </p:nvSpPr>
          <p:spPr>
            <a:xfrm>
              <a:off x="7053873" y="2583005"/>
              <a:ext cx="1463040" cy="2154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endParaRPr lang="pt-BR" sz="800" dirty="0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5756133" y="4181821"/>
            <a:ext cx="2548690" cy="2159000"/>
            <a:chOff x="7051525" y="3312396"/>
            <a:chExt cx="2548690" cy="2159000"/>
          </a:xfrm>
        </p:grpSpPr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98315" y="3312396"/>
              <a:ext cx="2501900" cy="2159000"/>
            </a:xfrm>
            <a:prstGeom prst="rect">
              <a:avLst/>
            </a:prstGeom>
          </p:spPr>
        </p:pic>
        <p:sp>
          <p:nvSpPr>
            <p:cNvPr id="16" name="CaixaDeTexto 15"/>
            <p:cNvSpPr txBox="1"/>
            <p:nvPr/>
          </p:nvSpPr>
          <p:spPr>
            <a:xfrm>
              <a:off x="7051525" y="3593534"/>
              <a:ext cx="1463040" cy="2154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endParaRPr lang="pt-BR" sz="800" dirty="0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5861957" y="2032233"/>
            <a:ext cx="1676400" cy="1968500"/>
            <a:chOff x="9926683" y="4398169"/>
            <a:chExt cx="1676400" cy="1968500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26683" y="4398169"/>
              <a:ext cx="1676400" cy="1968500"/>
            </a:xfrm>
            <a:prstGeom prst="rect">
              <a:avLst/>
            </a:prstGeom>
          </p:spPr>
        </p:pic>
        <p:sp>
          <p:nvSpPr>
            <p:cNvPr id="17" name="CaixaDeTexto 16"/>
            <p:cNvSpPr txBox="1"/>
            <p:nvPr/>
          </p:nvSpPr>
          <p:spPr>
            <a:xfrm>
              <a:off x="10025159" y="4672761"/>
              <a:ext cx="1463040" cy="2154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endParaRPr lang="pt-B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Associação: Deputado </a:t>
            </a:r>
            <a:r>
              <a:rPr lang="mr-IN" dirty="0" smtClean="0"/>
              <a:t>–</a:t>
            </a:r>
            <a:r>
              <a:rPr lang="pt-PT" dirty="0" smtClean="0"/>
              <a:t> </a:t>
            </a:r>
            <a:r>
              <a:rPr lang="en-US" dirty="0" err="1" smtClean="0"/>
              <a:t>Área</a:t>
            </a:r>
            <a:r>
              <a:rPr lang="pt-PT" dirty="0" smtClean="0"/>
              <a:t> 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108" y="1909788"/>
            <a:ext cx="86487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1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Associação: Deputado </a:t>
            </a:r>
            <a:r>
              <a:rPr lang="mr-IN" dirty="0" smtClean="0"/>
              <a:t>–</a:t>
            </a:r>
            <a:r>
              <a:rPr lang="pt-PT" dirty="0" smtClean="0"/>
              <a:t> </a:t>
            </a:r>
            <a:r>
              <a:rPr lang="en-US" dirty="0" err="1" smtClean="0"/>
              <a:t>Empresa</a:t>
            </a: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108" y="1439173"/>
            <a:ext cx="8836074" cy="502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Associação: Deputado – Municípios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0" y="1846678"/>
            <a:ext cx="45974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69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16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Mangal</vt:lpstr>
      <vt:lpstr>Tema do Office</vt:lpstr>
      <vt:lpstr>Tabelas </vt:lpstr>
      <vt:lpstr>Associação: Deputado – Área </vt:lpstr>
      <vt:lpstr>Associação: Deputado – Empresa</vt:lpstr>
      <vt:lpstr>Associação: Deputado – Municípios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Othon Campos</dc:creator>
  <cp:lastModifiedBy>Othon Campos</cp:lastModifiedBy>
  <cp:revision>27</cp:revision>
  <dcterms:created xsi:type="dcterms:W3CDTF">2018-01-15T12:06:04Z</dcterms:created>
  <dcterms:modified xsi:type="dcterms:W3CDTF">2018-01-15T13:57:53Z</dcterms:modified>
</cp:coreProperties>
</file>