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16169" y="988051"/>
            <a:ext cx="2321560" cy="51435"/>
          </a:xfrm>
          <a:custGeom>
            <a:avLst/>
            <a:gdLst/>
            <a:ahLst/>
            <a:cxnLst/>
            <a:rect l="l" t="t" r="r" b="b"/>
            <a:pathLst>
              <a:path w="2321560" h="51434">
                <a:moveTo>
                  <a:pt x="2321261" y="51310"/>
                </a:moveTo>
                <a:lnTo>
                  <a:pt x="0" y="51310"/>
                </a:lnTo>
                <a:lnTo>
                  <a:pt x="0" y="0"/>
                </a:lnTo>
                <a:lnTo>
                  <a:pt x="2321261" y="0"/>
                </a:lnTo>
                <a:lnTo>
                  <a:pt x="2321261" y="51310"/>
                </a:lnTo>
                <a:close/>
              </a:path>
            </a:pathLst>
          </a:custGeom>
          <a:solidFill>
            <a:srgbClr val="40C1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78549" y="2607104"/>
            <a:ext cx="2183130" cy="48260"/>
          </a:xfrm>
          <a:custGeom>
            <a:avLst/>
            <a:gdLst/>
            <a:ahLst/>
            <a:cxnLst/>
            <a:rect l="l" t="t" r="r" b="b"/>
            <a:pathLst>
              <a:path w="2183129" h="48260">
                <a:moveTo>
                  <a:pt x="2182625" y="48245"/>
                </a:moveTo>
                <a:lnTo>
                  <a:pt x="0" y="48245"/>
                </a:lnTo>
                <a:lnTo>
                  <a:pt x="0" y="0"/>
                </a:lnTo>
                <a:lnTo>
                  <a:pt x="2182625" y="0"/>
                </a:lnTo>
                <a:lnTo>
                  <a:pt x="2182625" y="48245"/>
                </a:lnTo>
                <a:close/>
              </a:path>
            </a:pathLst>
          </a:custGeom>
          <a:solidFill>
            <a:srgbClr val="CD6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00519" y="2397579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4">
                <a:moveTo>
                  <a:pt x="0" y="0"/>
                </a:moveTo>
                <a:lnTo>
                  <a:pt x="0" y="175518"/>
                </a:lnTo>
              </a:path>
            </a:pathLst>
          </a:custGeom>
          <a:ln w="9524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29600" y="2612610"/>
            <a:ext cx="2167255" cy="48260"/>
          </a:xfrm>
          <a:custGeom>
            <a:avLst/>
            <a:gdLst/>
            <a:ahLst/>
            <a:cxnLst/>
            <a:rect l="l" t="t" r="r" b="b"/>
            <a:pathLst>
              <a:path w="2167254" h="48260">
                <a:moveTo>
                  <a:pt x="2166848" y="47897"/>
                </a:moveTo>
                <a:lnTo>
                  <a:pt x="0" y="47897"/>
                </a:lnTo>
                <a:lnTo>
                  <a:pt x="0" y="0"/>
                </a:lnTo>
                <a:lnTo>
                  <a:pt x="2166848" y="0"/>
                </a:lnTo>
                <a:lnTo>
                  <a:pt x="2166848" y="47897"/>
                </a:lnTo>
                <a:close/>
              </a:path>
            </a:pathLst>
          </a:custGeom>
          <a:solidFill>
            <a:srgbClr val="CD6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531056" y="2403060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549"/>
                </a:lnTo>
              </a:path>
            </a:pathLst>
          </a:custGeom>
          <a:ln w="9524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642955" y="2601454"/>
            <a:ext cx="2199005" cy="48895"/>
          </a:xfrm>
          <a:custGeom>
            <a:avLst/>
            <a:gdLst/>
            <a:ahLst/>
            <a:cxnLst/>
            <a:rect l="l" t="t" r="r" b="b"/>
            <a:pathLst>
              <a:path w="2199004" h="48894">
                <a:moveTo>
                  <a:pt x="2198814" y="48603"/>
                </a:moveTo>
                <a:lnTo>
                  <a:pt x="0" y="48603"/>
                </a:lnTo>
                <a:lnTo>
                  <a:pt x="0" y="0"/>
                </a:lnTo>
                <a:lnTo>
                  <a:pt x="2198814" y="0"/>
                </a:lnTo>
                <a:lnTo>
                  <a:pt x="2198814" y="48603"/>
                </a:lnTo>
                <a:close/>
              </a:path>
            </a:pathLst>
          </a:custGeom>
          <a:solidFill>
            <a:srgbClr val="CD6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707793" y="2397556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69">
                <a:moveTo>
                  <a:pt x="0" y="0"/>
                </a:moveTo>
                <a:lnTo>
                  <a:pt x="0" y="203900"/>
                </a:lnTo>
              </a:path>
            </a:pathLst>
          </a:custGeom>
          <a:ln w="9524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18417" y="2386479"/>
            <a:ext cx="7212965" cy="0"/>
          </a:xfrm>
          <a:custGeom>
            <a:avLst/>
            <a:gdLst/>
            <a:ahLst/>
            <a:cxnLst/>
            <a:rect l="l" t="t" r="r" b="b"/>
            <a:pathLst>
              <a:path w="7212965" h="0">
                <a:moveTo>
                  <a:pt x="721257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53641" y="2595142"/>
            <a:ext cx="2199005" cy="48895"/>
          </a:xfrm>
          <a:custGeom>
            <a:avLst/>
            <a:gdLst/>
            <a:ahLst/>
            <a:cxnLst/>
            <a:rect l="l" t="t" r="r" b="b"/>
            <a:pathLst>
              <a:path w="2199005" h="48894">
                <a:moveTo>
                  <a:pt x="2198814" y="48603"/>
                </a:moveTo>
                <a:lnTo>
                  <a:pt x="0" y="48603"/>
                </a:lnTo>
                <a:lnTo>
                  <a:pt x="0" y="0"/>
                </a:lnTo>
                <a:lnTo>
                  <a:pt x="2198814" y="0"/>
                </a:lnTo>
                <a:lnTo>
                  <a:pt x="2198814" y="48603"/>
                </a:lnTo>
                <a:close/>
              </a:path>
            </a:pathLst>
          </a:custGeom>
          <a:solidFill>
            <a:srgbClr val="CD6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318479" y="2391245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69">
                <a:moveTo>
                  <a:pt x="0" y="0"/>
                </a:moveTo>
                <a:lnTo>
                  <a:pt x="0" y="203900"/>
                </a:lnTo>
              </a:path>
            </a:pathLst>
          </a:custGeom>
          <a:ln w="9524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917241" y="1804121"/>
            <a:ext cx="5080" cy="565150"/>
          </a:xfrm>
          <a:custGeom>
            <a:avLst/>
            <a:gdLst/>
            <a:ahLst/>
            <a:cxnLst/>
            <a:rect l="l" t="t" r="r" b="b"/>
            <a:pathLst>
              <a:path w="5079" h="565150">
                <a:moveTo>
                  <a:pt x="0" y="564563"/>
                </a:moveTo>
                <a:lnTo>
                  <a:pt x="4711" y="0"/>
                </a:lnTo>
              </a:path>
            </a:pathLst>
          </a:custGeom>
          <a:ln w="9525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92608"/>
            <a:ext cx="877824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8299" y="1132659"/>
            <a:ext cx="1598930" cy="44132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00" spc="-20" b="1">
                <a:solidFill>
                  <a:srgbClr val="1C4254"/>
                </a:solidFill>
                <a:latin typeface="Verdana"/>
                <a:cs typeface="Verdana"/>
              </a:rPr>
              <a:t>C</a:t>
            </a:r>
            <a:r>
              <a:rPr dirty="0" sz="1200" spc="-50" b="1">
                <a:solidFill>
                  <a:srgbClr val="1C4254"/>
                </a:solidFill>
                <a:latin typeface="Verdana"/>
                <a:cs typeface="Verdana"/>
              </a:rPr>
              <a:t>E</a:t>
            </a:r>
            <a:r>
              <a:rPr dirty="0" sz="1200" spc="-20" b="1">
                <a:solidFill>
                  <a:srgbClr val="1C4254"/>
                </a:solidFill>
                <a:latin typeface="Verdana"/>
                <a:cs typeface="Verdana"/>
              </a:rPr>
              <a:t>C</a:t>
            </a:r>
            <a:r>
              <a:rPr dirty="0" sz="1200" spc="-260" b="1">
                <a:solidFill>
                  <a:srgbClr val="1C4254"/>
                </a:solidFill>
                <a:latin typeface="Verdana"/>
                <a:cs typeface="Verdana"/>
              </a:rPr>
              <a:t>I</a:t>
            </a:r>
            <a:r>
              <a:rPr dirty="0" sz="1200" spc="-80" b="1">
                <a:solidFill>
                  <a:srgbClr val="1C4254"/>
                </a:solidFill>
                <a:latin typeface="Verdana"/>
                <a:cs typeface="Verdana"/>
              </a:rPr>
              <a:t>L</a:t>
            </a:r>
            <a:r>
              <a:rPr dirty="0" sz="1200" spc="-50" b="1">
                <a:solidFill>
                  <a:srgbClr val="1C4254"/>
                </a:solidFill>
                <a:latin typeface="Verdana"/>
                <a:cs typeface="Verdana"/>
              </a:rPr>
              <a:t>E</a:t>
            </a:r>
            <a:r>
              <a:rPr dirty="0" sz="1200" spc="-150" b="1">
                <a:solidFill>
                  <a:srgbClr val="1C4254"/>
                </a:solidFill>
                <a:latin typeface="Verdana"/>
                <a:cs typeface="Verdana"/>
              </a:rPr>
              <a:t> </a:t>
            </a:r>
            <a:r>
              <a:rPr dirty="0" sz="1200" spc="-40" b="1">
                <a:solidFill>
                  <a:srgbClr val="1C4254"/>
                </a:solidFill>
                <a:latin typeface="Verdana"/>
                <a:cs typeface="Verdana"/>
              </a:rPr>
              <a:t>D</a:t>
            </a:r>
            <a:r>
              <a:rPr dirty="0" sz="1200" spc="-50" b="1">
                <a:solidFill>
                  <a:srgbClr val="1C4254"/>
                </a:solidFill>
                <a:latin typeface="Verdana"/>
                <a:cs typeface="Verdana"/>
              </a:rPr>
              <a:t>E</a:t>
            </a:r>
            <a:r>
              <a:rPr dirty="0" sz="1200" spc="-65" b="1">
                <a:solidFill>
                  <a:srgbClr val="1C4254"/>
                </a:solidFill>
                <a:latin typeface="Verdana"/>
                <a:cs typeface="Verdana"/>
              </a:rPr>
              <a:t>R</a:t>
            </a:r>
            <a:r>
              <a:rPr dirty="0" sz="1200" spc="-5" b="1">
                <a:solidFill>
                  <a:srgbClr val="1C4254"/>
                </a:solidFill>
                <a:latin typeface="Verdana"/>
                <a:cs typeface="Verdana"/>
              </a:rPr>
              <a:t>O</a:t>
            </a:r>
            <a:r>
              <a:rPr dirty="0" sz="1200" spc="-5" b="1">
                <a:solidFill>
                  <a:srgbClr val="1C4254"/>
                </a:solidFill>
                <a:latin typeface="Verdana"/>
                <a:cs typeface="Verdana"/>
              </a:rPr>
              <a:t>U</a:t>
            </a:r>
            <a:r>
              <a:rPr dirty="0" sz="1200" spc="-30" b="1">
                <a:solidFill>
                  <a:srgbClr val="1C4254"/>
                </a:solidFill>
                <a:latin typeface="Verdana"/>
                <a:cs typeface="Verdana"/>
              </a:rPr>
              <a:t>B</a:t>
            </a:r>
            <a:r>
              <a:rPr dirty="0" sz="1200" spc="20" b="1">
                <a:solidFill>
                  <a:srgbClr val="1C4254"/>
                </a:solidFill>
                <a:latin typeface="Verdana"/>
                <a:cs typeface="Verdana"/>
              </a:rPr>
              <a:t>A</a:t>
            </a:r>
            <a:r>
              <a:rPr dirty="0" sz="1200" spc="-260" b="1">
                <a:solidFill>
                  <a:srgbClr val="1C4254"/>
                </a:solidFill>
                <a:latin typeface="Verdana"/>
                <a:cs typeface="Verdana"/>
              </a:rPr>
              <a:t>I</a:t>
            </a:r>
            <a:r>
              <a:rPr dirty="0" sz="1200" spc="35" b="1">
                <a:solidFill>
                  <a:srgbClr val="1C4254"/>
                </a:solidFill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>
                <a:solidFill>
                  <a:srgbClr val="404040"/>
                </a:solidFill>
                <a:latin typeface="Lucida Sans Unicode"/>
                <a:cs typeface="Lucida Sans Unicode"/>
              </a:rPr>
              <a:t>DAT/COO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9028" y="2742316"/>
            <a:ext cx="1224280" cy="416559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00" spc="-35" b="1">
                <a:solidFill>
                  <a:srgbClr val="1C4254"/>
                </a:solidFill>
                <a:latin typeface="Verdana"/>
                <a:cs typeface="Verdana"/>
              </a:rPr>
              <a:t>S</a:t>
            </a:r>
            <a:r>
              <a:rPr dirty="0" sz="1100" spc="-5" b="1">
                <a:solidFill>
                  <a:srgbClr val="1C4254"/>
                </a:solidFill>
                <a:latin typeface="Verdana"/>
                <a:cs typeface="Verdana"/>
              </a:rPr>
              <a:t>T</a:t>
            </a:r>
            <a:r>
              <a:rPr dirty="0" sz="1100" spc="-30" b="1">
                <a:solidFill>
                  <a:srgbClr val="1C4254"/>
                </a:solidFill>
                <a:latin typeface="Verdana"/>
                <a:cs typeface="Verdana"/>
              </a:rPr>
              <a:t>E</a:t>
            </a:r>
            <a:r>
              <a:rPr dirty="0" sz="1100" spc="60" b="1">
                <a:solidFill>
                  <a:srgbClr val="1C4254"/>
                </a:solidFill>
                <a:latin typeface="Verdana"/>
                <a:cs typeface="Verdana"/>
              </a:rPr>
              <a:t>V</a:t>
            </a:r>
            <a:r>
              <a:rPr dirty="0" sz="1100" spc="-30" b="1">
                <a:solidFill>
                  <a:srgbClr val="1C4254"/>
                </a:solidFill>
                <a:latin typeface="Verdana"/>
                <a:cs typeface="Verdana"/>
              </a:rPr>
              <a:t>E</a:t>
            </a:r>
            <a:r>
              <a:rPr dirty="0" sz="1100" spc="-130" b="1">
                <a:solidFill>
                  <a:srgbClr val="1C4254"/>
                </a:solidFill>
                <a:latin typeface="Verdana"/>
                <a:cs typeface="Verdana"/>
              </a:rPr>
              <a:t> </a:t>
            </a:r>
            <a:r>
              <a:rPr dirty="0" sz="1100" spc="-40" b="1">
                <a:solidFill>
                  <a:srgbClr val="1C4254"/>
                </a:solidFill>
                <a:latin typeface="Verdana"/>
                <a:cs typeface="Verdana"/>
              </a:rPr>
              <a:t>G</a:t>
            </a:r>
            <a:r>
              <a:rPr dirty="0" sz="1100" spc="20" b="1">
                <a:solidFill>
                  <a:srgbClr val="1C4254"/>
                </a:solidFill>
                <a:latin typeface="Verdana"/>
                <a:cs typeface="Verdana"/>
              </a:rPr>
              <a:t>U</a:t>
            </a:r>
            <a:r>
              <a:rPr dirty="0" sz="1100" spc="-30" b="1">
                <a:solidFill>
                  <a:srgbClr val="1C4254"/>
                </a:solidFill>
                <a:latin typeface="Verdana"/>
                <a:cs typeface="Verdana"/>
              </a:rPr>
              <a:t>E</a:t>
            </a:r>
            <a:r>
              <a:rPr dirty="0" sz="1100" spc="-35" b="1">
                <a:solidFill>
                  <a:srgbClr val="1C4254"/>
                </a:solidFill>
                <a:latin typeface="Verdana"/>
                <a:cs typeface="Verdana"/>
              </a:rPr>
              <a:t>R</a:t>
            </a:r>
            <a:r>
              <a:rPr dirty="0" sz="1100" spc="-225" b="1">
                <a:solidFill>
                  <a:srgbClr val="1C4254"/>
                </a:solidFill>
                <a:latin typeface="Verdana"/>
                <a:cs typeface="Verdana"/>
              </a:rPr>
              <a:t>I</a:t>
            </a:r>
            <a:r>
              <a:rPr dirty="0" sz="1100" spc="-30" b="1">
                <a:solidFill>
                  <a:srgbClr val="1C4254"/>
                </a:solidFill>
                <a:latin typeface="Verdana"/>
                <a:cs typeface="Verdana"/>
              </a:rPr>
              <a:t>E</a:t>
            </a:r>
            <a:r>
              <a:rPr dirty="0" sz="1100" spc="-20" b="1">
                <a:solidFill>
                  <a:srgbClr val="1C4254"/>
                </a:solidFill>
                <a:latin typeface="Verdana"/>
                <a:cs typeface="Verdana"/>
              </a:rPr>
              <a:t>N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850" spc="-2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850" spc="1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850" spc="25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850" spc="-10">
                <a:solidFill>
                  <a:srgbClr val="404040"/>
                </a:solidFill>
                <a:latin typeface="Lucida Sans Unicode"/>
                <a:cs typeface="Lucida Sans Unicode"/>
              </a:rPr>
              <a:t>hn</a:t>
            </a:r>
            <a:r>
              <a:rPr dirty="0" sz="850" spc="-35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850" spc="25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850" spc="-55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850" spc="-5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dirty="0" sz="850" spc="-8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35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dirty="0" sz="850" spc="-35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850" spc="-3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850" spc="1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850" spc="25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850" spc="-3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850" spc="25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850" spc="-3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646" y="2746753"/>
            <a:ext cx="806450" cy="41402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20"/>
              </a:spcBef>
            </a:pPr>
            <a:r>
              <a:rPr dirty="0" sz="1100" b="1">
                <a:solidFill>
                  <a:srgbClr val="1C4254"/>
                </a:solidFill>
                <a:latin typeface="Verdana"/>
                <a:cs typeface="Verdana"/>
              </a:rPr>
              <a:t>C</a:t>
            </a:r>
            <a:r>
              <a:rPr dirty="0" sz="1100" spc="-65" b="1">
                <a:solidFill>
                  <a:srgbClr val="1C4254"/>
                </a:solidFill>
                <a:latin typeface="Verdana"/>
                <a:cs typeface="Verdana"/>
              </a:rPr>
              <a:t>L</a:t>
            </a:r>
            <a:r>
              <a:rPr dirty="0" sz="1100" spc="35" b="1">
                <a:solidFill>
                  <a:srgbClr val="1C4254"/>
                </a:solidFill>
                <a:latin typeface="Verdana"/>
                <a:cs typeface="Verdana"/>
              </a:rPr>
              <a:t>A</a:t>
            </a:r>
            <a:r>
              <a:rPr dirty="0" sz="1100" spc="15" b="1">
                <a:solidFill>
                  <a:srgbClr val="1C4254"/>
                </a:solidFill>
                <a:latin typeface="Verdana"/>
                <a:cs typeface="Verdana"/>
              </a:rPr>
              <a:t>U</a:t>
            </a:r>
            <a:r>
              <a:rPr dirty="0" sz="1100" spc="-20" b="1">
                <a:solidFill>
                  <a:srgbClr val="1C4254"/>
                </a:solidFill>
                <a:latin typeface="Verdana"/>
                <a:cs typeface="Verdana"/>
              </a:rPr>
              <a:t>D</a:t>
            </a:r>
            <a:r>
              <a:rPr dirty="0" sz="1100" spc="-229" b="1">
                <a:solidFill>
                  <a:srgbClr val="1C4254"/>
                </a:solidFill>
                <a:latin typeface="Verdana"/>
                <a:cs typeface="Verdana"/>
              </a:rPr>
              <a:t>I</a:t>
            </a:r>
            <a:r>
              <a:rPr dirty="0" sz="1100" spc="-25" b="1">
                <a:solidFill>
                  <a:srgbClr val="1C4254"/>
                </a:solidFill>
                <a:latin typeface="Verdana"/>
                <a:cs typeface="Verdana"/>
              </a:rPr>
              <a:t>N</a:t>
            </a:r>
            <a:r>
              <a:rPr dirty="0" sz="1100" spc="-35" b="1">
                <a:solidFill>
                  <a:srgbClr val="1C4254"/>
                </a:solidFill>
                <a:latin typeface="Verdana"/>
                <a:cs typeface="Verdana"/>
              </a:rPr>
              <a:t>E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850" spc="-25">
                <a:solidFill>
                  <a:srgbClr val="404040"/>
                </a:solidFill>
                <a:latin typeface="Lucida Sans Unicode"/>
                <a:cs typeface="Lucida Sans Unicode"/>
              </a:rPr>
              <a:t>Manager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466" y="2769891"/>
            <a:ext cx="810895" cy="425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0"/>
              </a:spcBef>
            </a:pPr>
            <a:r>
              <a:rPr dirty="0" sz="1100" spc="5" b="1">
                <a:solidFill>
                  <a:srgbClr val="1C4254"/>
                </a:solidFill>
                <a:latin typeface="Verdana"/>
                <a:cs typeface="Verdana"/>
              </a:rPr>
              <a:t>C</a:t>
            </a:r>
            <a:r>
              <a:rPr dirty="0" sz="1100" spc="45" b="1">
                <a:solidFill>
                  <a:srgbClr val="1C4254"/>
                </a:solidFill>
                <a:latin typeface="Verdana"/>
                <a:cs typeface="Verdana"/>
              </a:rPr>
              <a:t>A</a:t>
            </a:r>
            <a:r>
              <a:rPr dirty="0" sz="1100" spc="-35" b="1">
                <a:solidFill>
                  <a:srgbClr val="1C4254"/>
                </a:solidFill>
                <a:latin typeface="Verdana"/>
                <a:cs typeface="Verdana"/>
              </a:rPr>
              <a:t>R</a:t>
            </a:r>
            <a:r>
              <a:rPr dirty="0" sz="1100" spc="20" b="1">
                <a:solidFill>
                  <a:srgbClr val="1C4254"/>
                </a:solidFill>
                <a:latin typeface="Verdana"/>
                <a:cs typeface="Verdana"/>
              </a:rPr>
              <a:t>O</a:t>
            </a:r>
            <a:r>
              <a:rPr dirty="0" sz="1100" spc="-60" b="1">
                <a:solidFill>
                  <a:srgbClr val="1C4254"/>
                </a:solidFill>
                <a:latin typeface="Verdana"/>
                <a:cs typeface="Verdana"/>
              </a:rPr>
              <a:t>L</a:t>
            </a:r>
            <a:r>
              <a:rPr dirty="0" sz="1100" spc="-229" b="1">
                <a:solidFill>
                  <a:srgbClr val="1C4254"/>
                </a:solidFill>
                <a:latin typeface="Verdana"/>
                <a:cs typeface="Verdana"/>
              </a:rPr>
              <a:t>I</a:t>
            </a:r>
            <a:r>
              <a:rPr dirty="0" sz="1100" spc="-15" b="1">
                <a:solidFill>
                  <a:srgbClr val="1C4254"/>
                </a:solidFill>
                <a:latin typeface="Verdana"/>
                <a:cs typeface="Verdana"/>
              </a:rPr>
              <a:t>N</a:t>
            </a:r>
            <a:r>
              <a:rPr dirty="0" sz="1100" spc="-15" b="1">
                <a:solidFill>
                  <a:srgbClr val="1C4254"/>
                </a:solidFill>
                <a:latin typeface="Verdana"/>
                <a:cs typeface="Verdana"/>
              </a:rPr>
              <a:t>E  </a:t>
            </a:r>
            <a:r>
              <a:rPr dirty="0" sz="1100" b="1">
                <a:solidFill>
                  <a:srgbClr val="1C4254"/>
                </a:solidFill>
                <a:latin typeface="Verdana"/>
                <a:cs typeface="Verdana"/>
              </a:rPr>
              <a:t>ROUART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0151" y="2731452"/>
            <a:ext cx="1384935" cy="419734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100" spc="-30" b="1">
                <a:solidFill>
                  <a:srgbClr val="1C4254"/>
                </a:solidFill>
                <a:latin typeface="Verdana"/>
                <a:cs typeface="Verdana"/>
              </a:rPr>
              <a:t>P</a:t>
            </a:r>
            <a:r>
              <a:rPr dirty="0" sz="1100" spc="50" b="1">
                <a:solidFill>
                  <a:srgbClr val="1C4254"/>
                </a:solidFill>
                <a:latin typeface="Verdana"/>
                <a:cs typeface="Verdana"/>
              </a:rPr>
              <a:t>A</a:t>
            </a:r>
            <a:r>
              <a:rPr dirty="0" sz="1100" spc="-30" b="1">
                <a:solidFill>
                  <a:srgbClr val="1C4254"/>
                </a:solidFill>
                <a:latin typeface="Verdana"/>
                <a:cs typeface="Verdana"/>
              </a:rPr>
              <a:t>S</a:t>
            </a:r>
            <a:r>
              <a:rPr dirty="0" sz="1100" spc="10" b="1">
                <a:solidFill>
                  <a:srgbClr val="1C4254"/>
                </a:solidFill>
                <a:latin typeface="Verdana"/>
                <a:cs typeface="Verdana"/>
              </a:rPr>
              <a:t>C</a:t>
            </a:r>
            <a:r>
              <a:rPr dirty="0" sz="1100" spc="50" b="1">
                <a:solidFill>
                  <a:srgbClr val="1C4254"/>
                </a:solidFill>
                <a:latin typeface="Verdana"/>
                <a:cs typeface="Verdana"/>
              </a:rPr>
              <a:t>A</a:t>
            </a:r>
            <a:r>
              <a:rPr dirty="0" sz="1100" spc="-55" b="1">
                <a:solidFill>
                  <a:srgbClr val="1C4254"/>
                </a:solidFill>
                <a:latin typeface="Verdana"/>
                <a:cs typeface="Verdana"/>
              </a:rPr>
              <a:t>L</a:t>
            </a:r>
            <a:r>
              <a:rPr dirty="0" sz="1100" spc="-130" b="1">
                <a:solidFill>
                  <a:srgbClr val="1C4254"/>
                </a:solidFill>
                <a:latin typeface="Verdana"/>
                <a:cs typeface="Verdana"/>
              </a:rPr>
              <a:t> </a:t>
            </a:r>
            <a:r>
              <a:rPr dirty="0" sz="1100" spc="25" b="1">
                <a:solidFill>
                  <a:srgbClr val="1C4254"/>
                </a:solidFill>
                <a:latin typeface="Verdana"/>
                <a:cs typeface="Verdana"/>
              </a:rPr>
              <a:t>M</a:t>
            </a:r>
            <a:r>
              <a:rPr dirty="0" sz="1100" spc="50" b="1">
                <a:solidFill>
                  <a:srgbClr val="1C4254"/>
                </a:solidFill>
                <a:latin typeface="Verdana"/>
                <a:cs typeface="Verdana"/>
              </a:rPr>
              <a:t>A</a:t>
            </a:r>
            <a:r>
              <a:rPr dirty="0" sz="1100" spc="25" b="1">
                <a:solidFill>
                  <a:srgbClr val="1C4254"/>
                </a:solidFill>
                <a:latin typeface="Verdana"/>
                <a:cs typeface="Verdana"/>
              </a:rPr>
              <a:t>U</a:t>
            </a:r>
            <a:r>
              <a:rPr dirty="0" sz="1100" spc="-30" b="1">
                <a:solidFill>
                  <a:srgbClr val="1C4254"/>
                </a:solidFill>
                <a:latin typeface="Verdana"/>
                <a:cs typeface="Verdana"/>
              </a:rPr>
              <a:t>R</a:t>
            </a:r>
            <a:r>
              <a:rPr dirty="0" sz="1100" spc="-225" b="1">
                <a:solidFill>
                  <a:srgbClr val="1C4254"/>
                </a:solidFill>
                <a:latin typeface="Verdana"/>
                <a:cs typeface="Verdana"/>
              </a:rPr>
              <a:t>I</a:t>
            </a:r>
            <a:r>
              <a:rPr dirty="0" sz="1100" spc="10" b="1">
                <a:solidFill>
                  <a:srgbClr val="1C4254"/>
                </a:solidFill>
                <a:latin typeface="Verdana"/>
                <a:cs typeface="Verdana"/>
              </a:rPr>
              <a:t>C</a:t>
            </a:r>
            <a:r>
              <a:rPr dirty="0" sz="1100" spc="-25" b="1">
                <a:solidFill>
                  <a:srgbClr val="1C4254"/>
                </a:solidFill>
                <a:latin typeface="Verdana"/>
                <a:cs typeface="Verdana"/>
              </a:rPr>
              <a:t>E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850" spc="70">
                <a:solidFill>
                  <a:srgbClr val="404040"/>
                </a:solidFill>
                <a:latin typeface="Lucida Sans Unicode"/>
                <a:cs typeface="Lucida Sans Unicode"/>
              </a:rPr>
              <a:t>BPM</a:t>
            </a:r>
            <a:endParaRPr sz="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OTHMANE BELGHAZI</dc:creator>
  <cp:keywords>DAF2TNgnfcE,BAFOa4m4m8A</cp:keywords>
  <dc:title>White &amp; Grey Minimalist Company Structure Organizational Chart</dc:title>
  <dcterms:created xsi:type="dcterms:W3CDTF">2023-12-07T13:22:20Z</dcterms:created>
  <dcterms:modified xsi:type="dcterms:W3CDTF">2023-12-07T13:22:20Z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2023-12-07T00:00:00Z</vt:filetime>
  </property>
</Properties>
</file>