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5334000"/>
  <p:notesSz cx="7556500" cy="533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1653540"/>
            <a:ext cx="6428422" cy="112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2987040"/>
            <a:ext cx="5293995" cy="133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1226820"/>
            <a:ext cx="3289839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213360"/>
            <a:ext cx="6806565" cy="85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1226820"/>
            <a:ext cx="6806565" cy="3520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4960620"/>
            <a:ext cx="2420112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4960620"/>
            <a:ext cx="1739455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9" Type="http://schemas.openxmlformats.org/officeDocument/2006/relationships/image" Target="../media/image19.jpg"/><Relationship Id="rId10" Type="http://schemas.openxmlformats.org/officeDocument/2006/relationships/image" Target="../media/image20.jpg"/><Relationship Id="rId11" Type="http://schemas.openxmlformats.org/officeDocument/2006/relationships/image" Target="../media/image21.jpg"/><Relationship Id="rId12" Type="http://schemas.openxmlformats.org/officeDocument/2006/relationships/image" Target="../media/image22.jpg"/><Relationship Id="rId13" Type="http://schemas.openxmlformats.org/officeDocument/2006/relationships/image" Target="../media/image23.jpg"/><Relationship Id="rId14" Type="http://schemas.openxmlformats.org/officeDocument/2006/relationships/image" Target="../media/image24.jpg"/><Relationship Id="rId15" Type="http://schemas.openxmlformats.org/officeDocument/2006/relationships/image" Target="../media/image25.jp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Relationship Id="rId32" Type="http://schemas.openxmlformats.org/officeDocument/2006/relationships/image" Target="../media/image42.png"/><Relationship Id="rId33" Type="http://schemas.openxmlformats.org/officeDocument/2006/relationships/image" Target="../media/image43.png"/><Relationship Id="rId34" Type="http://schemas.openxmlformats.org/officeDocument/2006/relationships/image" Target="../media/image44.png"/><Relationship Id="rId35" Type="http://schemas.openxmlformats.org/officeDocument/2006/relationships/image" Target="../media/image45.png"/><Relationship Id="rId36" Type="http://schemas.openxmlformats.org/officeDocument/2006/relationships/image" Target="../media/image46.png"/><Relationship Id="rId37" Type="http://schemas.openxmlformats.org/officeDocument/2006/relationships/image" Target="../media/image47.png"/><Relationship Id="rId38" Type="http://schemas.openxmlformats.org/officeDocument/2006/relationships/image" Target="../media/image48.png"/><Relationship Id="rId39" Type="http://schemas.openxmlformats.org/officeDocument/2006/relationships/image" Target="../media/image49.png"/><Relationship Id="rId40" Type="http://schemas.openxmlformats.org/officeDocument/2006/relationships/image" Target="../media/image50.png"/><Relationship Id="rId41" Type="http://schemas.openxmlformats.org/officeDocument/2006/relationships/image" Target="../media/image51.png"/><Relationship Id="rId42" Type="http://schemas.openxmlformats.org/officeDocument/2006/relationships/image" Target="../media/image52.png"/><Relationship Id="rId43" Type="http://schemas.openxmlformats.org/officeDocument/2006/relationships/image" Target="../media/image53.png"/><Relationship Id="rId44" Type="http://schemas.openxmlformats.org/officeDocument/2006/relationships/image" Target="../media/image54.png"/><Relationship Id="rId45" Type="http://schemas.openxmlformats.org/officeDocument/2006/relationships/image" Target="../media/image55.png"/><Relationship Id="rId46" Type="http://schemas.openxmlformats.org/officeDocument/2006/relationships/image" Target="../media/image56.png"/><Relationship Id="rId47" Type="http://schemas.openxmlformats.org/officeDocument/2006/relationships/image" Target="../media/image57.png"/><Relationship Id="rId48" Type="http://schemas.openxmlformats.org/officeDocument/2006/relationships/image" Target="../media/image58.png"/><Relationship Id="rId49" Type="http://schemas.openxmlformats.org/officeDocument/2006/relationships/image" Target="../media/image59.png"/><Relationship Id="rId50" Type="http://schemas.openxmlformats.org/officeDocument/2006/relationships/image" Target="../media/image60.png"/><Relationship Id="rId51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96" y="2665475"/>
            <a:ext cx="666115" cy="55244"/>
          </a:xfrm>
          <a:custGeom>
            <a:avLst/>
            <a:gdLst/>
            <a:ahLst/>
            <a:cxnLst/>
            <a:rect l="l" t="t" r="r" b="b"/>
            <a:pathLst>
              <a:path w="666114" h="55244">
                <a:moveTo>
                  <a:pt x="665987" y="54864"/>
                </a:moveTo>
                <a:lnTo>
                  <a:pt x="0" y="54864"/>
                </a:lnTo>
                <a:lnTo>
                  <a:pt x="0" y="0"/>
                </a:lnTo>
                <a:lnTo>
                  <a:pt x="665987" y="0"/>
                </a:lnTo>
                <a:lnTo>
                  <a:pt x="665987" y="54864"/>
                </a:lnTo>
                <a:close/>
              </a:path>
            </a:pathLst>
          </a:custGeom>
          <a:solidFill>
            <a:srgbClr val="ED1A3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606992" y="2385345"/>
            <a:ext cx="2065655" cy="183515"/>
            <a:chOff x="2606992" y="2385345"/>
            <a:chExt cx="2065655" cy="183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992" y="2388393"/>
              <a:ext cx="158686" cy="1770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91587" y="2388844"/>
              <a:ext cx="142240" cy="176530"/>
            </a:xfrm>
            <a:custGeom>
              <a:avLst/>
              <a:gdLst/>
              <a:ahLst/>
              <a:cxnLst/>
              <a:rect l="l" t="t" r="r" b="b"/>
              <a:pathLst>
                <a:path w="142239" h="176530">
                  <a:moveTo>
                    <a:pt x="141820" y="138430"/>
                  </a:moveTo>
                  <a:lnTo>
                    <a:pt x="48856" y="138430"/>
                  </a:lnTo>
                  <a:lnTo>
                    <a:pt x="48856" y="106680"/>
                  </a:lnTo>
                  <a:lnTo>
                    <a:pt x="128104" y="106680"/>
                  </a:lnTo>
                  <a:lnTo>
                    <a:pt x="128104" y="68580"/>
                  </a:lnTo>
                  <a:lnTo>
                    <a:pt x="48856" y="68580"/>
                  </a:lnTo>
                  <a:lnTo>
                    <a:pt x="48856" y="39370"/>
                  </a:lnTo>
                  <a:lnTo>
                    <a:pt x="138772" y="39370"/>
                  </a:lnTo>
                  <a:lnTo>
                    <a:pt x="138772" y="0"/>
                  </a:lnTo>
                  <a:lnTo>
                    <a:pt x="0" y="0"/>
                  </a:lnTo>
                  <a:lnTo>
                    <a:pt x="0" y="39370"/>
                  </a:lnTo>
                  <a:lnTo>
                    <a:pt x="0" y="68580"/>
                  </a:lnTo>
                  <a:lnTo>
                    <a:pt x="0" y="106680"/>
                  </a:lnTo>
                  <a:lnTo>
                    <a:pt x="0" y="138430"/>
                  </a:lnTo>
                  <a:lnTo>
                    <a:pt x="0" y="176530"/>
                  </a:lnTo>
                  <a:lnTo>
                    <a:pt x="141820" y="176530"/>
                  </a:lnTo>
                  <a:lnTo>
                    <a:pt x="141820" y="138430"/>
                  </a:lnTo>
                  <a:close/>
                </a:path>
              </a:pathLst>
            </a:custGeom>
            <a:solidFill>
              <a:srgbClr val="E8031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9417" y="2388393"/>
              <a:ext cx="163163" cy="1770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5535" y="2385345"/>
              <a:ext cx="347757" cy="1831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9201" y="2388393"/>
              <a:ext cx="161734" cy="1770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05314" y="2388399"/>
              <a:ext cx="605790" cy="177165"/>
            </a:xfrm>
            <a:custGeom>
              <a:avLst/>
              <a:gdLst/>
              <a:ahLst/>
              <a:cxnLst/>
              <a:rect l="l" t="t" r="r" b="b"/>
              <a:pathLst>
                <a:path w="605789" h="177164">
                  <a:moveTo>
                    <a:pt x="204406" y="0"/>
                  </a:moveTo>
                  <a:lnTo>
                    <a:pt x="163258" y="0"/>
                  </a:lnTo>
                  <a:lnTo>
                    <a:pt x="102209" y="102209"/>
                  </a:lnTo>
                  <a:lnTo>
                    <a:pt x="41249" y="0"/>
                  </a:lnTo>
                  <a:lnTo>
                    <a:pt x="0" y="0"/>
                  </a:lnTo>
                  <a:lnTo>
                    <a:pt x="0" y="177076"/>
                  </a:lnTo>
                  <a:lnTo>
                    <a:pt x="45821" y="177076"/>
                  </a:lnTo>
                  <a:lnTo>
                    <a:pt x="45821" y="85445"/>
                  </a:lnTo>
                  <a:lnTo>
                    <a:pt x="91541" y="160210"/>
                  </a:lnTo>
                  <a:lnTo>
                    <a:pt x="112877" y="160210"/>
                  </a:lnTo>
                  <a:lnTo>
                    <a:pt x="158686" y="83921"/>
                  </a:lnTo>
                  <a:lnTo>
                    <a:pt x="158686" y="177076"/>
                  </a:lnTo>
                  <a:lnTo>
                    <a:pt x="204406" y="177076"/>
                  </a:lnTo>
                  <a:lnTo>
                    <a:pt x="204406" y="0"/>
                  </a:lnTo>
                  <a:close/>
                </a:path>
                <a:path w="605789" h="177164">
                  <a:moveTo>
                    <a:pt x="424053" y="177076"/>
                  </a:moveTo>
                  <a:lnTo>
                    <a:pt x="409295" y="143446"/>
                  </a:lnTo>
                  <a:lnTo>
                    <a:pt x="392569" y="105346"/>
                  </a:lnTo>
                  <a:lnTo>
                    <a:pt x="367779" y="48869"/>
                  </a:lnTo>
                  <a:lnTo>
                    <a:pt x="346329" y="0"/>
                  </a:lnTo>
                  <a:lnTo>
                    <a:pt x="343281" y="0"/>
                  </a:lnTo>
                  <a:lnTo>
                    <a:pt x="343281" y="105346"/>
                  </a:lnTo>
                  <a:lnTo>
                    <a:pt x="297459" y="105346"/>
                  </a:lnTo>
                  <a:lnTo>
                    <a:pt x="320319" y="48869"/>
                  </a:lnTo>
                  <a:lnTo>
                    <a:pt x="343281" y="105346"/>
                  </a:lnTo>
                  <a:lnTo>
                    <a:pt x="343281" y="0"/>
                  </a:lnTo>
                  <a:lnTo>
                    <a:pt x="295935" y="0"/>
                  </a:lnTo>
                  <a:lnTo>
                    <a:pt x="218122" y="177076"/>
                  </a:lnTo>
                  <a:lnTo>
                    <a:pt x="270027" y="177076"/>
                  </a:lnTo>
                  <a:lnTo>
                    <a:pt x="283743" y="143446"/>
                  </a:lnTo>
                  <a:lnTo>
                    <a:pt x="358521" y="143446"/>
                  </a:lnTo>
                  <a:lnTo>
                    <a:pt x="372237" y="177076"/>
                  </a:lnTo>
                  <a:lnTo>
                    <a:pt x="424053" y="177076"/>
                  </a:lnTo>
                  <a:close/>
                </a:path>
                <a:path w="605789" h="177164">
                  <a:moveTo>
                    <a:pt x="605599" y="0"/>
                  </a:moveTo>
                  <a:lnTo>
                    <a:pt x="556831" y="0"/>
                  </a:lnTo>
                  <a:lnTo>
                    <a:pt x="556831" y="94589"/>
                  </a:lnTo>
                  <a:lnTo>
                    <a:pt x="479005" y="0"/>
                  </a:lnTo>
                  <a:lnTo>
                    <a:pt x="437857" y="0"/>
                  </a:lnTo>
                  <a:lnTo>
                    <a:pt x="437857" y="177076"/>
                  </a:lnTo>
                  <a:lnTo>
                    <a:pt x="486625" y="177076"/>
                  </a:lnTo>
                  <a:lnTo>
                    <a:pt x="486625" y="82397"/>
                  </a:lnTo>
                  <a:lnTo>
                    <a:pt x="564451" y="177076"/>
                  </a:lnTo>
                  <a:lnTo>
                    <a:pt x="605599" y="177076"/>
                  </a:lnTo>
                  <a:lnTo>
                    <a:pt x="605599" y="0"/>
                  </a:lnTo>
                  <a:close/>
                </a:path>
              </a:pathLst>
            </a:custGeom>
            <a:solidFill>
              <a:srgbClr val="E8031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6922" y="2385345"/>
              <a:ext cx="172307" cy="1831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32172" y="2388844"/>
              <a:ext cx="140335" cy="176530"/>
            </a:xfrm>
            <a:custGeom>
              <a:avLst/>
              <a:gdLst/>
              <a:ahLst/>
              <a:cxnLst/>
              <a:rect l="l" t="t" r="r" b="b"/>
              <a:pathLst>
                <a:path w="140335" h="176530">
                  <a:moveTo>
                    <a:pt x="140309" y="138430"/>
                  </a:moveTo>
                  <a:lnTo>
                    <a:pt x="48768" y="138430"/>
                  </a:lnTo>
                  <a:lnTo>
                    <a:pt x="48768" y="106680"/>
                  </a:lnTo>
                  <a:lnTo>
                    <a:pt x="126593" y="106680"/>
                  </a:lnTo>
                  <a:lnTo>
                    <a:pt x="126593" y="68580"/>
                  </a:lnTo>
                  <a:lnTo>
                    <a:pt x="48768" y="68580"/>
                  </a:lnTo>
                  <a:lnTo>
                    <a:pt x="48768" y="39370"/>
                  </a:lnTo>
                  <a:lnTo>
                    <a:pt x="137261" y="39370"/>
                  </a:lnTo>
                  <a:lnTo>
                    <a:pt x="137261" y="0"/>
                  </a:lnTo>
                  <a:lnTo>
                    <a:pt x="0" y="0"/>
                  </a:lnTo>
                  <a:lnTo>
                    <a:pt x="0" y="39370"/>
                  </a:lnTo>
                  <a:lnTo>
                    <a:pt x="0" y="68580"/>
                  </a:lnTo>
                  <a:lnTo>
                    <a:pt x="0" y="106680"/>
                  </a:lnTo>
                  <a:lnTo>
                    <a:pt x="0" y="138430"/>
                  </a:lnTo>
                  <a:lnTo>
                    <a:pt x="0" y="176530"/>
                  </a:lnTo>
                  <a:lnTo>
                    <a:pt x="140309" y="176530"/>
                  </a:lnTo>
                  <a:lnTo>
                    <a:pt x="140309" y="138430"/>
                  </a:lnTo>
                  <a:close/>
                </a:path>
              </a:pathLst>
            </a:custGeom>
            <a:solidFill>
              <a:srgbClr val="E8031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767072" y="2385345"/>
            <a:ext cx="517525" cy="183515"/>
            <a:chOff x="4767072" y="2385345"/>
            <a:chExt cx="517525" cy="18351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7072" y="2388393"/>
              <a:ext cx="181546" cy="17706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74526" y="2385345"/>
              <a:ext cx="309657" cy="18316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377243" y="2336482"/>
            <a:ext cx="1147445" cy="232410"/>
            <a:chOff x="5377243" y="2336482"/>
            <a:chExt cx="1147445" cy="23241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7243" y="2388393"/>
              <a:ext cx="205930" cy="17706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18226" y="2336482"/>
              <a:ext cx="377190" cy="22898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30176" y="2388844"/>
              <a:ext cx="142240" cy="176530"/>
            </a:xfrm>
            <a:custGeom>
              <a:avLst/>
              <a:gdLst/>
              <a:ahLst/>
              <a:cxnLst/>
              <a:rect l="l" t="t" r="r" b="b"/>
              <a:pathLst>
                <a:path w="142239" h="176530">
                  <a:moveTo>
                    <a:pt x="141820" y="138430"/>
                  </a:moveTo>
                  <a:lnTo>
                    <a:pt x="48856" y="138430"/>
                  </a:lnTo>
                  <a:lnTo>
                    <a:pt x="48856" y="106680"/>
                  </a:lnTo>
                  <a:lnTo>
                    <a:pt x="128104" y="106680"/>
                  </a:lnTo>
                  <a:lnTo>
                    <a:pt x="128104" y="68580"/>
                  </a:lnTo>
                  <a:lnTo>
                    <a:pt x="48856" y="68580"/>
                  </a:lnTo>
                  <a:lnTo>
                    <a:pt x="48856" y="39370"/>
                  </a:lnTo>
                  <a:lnTo>
                    <a:pt x="138772" y="39370"/>
                  </a:lnTo>
                  <a:lnTo>
                    <a:pt x="138772" y="0"/>
                  </a:lnTo>
                  <a:lnTo>
                    <a:pt x="0" y="0"/>
                  </a:lnTo>
                  <a:lnTo>
                    <a:pt x="0" y="39370"/>
                  </a:lnTo>
                  <a:lnTo>
                    <a:pt x="0" y="68580"/>
                  </a:lnTo>
                  <a:lnTo>
                    <a:pt x="0" y="106680"/>
                  </a:lnTo>
                  <a:lnTo>
                    <a:pt x="0" y="138430"/>
                  </a:lnTo>
                  <a:lnTo>
                    <a:pt x="0" y="176530"/>
                  </a:lnTo>
                  <a:lnTo>
                    <a:pt x="141820" y="176530"/>
                  </a:lnTo>
                  <a:lnTo>
                    <a:pt x="141820" y="138430"/>
                  </a:lnTo>
                  <a:close/>
                </a:path>
              </a:pathLst>
            </a:custGeom>
            <a:solidFill>
              <a:srgbClr val="E8031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7917" y="2385345"/>
              <a:ext cx="326517" cy="18316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87180" y="2076926"/>
            <a:ext cx="230314" cy="1954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24" y="4430934"/>
            <a:ext cx="677322" cy="17706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0033" y="4430934"/>
            <a:ext cx="177165" cy="177165"/>
            <a:chOff x="270033" y="4430934"/>
            <a:chExt cx="177165" cy="177165"/>
          </a:xfrm>
        </p:grpSpPr>
        <p:sp>
          <p:nvSpPr>
            <p:cNvPr id="4" name="object 4"/>
            <p:cNvSpPr/>
            <p:nvPr/>
          </p:nvSpPr>
          <p:spPr>
            <a:xfrm>
              <a:off x="270033" y="4430934"/>
              <a:ext cx="177165" cy="88900"/>
            </a:xfrm>
            <a:custGeom>
              <a:avLst/>
              <a:gdLst/>
              <a:ahLst/>
              <a:cxnLst/>
              <a:rect l="l" t="t" r="r" b="b"/>
              <a:pathLst>
                <a:path w="177165" h="88900">
                  <a:moveTo>
                    <a:pt x="0" y="88582"/>
                  </a:moveTo>
                  <a:lnTo>
                    <a:pt x="176879" y="88582"/>
                  </a:lnTo>
                  <a:lnTo>
                    <a:pt x="176879" y="0"/>
                  </a:lnTo>
                  <a:lnTo>
                    <a:pt x="0" y="0"/>
                  </a:lnTo>
                  <a:lnTo>
                    <a:pt x="0" y="88582"/>
                  </a:lnTo>
                  <a:close/>
                </a:path>
              </a:pathLst>
            </a:custGeom>
            <a:solidFill>
              <a:srgbClr val="EB00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0033" y="4519516"/>
              <a:ext cx="177165" cy="88900"/>
            </a:xfrm>
            <a:custGeom>
              <a:avLst/>
              <a:gdLst/>
              <a:ahLst/>
              <a:cxnLst/>
              <a:rect l="l" t="t" r="r" b="b"/>
              <a:pathLst>
                <a:path w="177165" h="88900">
                  <a:moveTo>
                    <a:pt x="176879" y="88487"/>
                  </a:moveTo>
                  <a:lnTo>
                    <a:pt x="0" y="88487"/>
                  </a:lnTo>
                  <a:lnTo>
                    <a:pt x="0" y="0"/>
                  </a:lnTo>
                  <a:lnTo>
                    <a:pt x="176879" y="0"/>
                  </a:lnTo>
                  <a:lnTo>
                    <a:pt x="176879" y="88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0228" y="4514087"/>
              <a:ext cx="116205" cy="12700"/>
            </a:xfrm>
            <a:custGeom>
              <a:avLst/>
              <a:gdLst/>
              <a:ahLst/>
              <a:cxnLst/>
              <a:rect l="l" t="t" r="r" b="b"/>
              <a:pathLst>
                <a:path w="116204" h="12700">
                  <a:moveTo>
                    <a:pt x="115823" y="12191"/>
                  </a:moveTo>
                  <a:lnTo>
                    <a:pt x="0" y="12191"/>
                  </a:lnTo>
                  <a:lnTo>
                    <a:pt x="0" y="0"/>
                  </a:lnTo>
                  <a:lnTo>
                    <a:pt x="115823" y="0"/>
                  </a:lnTo>
                  <a:lnTo>
                    <a:pt x="115823" y="121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392167" y="4495800"/>
            <a:ext cx="2735580" cy="193675"/>
            <a:chOff x="4392167" y="4495800"/>
            <a:chExt cx="2735580" cy="193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2167" y="4532376"/>
              <a:ext cx="445007" cy="853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2455" y="4543901"/>
              <a:ext cx="427196" cy="656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0788" y="4495800"/>
              <a:ext cx="301751" cy="1935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52505" y="4557623"/>
              <a:ext cx="168275" cy="52069"/>
            </a:xfrm>
            <a:custGeom>
              <a:avLst/>
              <a:gdLst/>
              <a:ahLst/>
              <a:cxnLst/>
              <a:rect l="l" t="t" r="r" b="b"/>
              <a:pathLst>
                <a:path w="168275" h="52070">
                  <a:moveTo>
                    <a:pt x="50292" y="16865"/>
                  </a:moveTo>
                  <a:lnTo>
                    <a:pt x="47244" y="12293"/>
                  </a:lnTo>
                  <a:lnTo>
                    <a:pt x="46482" y="10769"/>
                  </a:lnTo>
                  <a:lnTo>
                    <a:pt x="45720" y="9245"/>
                  </a:lnTo>
                  <a:lnTo>
                    <a:pt x="41148" y="6096"/>
                  </a:lnTo>
                  <a:lnTo>
                    <a:pt x="39624" y="5334"/>
                  </a:lnTo>
                  <a:lnTo>
                    <a:pt x="39624" y="21437"/>
                  </a:lnTo>
                  <a:lnTo>
                    <a:pt x="39624" y="30581"/>
                  </a:lnTo>
                  <a:lnTo>
                    <a:pt x="38100" y="35153"/>
                  </a:lnTo>
                  <a:lnTo>
                    <a:pt x="35052" y="36677"/>
                  </a:lnTo>
                  <a:lnTo>
                    <a:pt x="32004" y="39725"/>
                  </a:lnTo>
                  <a:lnTo>
                    <a:pt x="27432" y="41249"/>
                  </a:lnTo>
                  <a:lnTo>
                    <a:pt x="12192" y="41249"/>
                  </a:lnTo>
                  <a:lnTo>
                    <a:pt x="12192" y="10769"/>
                  </a:lnTo>
                  <a:lnTo>
                    <a:pt x="27432" y="10769"/>
                  </a:lnTo>
                  <a:lnTo>
                    <a:pt x="32004" y="12293"/>
                  </a:lnTo>
                  <a:lnTo>
                    <a:pt x="35052" y="15341"/>
                  </a:lnTo>
                  <a:lnTo>
                    <a:pt x="38100" y="16865"/>
                  </a:lnTo>
                  <a:lnTo>
                    <a:pt x="39624" y="21437"/>
                  </a:lnTo>
                  <a:lnTo>
                    <a:pt x="39624" y="5334"/>
                  </a:lnTo>
                  <a:lnTo>
                    <a:pt x="38100" y="4572"/>
                  </a:lnTo>
                  <a:lnTo>
                    <a:pt x="33528" y="1524"/>
                  </a:lnTo>
                  <a:lnTo>
                    <a:pt x="28956" y="0"/>
                  </a:lnTo>
                  <a:lnTo>
                    <a:pt x="0" y="0"/>
                  </a:lnTo>
                  <a:lnTo>
                    <a:pt x="0" y="50393"/>
                  </a:lnTo>
                  <a:lnTo>
                    <a:pt x="33528" y="50393"/>
                  </a:lnTo>
                  <a:lnTo>
                    <a:pt x="38100" y="47345"/>
                  </a:lnTo>
                  <a:lnTo>
                    <a:pt x="41148" y="45821"/>
                  </a:lnTo>
                  <a:lnTo>
                    <a:pt x="45720" y="42773"/>
                  </a:lnTo>
                  <a:lnTo>
                    <a:pt x="46482" y="41249"/>
                  </a:lnTo>
                  <a:lnTo>
                    <a:pt x="47244" y="39725"/>
                  </a:lnTo>
                  <a:lnTo>
                    <a:pt x="50292" y="35153"/>
                  </a:lnTo>
                  <a:lnTo>
                    <a:pt x="50292" y="16865"/>
                  </a:lnTo>
                  <a:close/>
                </a:path>
                <a:path w="168275" h="52070">
                  <a:moveTo>
                    <a:pt x="103733" y="0"/>
                  </a:moveTo>
                  <a:lnTo>
                    <a:pt x="93065" y="0"/>
                  </a:lnTo>
                  <a:lnTo>
                    <a:pt x="93065" y="33629"/>
                  </a:lnTo>
                  <a:lnTo>
                    <a:pt x="91541" y="36677"/>
                  </a:lnTo>
                  <a:lnTo>
                    <a:pt x="90017" y="38201"/>
                  </a:lnTo>
                  <a:lnTo>
                    <a:pt x="88493" y="41249"/>
                  </a:lnTo>
                  <a:lnTo>
                    <a:pt x="85445" y="42773"/>
                  </a:lnTo>
                  <a:lnTo>
                    <a:pt x="73152" y="42773"/>
                  </a:lnTo>
                  <a:lnTo>
                    <a:pt x="70104" y="38201"/>
                  </a:lnTo>
                  <a:lnTo>
                    <a:pt x="70104" y="0"/>
                  </a:lnTo>
                  <a:lnTo>
                    <a:pt x="57912" y="0"/>
                  </a:lnTo>
                  <a:lnTo>
                    <a:pt x="57912" y="36677"/>
                  </a:lnTo>
                  <a:lnTo>
                    <a:pt x="64008" y="45821"/>
                  </a:lnTo>
                  <a:lnTo>
                    <a:pt x="68580" y="50393"/>
                  </a:lnTo>
                  <a:lnTo>
                    <a:pt x="74676" y="51917"/>
                  </a:lnTo>
                  <a:lnTo>
                    <a:pt x="80873" y="51917"/>
                  </a:lnTo>
                  <a:lnTo>
                    <a:pt x="88493" y="51917"/>
                  </a:lnTo>
                  <a:lnTo>
                    <a:pt x="94589" y="50393"/>
                  </a:lnTo>
                  <a:lnTo>
                    <a:pt x="97637" y="45821"/>
                  </a:lnTo>
                  <a:lnTo>
                    <a:pt x="102209" y="41249"/>
                  </a:lnTo>
                  <a:lnTo>
                    <a:pt x="103733" y="36677"/>
                  </a:lnTo>
                  <a:lnTo>
                    <a:pt x="103733" y="0"/>
                  </a:lnTo>
                  <a:close/>
                </a:path>
                <a:path w="168275" h="52070">
                  <a:moveTo>
                    <a:pt x="167728" y="41249"/>
                  </a:moveTo>
                  <a:lnTo>
                    <a:pt x="144868" y="41249"/>
                  </a:lnTo>
                  <a:lnTo>
                    <a:pt x="157060" y="30581"/>
                  </a:lnTo>
                  <a:lnTo>
                    <a:pt x="163156" y="24485"/>
                  </a:lnTo>
                  <a:lnTo>
                    <a:pt x="163156" y="22961"/>
                  </a:lnTo>
                  <a:lnTo>
                    <a:pt x="164680" y="19913"/>
                  </a:lnTo>
                  <a:lnTo>
                    <a:pt x="164680" y="9245"/>
                  </a:lnTo>
                  <a:lnTo>
                    <a:pt x="163156" y="7620"/>
                  </a:lnTo>
                  <a:lnTo>
                    <a:pt x="161632" y="4572"/>
                  </a:lnTo>
                  <a:lnTo>
                    <a:pt x="158584" y="3048"/>
                  </a:lnTo>
                  <a:lnTo>
                    <a:pt x="157060" y="1524"/>
                  </a:lnTo>
                  <a:lnTo>
                    <a:pt x="154012" y="0"/>
                  </a:lnTo>
                  <a:lnTo>
                    <a:pt x="138772" y="0"/>
                  </a:lnTo>
                  <a:lnTo>
                    <a:pt x="134200" y="3048"/>
                  </a:lnTo>
                  <a:lnTo>
                    <a:pt x="128104" y="6096"/>
                  </a:lnTo>
                  <a:lnTo>
                    <a:pt x="126580" y="9245"/>
                  </a:lnTo>
                  <a:lnTo>
                    <a:pt x="135724" y="15341"/>
                  </a:lnTo>
                  <a:lnTo>
                    <a:pt x="135724" y="13817"/>
                  </a:lnTo>
                  <a:lnTo>
                    <a:pt x="137248" y="12293"/>
                  </a:lnTo>
                  <a:lnTo>
                    <a:pt x="140296" y="10769"/>
                  </a:lnTo>
                  <a:lnTo>
                    <a:pt x="141820" y="10769"/>
                  </a:lnTo>
                  <a:lnTo>
                    <a:pt x="143344" y="9245"/>
                  </a:lnTo>
                  <a:lnTo>
                    <a:pt x="147916" y="9245"/>
                  </a:lnTo>
                  <a:lnTo>
                    <a:pt x="150964" y="10769"/>
                  </a:lnTo>
                  <a:lnTo>
                    <a:pt x="154012" y="13817"/>
                  </a:lnTo>
                  <a:lnTo>
                    <a:pt x="154012" y="18389"/>
                  </a:lnTo>
                  <a:lnTo>
                    <a:pt x="152488" y="19913"/>
                  </a:lnTo>
                  <a:lnTo>
                    <a:pt x="152488" y="21437"/>
                  </a:lnTo>
                  <a:lnTo>
                    <a:pt x="150964" y="22961"/>
                  </a:lnTo>
                  <a:lnTo>
                    <a:pt x="147916" y="24485"/>
                  </a:lnTo>
                  <a:lnTo>
                    <a:pt x="129628" y="42773"/>
                  </a:lnTo>
                  <a:lnTo>
                    <a:pt x="129628" y="50393"/>
                  </a:lnTo>
                  <a:lnTo>
                    <a:pt x="167728" y="50393"/>
                  </a:lnTo>
                  <a:lnTo>
                    <a:pt x="167728" y="41249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9764" y="4506467"/>
              <a:ext cx="207263" cy="1386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24818" y="4545431"/>
              <a:ext cx="102235" cy="43180"/>
            </a:xfrm>
            <a:custGeom>
              <a:avLst/>
              <a:gdLst/>
              <a:ahLst/>
              <a:cxnLst/>
              <a:rect l="l" t="t" r="r" b="b"/>
              <a:pathLst>
                <a:path w="102235" h="43179">
                  <a:moveTo>
                    <a:pt x="16852" y="6096"/>
                  </a:moveTo>
                  <a:lnTo>
                    <a:pt x="10756" y="0"/>
                  </a:lnTo>
                  <a:lnTo>
                    <a:pt x="3048" y="0"/>
                  </a:lnTo>
                  <a:lnTo>
                    <a:pt x="10756" y="6096"/>
                  </a:lnTo>
                  <a:lnTo>
                    <a:pt x="16852" y="6096"/>
                  </a:lnTo>
                  <a:close/>
                </a:path>
                <a:path w="102235" h="43179">
                  <a:moveTo>
                    <a:pt x="25996" y="36677"/>
                  </a:moveTo>
                  <a:lnTo>
                    <a:pt x="7708" y="36677"/>
                  </a:lnTo>
                  <a:lnTo>
                    <a:pt x="7708" y="29057"/>
                  </a:lnTo>
                  <a:lnTo>
                    <a:pt x="22948" y="29057"/>
                  </a:lnTo>
                  <a:lnTo>
                    <a:pt x="22948" y="22961"/>
                  </a:lnTo>
                  <a:lnTo>
                    <a:pt x="7708" y="22961"/>
                  </a:lnTo>
                  <a:lnTo>
                    <a:pt x="7708" y="15240"/>
                  </a:lnTo>
                  <a:lnTo>
                    <a:pt x="24472" y="15240"/>
                  </a:lnTo>
                  <a:lnTo>
                    <a:pt x="24472" y="9144"/>
                  </a:lnTo>
                  <a:lnTo>
                    <a:pt x="0" y="9144"/>
                  </a:lnTo>
                  <a:lnTo>
                    <a:pt x="0" y="42773"/>
                  </a:lnTo>
                  <a:lnTo>
                    <a:pt x="25996" y="42773"/>
                  </a:lnTo>
                  <a:lnTo>
                    <a:pt x="25996" y="36677"/>
                  </a:lnTo>
                  <a:close/>
                </a:path>
                <a:path w="102235" h="43179">
                  <a:moveTo>
                    <a:pt x="68668" y="9144"/>
                  </a:moveTo>
                  <a:lnTo>
                    <a:pt x="62572" y="9144"/>
                  </a:lnTo>
                  <a:lnTo>
                    <a:pt x="50380" y="30581"/>
                  </a:lnTo>
                  <a:lnTo>
                    <a:pt x="38188" y="9144"/>
                  </a:lnTo>
                  <a:lnTo>
                    <a:pt x="32092" y="9144"/>
                  </a:lnTo>
                  <a:lnTo>
                    <a:pt x="32092" y="42773"/>
                  </a:lnTo>
                  <a:lnTo>
                    <a:pt x="39712" y="42773"/>
                  </a:lnTo>
                  <a:lnTo>
                    <a:pt x="39712" y="22961"/>
                  </a:lnTo>
                  <a:lnTo>
                    <a:pt x="48856" y="39725"/>
                  </a:lnTo>
                  <a:lnTo>
                    <a:pt x="51904" y="39725"/>
                  </a:lnTo>
                  <a:lnTo>
                    <a:pt x="62572" y="22961"/>
                  </a:lnTo>
                  <a:lnTo>
                    <a:pt x="62572" y="42773"/>
                  </a:lnTo>
                  <a:lnTo>
                    <a:pt x="68668" y="42773"/>
                  </a:lnTo>
                  <a:lnTo>
                    <a:pt x="68668" y="9144"/>
                  </a:lnTo>
                  <a:close/>
                </a:path>
                <a:path w="102235" h="43179">
                  <a:moveTo>
                    <a:pt x="102196" y="9144"/>
                  </a:moveTo>
                  <a:lnTo>
                    <a:pt x="77812" y="9144"/>
                  </a:lnTo>
                  <a:lnTo>
                    <a:pt x="77812" y="42773"/>
                  </a:lnTo>
                  <a:lnTo>
                    <a:pt x="102196" y="42773"/>
                  </a:lnTo>
                  <a:lnTo>
                    <a:pt x="102196" y="36677"/>
                  </a:lnTo>
                  <a:lnTo>
                    <a:pt x="85432" y="36677"/>
                  </a:lnTo>
                  <a:lnTo>
                    <a:pt x="85432" y="29057"/>
                  </a:lnTo>
                  <a:lnTo>
                    <a:pt x="100672" y="29057"/>
                  </a:lnTo>
                  <a:lnTo>
                    <a:pt x="100672" y="22961"/>
                  </a:lnTo>
                  <a:lnTo>
                    <a:pt x="85432" y="22961"/>
                  </a:lnTo>
                  <a:lnTo>
                    <a:pt x="85432" y="15240"/>
                  </a:lnTo>
                  <a:lnTo>
                    <a:pt x="102196" y="15240"/>
                  </a:lnTo>
                  <a:lnTo>
                    <a:pt x="102196" y="9144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2539" y="4495800"/>
              <a:ext cx="557783" cy="19354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49977" y="4557623"/>
              <a:ext cx="422909" cy="52069"/>
            </a:xfrm>
            <a:custGeom>
              <a:avLst/>
              <a:gdLst/>
              <a:ahLst/>
              <a:cxnLst/>
              <a:rect l="l" t="t" r="r" b="b"/>
              <a:pathLst>
                <a:path w="422910" h="52070">
                  <a:moveTo>
                    <a:pt x="44196" y="0"/>
                  </a:moveTo>
                  <a:lnTo>
                    <a:pt x="0" y="0"/>
                  </a:lnTo>
                  <a:lnTo>
                    <a:pt x="0" y="10769"/>
                  </a:lnTo>
                  <a:lnTo>
                    <a:pt x="15240" y="10769"/>
                  </a:lnTo>
                  <a:lnTo>
                    <a:pt x="15240" y="50393"/>
                  </a:lnTo>
                  <a:lnTo>
                    <a:pt x="27432" y="50393"/>
                  </a:lnTo>
                  <a:lnTo>
                    <a:pt x="27432" y="10769"/>
                  </a:lnTo>
                  <a:lnTo>
                    <a:pt x="44196" y="10769"/>
                  </a:lnTo>
                  <a:lnTo>
                    <a:pt x="44196" y="0"/>
                  </a:lnTo>
                  <a:close/>
                </a:path>
                <a:path w="422910" h="52070">
                  <a:moveTo>
                    <a:pt x="93052" y="15341"/>
                  </a:moveTo>
                  <a:lnTo>
                    <a:pt x="90766" y="10769"/>
                  </a:lnTo>
                  <a:lnTo>
                    <a:pt x="90004" y="9245"/>
                  </a:lnTo>
                  <a:lnTo>
                    <a:pt x="88480" y="6096"/>
                  </a:lnTo>
                  <a:lnTo>
                    <a:pt x="80860" y="2286"/>
                  </a:lnTo>
                  <a:lnTo>
                    <a:pt x="80860" y="16865"/>
                  </a:lnTo>
                  <a:lnTo>
                    <a:pt x="80860" y="21437"/>
                  </a:lnTo>
                  <a:lnTo>
                    <a:pt x="79336" y="24485"/>
                  </a:lnTo>
                  <a:lnTo>
                    <a:pt x="77812" y="26009"/>
                  </a:lnTo>
                  <a:lnTo>
                    <a:pt x="76187" y="27533"/>
                  </a:lnTo>
                  <a:lnTo>
                    <a:pt x="60947" y="27533"/>
                  </a:lnTo>
                  <a:lnTo>
                    <a:pt x="60947" y="10769"/>
                  </a:lnTo>
                  <a:lnTo>
                    <a:pt x="76187" y="10769"/>
                  </a:lnTo>
                  <a:lnTo>
                    <a:pt x="77812" y="12293"/>
                  </a:lnTo>
                  <a:lnTo>
                    <a:pt x="79336" y="13817"/>
                  </a:lnTo>
                  <a:lnTo>
                    <a:pt x="80860" y="16865"/>
                  </a:lnTo>
                  <a:lnTo>
                    <a:pt x="80860" y="2286"/>
                  </a:lnTo>
                  <a:lnTo>
                    <a:pt x="79336" y="1524"/>
                  </a:lnTo>
                  <a:lnTo>
                    <a:pt x="74663" y="0"/>
                  </a:lnTo>
                  <a:lnTo>
                    <a:pt x="48755" y="0"/>
                  </a:lnTo>
                  <a:lnTo>
                    <a:pt x="48755" y="50393"/>
                  </a:lnTo>
                  <a:lnTo>
                    <a:pt x="60947" y="50393"/>
                  </a:lnTo>
                  <a:lnTo>
                    <a:pt x="60947" y="36677"/>
                  </a:lnTo>
                  <a:lnTo>
                    <a:pt x="71615" y="36677"/>
                  </a:lnTo>
                  <a:lnTo>
                    <a:pt x="80860" y="50393"/>
                  </a:lnTo>
                  <a:lnTo>
                    <a:pt x="93052" y="50393"/>
                  </a:lnTo>
                  <a:lnTo>
                    <a:pt x="83451" y="36677"/>
                  </a:lnTo>
                  <a:lnTo>
                    <a:pt x="82384" y="35153"/>
                  </a:lnTo>
                  <a:lnTo>
                    <a:pt x="88480" y="32105"/>
                  </a:lnTo>
                  <a:lnTo>
                    <a:pt x="90766" y="27533"/>
                  </a:lnTo>
                  <a:lnTo>
                    <a:pt x="93052" y="22961"/>
                  </a:lnTo>
                  <a:lnTo>
                    <a:pt x="93052" y="15341"/>
                  </a:lnTo>
                  <a:close/>
                </a:path>
                <a:path w="422910" h="52070">
                  <a:moveTo>
                    <a:pt x="112382" y="673"/>
                  </a:moveTo>
                  <a:lnTo>
                    <a:pt x="100203" y="673"/>
                  </a:lnTo>
                  <a:lnTo>
                    <a:pt x="100203" y="50965"/>
                  </a:lnTo>
                  <a:lnTo>
                    <a:pt x="112382" y="50965"/>
                  </a:lnTo>
                  <a:lnTo>
                    <a:pt x="112382" y="673"/>
                  </a:lnTo>
                  <a:close/>
                </a:path>
                <a:path w="422910" h="52070">
                  <a:moveTo>
                    <a:pt x="181533" y="0"/>
                  </a:moveTo>
                  <a:lnTo>
                    <a:pt x="170776" y="0"/>
                  </a:lnTo>
                  <a:lnTo>
                    <a:pt x="152488" y="32105"/>
                  </a:lnTo>
                  <a:lnTo>
                    <a:pt x="134200" y="0"/>
                  </a:lnTo>
                  <a:lnTo>
                    <a:pt x="125056" y="0"/>
                  </a:lnTo>
                  <a:lnTo>
                    <a:pt x="125056" y="50393"/>
                  </a:lnTo>
                  <a:lnTo>
                    <a:pt x="135724" y="50393"/>
                  </a:lnTo>
                  <a:lnTo>
                    <a:pt x="135724" y="21437"/>
                  </a:lnTo>
                  <a:lnTo>
                    <a:pt x="149440" y="45821"/>
                  </a:lnTo>
                  <a:lnTo>
                    <a:pt x="155536" y="45821"/>
                  </a:lnTo>
                  <a:lnTo>
                    <a:pt x="170776" y="21437"/>
                  </a:lnTo>
                  <a:lnTo>
                    <a:pt x="170776" y="50393"/>
                  </a:lnTo>
                  <a:lnTo>
                    <a:pt x="181533" y="50393"/>
                  </a:lnTo>
                  <a:lnTo>
                    <a:pt x="181533" y="0"/>
                  </a:lnTo>
                  <a:close/>
                </a:path>
                <a:path w="422910" h="52070">
                  <a:moveTo>
                    <a:pt x="231838" y="41249"/>
                  </a:moveTo>
                  <a:lnTo>
                    <a:pt x="204406" y="41249"/>
                  </a:lnTo>
                  <a:lnTo>
                    <a:pt x="204406" y="30581"/>
                  </a:lnTo>
                  <a:lnTo>
                    <a:pt x="227266" y="30581"/>
                  </a:lnTo>
                  <a:lnTo>
                    <a:pt x="227266" y="21437"/>
                  </a:lnTo>
                  <a:lnTo>
                    <a:pt x="204406" y="21437"/>
                  </a:lnTo>
                  <a:lnTo>
                    <a:pt x="204406" y="10769"/>
                  </a:lnTo>
                  <a:lnTo>
                    <a:pt x="230314" y="10769"/>
                  </a:lnTo>
                  <a:lnTo>
                    <a:pt x="230314" y="0"/>
                  </a:lnTo>
                  <a:lnTo>
                    <a:pt x="192214" y="0"/>
                  </a:lnTo>
                  <a:lnTo>
                    <a:pt x="192214" y="50393"/>
                  </a:lnTo>
                  <a:lnTo>
                    <a:pt x="231838" y="50393"/>
                  </a:lnTo>
                  <a:lnTo>
                    <a:pt x="231838" y="41249"/>
                  </a:lnTo>
                  <a:close/>
                </a:path>
                <a:path w="422910" h="52070">
                  <a:moveTo>
                    <a:pt x="279171" y="30581"/>
                  </a:moveTo>
                  <a:lnTo>
                    <a:pt x="277647" y="29057"/>
                  </a:lnTo>
                  <a:lnTo>
                    <a:pt x="274497" y="26009"/>
                  </a:lnTo>
                  <a:lnTo>
                    <a:pt x="272973" y="24485"/>
                  </a:lnTo>
                  <a:lnTo>
                    <a:pt x="269925" y="24485"/>
                  </a:lnTo>
                  <a:lnTo>
                    <a:pt x="268401" y="22961"/>
                  </a:lnTo>
                  <a:lnTo>
                    <a:pt x="265353" y="22961"/>
                  </a:lnTo>
                  <a:lnTo>
                    <a:pt x="260781" y="21437"/>
                  </a:lnTo>
                  <a:lnTo>
                    <a:pt x="257733" y="19913"/>
                  </a:lnTo>
                  <a:lnTo>
                    <a:pt x="254685" y="19913"/>
                  </a:lnTo>
                  <a:lnTo>
                    <a:pt x="253161" y="18389"/>
                  </a:lnTo>
                  <a:lnTo>
                    <a:pt x="251637" y="18389"/>
                  </a:lnTo>
                  <a:lnTo>
                    <a:pt x="250113" y="16865"/>
                  </a:lnTo>
                  <a:lnTo>
                    <a:pt x="250113" y="13817"/>
                  </a:lnTo>
                  <a:lnTo>
                    <a:pt x="254685" y="9245"/>
                  </a:lnTo>
                  <a:lnTo>
                    <a:pt x="263829" y="9245"/>
                  </a:lnTo>
                  <a:lnTo>
                    <a:pt x="268401" y="10769"/>
                  </a:lnTo>
                  <a:lnTo>
                    <a:pt x="272973" y="13817"/>
                  </a:lnTo>
                  <a:lnTo>
                    <a:pt x="275285" y="9245"/>
                  </a:lnTo>
                  <a:lnTo>
                    <a:pt x="277647" y="4572"/>
                  </a:lnTo>
                  <a:lnTo>
                    <a:pt x="274497" y="3048"/>
                  </a:lnTo>
                  <a:lnTo>
                    <a:pt x="272973" y="1524"/>
                  </a:lnTo>
                  <a:lnTo>
                    <a:pt x="269925" y="1524"/>
                  </a:lnTo>
                  <a:lnTo>
                    <a:pt x="266877" y="0"/>
                  </a:lnTo>
                  <a:lnTo>
                    <a:pt x="251637" y="0"/>
                  </a:lnTo>
                  <a:lnTo>
                    <a:pt x="242493" y="4572"/>
                  </a:lnTo>
                  <a:lnTo>
                    <a:pt x="240969" y="7620"/>
                  </a:lnTo>
                  <a:lnTo>
                    <a:pt x="239445" y="10769"/>
                  </a:lnTo>
                  <a:lnTo>
                    <a:pt x="237921" y="12293"/>
                  </a:lnTo>
                  <a:lnTo>
                    <a:pt x="237921" y="18389"/>
                  </a:lnTo>
                  <a:lnTo>
                    <a:pt x="239445" y="21437"/>
                  </a:lnTo>
                  <a:lnTo>
                    <a:pt x="240969" y="22961"/>
                  </a:lnTo>
                  <a:lnTo>
                    <a:pt x="242493" y="26009"/>
                  </a:lnTo>
                  <a:lnTo>
                    <a:pt x="245541" y="27533"/>
                  </a:lnTo>
                  <a:lnTo>
                    <a:pt x="247065" y="27533"/>
                  </a:lnTo>
                  <a:lnTo>
                    <a:pt x="253161" y="30581"/>
                  </a:lnTo>
                  <a:lnTo>
                    <a:pt x="259257" y="30581"/>
                  </a:lnTo>
                  <a:lnTo>
                    <a:pt x="260781" y="32105"/>
                  </a:lnTo>
                  <a:lnTo>
                    <a:pt x="263829" y="32105"/>
                  </a:lnTo>
                  <a:lnTo>
                    <a:pt x="265353" y="33629"/>
                  </a:lnTo>
                  <a:lnTo>
                    <a:pt x="266877" y="33629"/>
                  </a:lnTo>
                  <a:lnTo>
                    <a:pt x="266877" y="35153"/>
                  </a:lnTo>
                  <a:lnTo>
                    <a:pt x="268401" y="36677"/>
                  </a:lnTo>
                  <a:lnTo>
                    <a:pt x="268401" y="38201"/>
                  </a:lnTo>
                  <a:lnTo>
                    <a:pt x="263829" y="42773"/>
                  </a:lnTo>
                  <a:lnTo>
                    <a:pt x="251637" y="42773"/>
                  </a:lnTo>
                  <a:lnTo>
                    <a:pt x="248589" y="41249"/>
                  </a:lnTo>
                  <a:lnTo>
                    <a:pt x="247065" y="39725"/>
                  </a:lnTo>
                  <a:lnTo>
                    <a:pt x="240969" y="36677"/>
                  </a:lnTo>
                  <a:lnTo>
                    <a:pt x="237921" y="45821"/>
                  </a:lnTo>
                  <a:lnTo>
                    <a:pt x="239445" y="47345"/>
                  </a:lnTo>
                  <a:lnTo>
                    <a:pt x="242493" y="48869"/>
                  </a:lnTo>
                  <a:lnTo>
                    <a:pt x="247065" y="50393"/>
                  </a:lnTo>
                  <a:lnTo>
                    <a:pt x="250113" y="51917"/>
                  </a:lnTo>
                  <a:lnTo>
                    <a:pt x="266877" y="51917"/>
                  </a:lnTo>
                  <a:lnTo>
                    <a:pt x="272973" y="48869"/>
                  </a:lnTo>
                  <a:lnTo>
                    <a:pt x="276021" y="45821"/>
                  </a:lnTo>
                  <a:lnTo>
                    <a:pt x="277647" y="44297"/>
                  </a:lnTo>
                  <a:lnTo>
                    <a:pt x="278409" y="42773"/>
                  </a:lnTo>
                  <a:lnTo>
                    <a:pt x="279171" y="41249"/>
                  </a:lnTo>
                  <a:lnTo>
                    <a:pt x="279171" y="30581"/>
                  </a:lnTo>
                  <a:close/>
                </a:path>
                <a:path w="422910" h="52070">
                  <a:moveTo>
                    <a:pt x="324891" y="0"/>
                  </a:moveTo>
                  <a:lnTo>
                    <a:pt x="280695" y="0"/>
                  </a:lnTo>
                  <a:lnTo>
                    <a:pt x="280695" y="10769"/>
                  </a:lnTo>
                  <a:lnTo>
                    <a:pt x="297459" y="10769"/>
                  </a:lnTo>
                  <a:lnTo>
                    <a:pt x="297459" y="50393"/>
                  </a:lnTo>
                  <a:lnTo>
                    <a:pt x="309651" y="50393"/>
                  </a:lnTo>
                  <a:lnTo>
                    <a:pt x="309651" y="10769"/>
                  </a:lnTo>
                  <a:lnTo>
                    <a:pt x="324891" y="10769"/>
                  </a:lnTo>
                  <a:lnTo>
                    <a:pt x="324891" y="0"/>
                  </a:lnTo>
                  <a:close/>
                </a:path>
                <a:path w="422910" h="52070">
                  <a:moveTo>
                    <a:pt x="375183" y="50393"/>
                  </a:moveTo>
                  <a:lnTo>
                    <a:pt x="364210" y="36677"/>
                  </a:lnTo>
                  <a:lnTo>
                    <a:pt x="362991" y="35153"/>
                  </a:lnTo>
                  <a:lnTo>
                    <a:pt x="367563" y="33629"/>
                  </a:lnTo>
                  <a:lnTo>
                    <a:pt x="372135" y="29057"/>
                  </a:lnTo>
                  <a:lnTo>
                    <a:pt x="372897" y="27533"/>
                  </a:lnTo>
                  <a:lnTo>
                    <a:pt x="373659" y="26009"/>
                  </a:lnTo>
                  <a:lnTo>
                    <a:pt x="373659" y="12293"/>
                  </a:lnTo>
                  <a:lnTo>
                    <a:pt x="372897" y="10769"/>
                  </a:lnTo>
                  <a:lnTo>
                    <a:pt x="372135" y="9245"/>
                  </a:lnTo>
                  <a:lnTo>
                    <a:pt x="369087" y="6096"/>
                  </a:lnTo>
                  <a:lnTo>
                    <a:pt x="367563" y="4572"/>
                  </a:lnTo>
                  <a:lnTo>
                    <a:pt x="364515" y="3048"/>
                  </a:lnTo>
                  <a:lnTo>
                    <a:pt x="362991" y="2540"/>
                  </a:lnTo>
                  <a:lnTo>
                    <a:pt x="362991" y="16865"/>
                  </a:lnTo>
                  <a:lnTo>
                    <a:pt x="362991" y="21437"/>
                  </a:lnTo>
                  <a:lnTo>
                    <a:pt x="361467" y="24485"/>
                  </a:lnTo>
                  <a:lnTo>
                    <a:pt x="358419" y="27533"/>
                  </a:lnTo>
                  <a:lnTo>
                    <a:pt x="341655" y="27533"/>
                  </a:lnTo>
                  <a:lnTo>
                    <a:pt x="341655" y="10769"/>
                  </a:lnTo>
                  <a:lnTo>
                    <a:pt x="358419" y="10769"/>
                  </a:lnTo>
                  <a:lnTo>
                    <a:pt x="361467" y="13817"/>
                  </a:lnTo>
                  <a:lnTo>
                    <a:pt x="362991" y="16865"/>
                  </a:lnTo>
                  <a:lnTo>
                    <a:pt x="362991" y="2540"/>
                  </a:lnTo>
                  <a:lnTo>
                    <a:pt x="359943" y="1524"/>
                  </a:lnTo>
                  <a:lnTo>
                    <a:pt x="356895" y="0"/>
                  </a:lnTo>
                  <a:lnTo>
                    <a:pt x="330987" y="0"/>
                  </a:lnTo>
                  <a:lnTo>
                    <a:pt x="330987" y="50393"/>
                  </a:lnTo>
                  <a:lnTo>
                    <a:pt x="341655" y="50393"/>
                  </a:lnTo>
                  <a:lnTo>
                    <a:pt x="341655" y="36677"/>
                  </a:lnTo>
                  <a:lnTo>
                    <a:pt x="352323" y="36677"/>
                  </a:lnTo>
                  <a:lnTo>
                    <a:pt x="362991" y="50393"/>
                  </a:lnTo>
                  <a:lnTo>
                    <a:pt x="375183" y="50393"/>
                  </a:lnTo>
                  <a:close/>
                </a:path>
                <a:path w="422910" h="52070">
                  <a:moveTo>
                    <a:pt x="422516" y="41249"/>
                  </a:moveTo>
                  <a:lnTo>
                    <a:pt x="395084" y="41249"/>
                  </a:lnTo>
                  <a:lnTo>
                    <a:pt x="395084" y="30581"/>
                  </a:lnTo>
                  <a:lnTo>
                    <a:pt x="417944" y="30581"/>
                  </a:lnTo>
                  <a:lnTo>
                    <a:pt x="417944" y="21437"/>
                  </a:lnTo>
                  <a:lnTo>
                    <a:pt x="395084" y="21437"/>
                  </a:lnTo>
                  <a:lnTo>
                    <a:pt x="395084" y="10769"/>
                  </a:lnTo>
                  <a:lnTo>
                    <a:pt x="420992" y="10769"/>
                  </a:lnTo>
                  <a:lnTo>
                    <a:pt x="420992" y="0"/>
                  </a:lnTo>
                  <a:lnTo>
                    <a:pt x="382892" y="0"/>
                  </a:lnTo>
                  <a:lnTo>
                    <a:pt x="382892" y="50393"/>
                  </a:lnTo>
                  <a:lnTo>
                    <a:pt x="422516" y="50393"/>
                  </a:lnTo>
                  <a:lnTo>
                    <a:pt x="422516" y="41249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24499" y="4495800"/>
              <a:ext cx="402335" cy="19354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98414" y="4557623"/>
              <a:ext cx="259715" cy="52069"/>
            </a:xfrm>
            <a:custGeom>
              <a:avLst/>
              <a:gdLst/>
              <a:ahLst/>
              <a:cxnLst/>
              <a:rect l="l" t="t" r="r" b="b"/>
              <a:pathLst>
                <a:path w="259714" h="52070">
                  <a:moveTo>
                    <a:pt x="38188" y="0"/>
                  </a:moveTo>
                  <a:lnTo>
                    <a:pt x="0" y="0"/>
                  </a:lnTo>
                  <a:lnTo>
                    <a:pt x="0" y="50393"/>
                  </a:lnTo>
                  <a:lnTo>
                    <a:pt x="38188" y="50393"/>
                  </a:lnTo>
                  <a:lnTo>
                    <a:pt x="38188" y="41249"/>
                  </a:lnTo>
                  <a:lnTo>
                    <a:pt x="10668" y="41249"/>
                  </a:lnTo>
                  <a:lnTo>
                    <a:pt x="10668" y="30581"/>
                  </a:lnTo>
                  <a:lnTo>
                    <a:pt x="35140" y="30581"/>
                  </a:lnTo>
                  <a:lnTo>
                    <a:pt x="35140" y="21437"/>
                  </a:lnTo>
                  <a:lnTo>
                    <a:pt x="10668" y="21437"/>
                  </a:lnTo>
                  <a:lnTo>
                    <a:pt x="10668" y="10769"/>
                  </a:lnTo>
                  <a:lnTo>
                    <a:pt x="38188" y="10769"/>
                  </a:lnTo>
                  <a:lnTo>
                    <a:pt x="38188" y="0"/>
                  </a:lnTo>
                  <a:close/>
                </a:path>
                <a:path w="259714" h="52070">
                  <a:moveTo>
                    <a:pt x="86956" y="0"/>
                  </a:moveTo>
                  <a:lnTo>
                    <a:pt x="42760" y="0"/>
                  </a:lnTo>
                  <a:lnTo>
                    <a:pt x="42760" y="10769"/>
                  </a:lnTo>
                  <a:lnTo>
                    <a:pt x="59524" y="10769"/>
                  </a:lnTo>
                  <a:lnTo>
                    <a:pt x="59524" y="50393"/>
                  </a:lnTo>
                  <a:lnTo>
                    <a:pt x="70192" y="50393"/>
                  </a:lnTo>
                  <a:lnTo>
                    <a:pt x="70192" y="10769"/>
                  </a:lnTo>
                  <a:lnTo>
                    <a:pt x="86956" y="10769"/>
                  </a:lnTo>
                  <a:lnTo>
                    <a:pt x="86956" y="0"/>
                  </a:lnTo>
                  <a:close/>
                </a:path>
                <a:path w="259714" h="52070">
                  <a:moveTo>
                    <a:pt x="160197" y="21437"/>
                  </a:moveTo>
                  <a:lnTo>
                    <a:pt x="158673" y="16865"/>
                  </a:lnTo>
                  <a:lnTo>
                    <a:pt x="155625" y="12293"/>
                  </a:lnTo>
                  <a:lnTo>
                    <a:pt x="154863" y="10769"/>
                  </a:lnTo>
                  <a:lnTo>
                    <a:pt x="154101" y="9245"/>
                  </a:lnTo>
                  <a:lnTo>
                    <a:pt x="151053" y="6096"/>
                  </a:lnTo>
                  <a:lnTo>
                    <a:pt x="148005" y="5080"/>
                  </a:lnTo>
                  <a:lnTo>
                    <a:pt x="148005" y="21437"/>
                  </a:lnTo>
                  <a:lnTo>
                    <a:pt x="148005" y="30581"/>
                  </a:lnTo>
                  <a:lnTo>
                    <a:pt x="146481" y="35153"/>
                  </a:lnTo>
                  <a:lnTo>
                    <a:pt x="143433" y="36677"/>
                  </a:lnTo>
                  <a:lnTo>
                    <a:pt x="140385" y="39725"/>
                  </a:lnTo>
                  <a:lnTo>
                    <a:pt x="135813" y="41249"/>
                  </a:lnTo>
                  <a:lnTo>
                    <a:pt x="120484" y="41249"/>
                  </a:lnTo>
                  <a:lnTo>
                    <a:pt x="120484" y="10769"/>
                  </a:lnTo>
                  <a:lnTo>
                    <a:pt x="135813" y="10769"/>
                  </a:lnTo>
                  <a:lnTo>
                    <a:pt x="140385" y="12293"/>
                  </a:lnTo>
                  <a:lnTo>
                    <a:pt x="143433" y="15341"/>
                  </a:lnTo>
                  <a:lnTo>
                    <a:pt x="146481" y="16865"/>
                  </a:lnTo>
                  <a:lnTo>
                    <a:pt x="148005" y="21437"/>
                  </a:lnTo>
                  <a:lnTo>
                    <a:pt x="148005" y="5080"/>
                  </a:lnTo>
                  <a:lnTo>
                    <a:pt x="146481" y="4572"/>
                  </a:lnTo>
                  <a:lnTo>
                    <a:pt x="141909" y="1524"/>
                  </a:lnTo>
                  <a:lnTo>
                    <a:pt x="137337" y="0"/>
                  </a:lnTo>
                  <a:lnTo>
                    <a:pt x="109816" y="0"/>
                  </a:lnTo>
                  <a:lnTo>
                    <a:pt x="109816" y="50393"/>
                  </a:lnTo>
                  <a:lnTo>
                    <a:pt x="141909" y="50393"/>
                  </a:lnTo>
                  <a:lnTo>
                    <a:pt x="146481" y="47345"/>
                  </a:lnTo>
                  <a:lnTo>
                    <a:pt x="151053" y="45821"/>
                  </a:lnTo>
                  <a:lnTo>
                    <a:pt x="154101" y="42773"/>
                  </a:lnTo>
                  <a:lnTo>
                    <a:pt x="154863" y="41249"/>
                  </a:lnTo>
                  <a:lnTo>
                    <a:pt x="155625" y="39725"/>
                  </a:lnTo>
                  <a:lnTo>
                    <a:pt x="158673" y="35153"/>
                  </a:lnTo>
                  <a:lnTo>
                    <a:pt x="160197" y="30581"/>
                  </a:lnTo>
                  <a:lnTo>
                    <a:pt x="160197" y="21437"/>
                  </a:lnTo>
                  <a:close/>
                </a:path>
                <a:path w="259714" h="52070">
                  <a:moveTo>
                    <a:pt x="213550" y="0"/>
                  </a:moveTo>
                  <a:lnTo>
                    <a:pt x="201358" y="0"/>
                  </a:lnTo>
                  <a:lnTo>
                    <a:pt x="201358" y="33629"/>
                  </a:lnTo>
                  <a:lnTo>
                    <a:pt x="199834" y="36677"/>
                  </a:lnTo>
                  <a:lnTo>
                    <a:pt x="198310" y="38201"/>
                  </a:lnTo>
                  <a:lnTo>
                    <a:pt x="196786" y="41249"/>
                  </a:lnTo>
                  <a:lnTo>
                    <a:pt x="193738" y="42773"/>
                  </a:lnTo>
                  <a:lnTo>
                    <a:pt x="183070" y="42773"/>
                  </a:lnTo>
                  <a:lnTo>
                    <a:pt x="178498" y="38201"/>
                  </a:lnTo>
                  <a:lnTo>
                    <a:pt x="178498" y="0"/>
                  </a:lnTo>
                  <a:lnTo>
                    <a:pt x="167830" y="0"/>
                  </a:lnTo>
                  <a:lnTo>
                    <a:pt x="167830" y="36677"/>
                  </a:lnTo>
                  <a:lnTo>
                    <a:pt x="169354" y="41249"/>
                  </a:lnTo>
                  <a:lnTo>
                    <a:pt x="173926" y="45821"/>
                  </a:lnTo>
                  <a:lnTo>
                    <a:pt x="176974" y="50393"/>
                  </a:lnTo>
                  <a:lnTo>
                    <a:pt x="183070" y="51917"/>
                  </a:lnTo>
                  <a:lnTo>
                    <a:pt x="190690" y="51917"/>
                  </a:lnTo>
                  <a:lnTo>
                    <a:pt x="196786" y="51917"/>
                  </a:lnTo>
                  <a:lnTo>
                    <a:pt x="202882" y="50393"/>
                  </a:lnTo>
                  <a:lnTo>
                    <a:pt x="207454" y="45821"/>
                  </a:lnTo>
                  <a:lnTo>
                    <a:pt x="213550" y="36677"/>
                  </a:lnTo>
                  <a:lnTo>
                    <a:pt x="213550" y="0"/>
                  </a:lnTo>
                  <a:close/>
                </a:path>
                <a:path w="259714" h="52070">
                  <a:moveTo>
                    <a:pt x="259359" y="0"/>
                  </a:moveTo>
                  <a:lnTo>
                    <a:pt x="238023" y="0"/>
                  </a:lnTo>
                  <a:lnTo>
                    <a:pt x="238023" y="10769"/>
                  </a:lnTo>
                  <a:lnTo>
                    <a:pt x="248691" y="10769"/>
                  </a:lnTo>
                  <a:lnTo>
                    <a:pt x="248691" y="50393"/>
                  </a:lnTo>
                  <a:lnTo>
                    <a:pt x="259359" y="50393"/>
                  </a:lnTo>
                  <a:lnTo>
                    <a:pt x="259359" y="0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4060" y="4506467"/>
              <a:ext cx="164591" cy="13868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68441" y="4554575"/>
              <a:ext cx="61594" cy="33655"/>
            </a:xfrm>
            <a:custGeom>
              <a:avLst/>
              <a:gdLst/>
              <a:ahLst/>
              <a:cxnLst/>
              <a:rect l="l" t="t" r="r" b="b"/>
              <a:pathLst>
                <a:path w="61595" h="33654">
                  <a:moveTo>
                    <a:pt x="25908" y="27533"/>
                  </a:moveTo>
                  <a:lnTo>
                    <a:pt x="7620" y="27533"/>
                  </a:lnTo>
                  <a:lnTo>
                    <a:pt x="7620" y="19913"/>
                  </a:lnTo>
                  <a:lnTo>
                    <a:pt x="22860" y="19913"/>
                  </a:lnTo>
                  <a:lnTo>
                    <a:pt x="22860" y="13817"/>
                  </a:lnTo>
                  <a:lnTo>
                    <a:pt x="7620" y="13817"/>
                  </a:lnTo>
                  <a:lnTo>
                    <a:pt x="7620" y="6096"/>
                  </a:lnTo>
                  <a:lnTo>
                    <a:pt x="24384" y="6096"/>
                  </a:lnTo>
                  <a:lnTo>
                    <a:pt x="24384" y="0"/>
                  </a:lnTo>
                  <a:lnTo>
                    <a:pt x="0" y="0"/>
                  </a:lnTo>
                  <a:lnTo>
                    <a:pt x="0" y="33629"/>
                  </a:lnTo>
                  <a:lnTo>
                    <a:pt x="25908" y="33629"/>
                  </a:lnTo>
                  <a:lnTo>
                    <a:pt x="25908" y="27533"/>
                  </a:lnTo>
                  <a:close/>
                </a:path>
                <a:path w="61595" h="33654">
                  <a:moveTo>
                    <a:pt x="61061" y="9144"/>
                  </a:moveTo>
                  <a:lnTo>
                    <a:pt x="59537" y="7620"/>
                  </a:lnTo>
                  <a:lnTo>
                    <a:pt x="59537" y="6096"/>
                  </a:lnTo>
                  <a:lnTo>
                    <a:pt x="56489" y="3048"/>
                  </a:lnTo>
                  <a:lnTo>
                    <a:pt x="53340" y="1524"/>
                  </a:lnTo>
                  <a:lnTo>
                    <a:pt x="53340" y="10668"/>
                  </a:lnTo>
                  <a:lnTo>
                    <a:pt x="53340" y="13817"/>
                  </a:lnTo>
                  <a:lnTo>
                    <a:pt x="51816" y="15341"/>
                  </a:lnTo>
                  <a:lnTo>
                    <a:pt x="51816" y="16865"/>
                  </a:lnTo>
                  <a:lnTo>
                    <a:pt x="50292" y="16865"/>
                  </a:lnTo>
                  <a:lnTo>
                    <a:pt x="48768" y="18389"/>
                  </a:lnTo>
                  <a:lnTo>
                    <a:pt x="39624" y="18389"/>
                  </a:lnTo>
                  <a:lnTo>
                    <a:pt x="39624" y="6096"/>
                  </a:lnTo>
                  <a:lnTo>
                    <a:pt x="48768" y="6096"/>
                  </a:lnTo>
                  <a:lnTo>
                    <a:pt x="50292" y="7620"/>
                  </a:lnTo>
                  <a:lnTo>
                    <a:pt x="51816" y="7620"/>
                  </a:lnTo>
                  <a:lnTo>
                    <a:pt x="51816" y="9144"/>
                  </a:lnTo>
                  <a:lnTo>
                    <a:pt x="53340" y="10668"/>
                  </a:lnTo>
                  <a:lnTo>
                    <a:pt x="53340" y="1524"/>
                  </a:lnTo>
                  <a:lnTo>
                    <a:pt x="51816" y="0"/>
                  </a:lnTo>
                  <a:lnTo>
                    <a:pt x="32004" y="0"/>
                  </a:lnTo>
                  <a:lnTo>
                    <a:pt x="32004" y="33629"/>
                  </a:lnTo>
                  <a:lnTo>
                    <a:pt x="39624" y="33629"/>
                  </a:lnTo>
                  <a:lnTo>
                    <a:pt x="39624" y="24485"/>
                  </a:lnTo>
                  <a:lnTo>
                    <a:pt x="47244" y="24485"/>
                  </a:lnTo>
                  <a:lnTo>
                    <a:pt x="53340" y="33629"/>
                  </a:lnTo>
                  <a:lnTo>
                    <a:pt x="61061" y="33629"/>
                  </a:lnTo>
                  <a:lnTo>
                    <a:pt x="54444" y="24485"/>
                  </a:lnTo>
                  <a:lnTo>
                    <a:pt x="53340" y="22961"/>
                  </a:lnTo>
                  <a:lnTo>
                    <a:pt x="56489" y="21437"/>
                  </a:lnTo>
                  <a:lnTo>
                    <a:pt x="59537" y="18389"/>
                  </a:lnTo>
                  <a:lnTo>
                    <a:pt x="59537" y="16865"/>
                  </a:lnTo>
                  <a:lnTo>
                    <a:pt x="61061" y="15341"/>
                  </a:lnTo>
                  <a:lnTo>
                    <a:pt x="61061" y="9144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4163" y="4495800"/>
              <a:ext cx="528827" cy="19354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50826" y="4557623"/>
              <a:ext cx="396875" cy="52069"/>
            </a:xfrm>
            <a:custGeom>
              <a:avLst/>
              <a:gdLst/>
              <a:ahLst/>
              <a:cxnLst/>
              <a:rect l="l" t="t" r="r" b="b"/>
              <a:pathLst>
                <a:path w="396875" h="52070">
                  <a:moveTo>
                    <a:pt x="42773" y="33629"/>
                  </a:moveTo>
                  <a:lnTo>
                    <a:pt x="41249" y="30581"/>
                  </a:lnTo>
                  <a:lnTo>
                    <a:pt x="39725" y="29057"/>
                  </a:lnTo>
                  <a:lnTo>
                    <a:pt x="38201" y="26009"/>
                  </a:lnTo>
                  <a:lnTo>
                    <a:pt x="36677" y="24485"/>
                  </a:lnTo>
                  <a:lnTo>
                    <a:pt x="33629" y="24485"/>
                  </a:lnTo>
                  <a:lnTo>
                    <a:pt x="30581" y="22961"/>
                  </a:lnTo>
                  <a:lnTo>
                    <a:pt x="27444" y="22961"/>
                  </a:lnTo>
                  <a:lnTo>
                    <a:pt x="24396" y="21437"/>
                  </a:lnTo>
                  <a:lnTo>
                    <a:pt x="19812" y="19913"/>
                  </a:lnTo>
                  <a:lnTo>
                    <a:pt x="18288" y="19913"/>
                  </a:lnTo>
                  <a:lnTo>
                    <a:pt x="15240" y="18389"/>
                  </a:lnTo>
                  <a:lnTo>
                    <a:pt x="13716" y="18389"/>
                  </a:lnTo>
                  <a:lnTo>
                    <a:pt x="13716" y="12293"/>
                  </a:lnTo>
                  <a:lnTo>
                    <a:pt x="16764" y="9245"/>
                  </a:lnTo>
                  <a:lnTo>
                    <a:pt x="27444" y="9245"/>
                  </a:lnTo>
                  <a:lnTo>
                    <a:pt x="32105" y="10769"/>
                  </a:lnTo>
                  <a:lnTo>
                    <a:pt x="36677" y="13817"/>
                  </a:lnTo>
                  <a:lnTo>
                    <a:pt x="38188" y="9245"/>
                  </a:lnTo>
                  <a:lnTo>
                    <a:pt x="39725" y="4572"/>
                  </a:lnTo>
                  <a:lnTo>
                    <a:pt x="38201" y="3048"/>
                  </a:lnTo>
                  <a:lnTo>
                    <a:pt x="35153" y="1524"/>
                  </a:lnTo>
                  <a:lnTo>
                    <a:pt x="32105" y="1524"/>
                  </a:lnTo>
                  <a:lnTo>
                    <a:pt x="28968" y="0"/>
                  </a:lnTo>
                  <a:lnTo>
                    <a:pt x="13716" y="0"/>
                  </a:lnTo>
                  <a:lnTo>
                    <a:pt x="7620" y="3048"/>
                  </a:lnTo>
                  <a:lnTo>
                    <a:pt x="6096" y="4572"/>
                  </a:lnTo>
                  <a:lnTo>
                    <a:pt x="4572" y="7620"/>
                  </a:lnTo>
                  <a:lnTo>
                    <a:pt x="3048" y="10769"/>
                  </a:lnTo>
                  <a:lnTo>
                    <a:pt x="1524" y="12293"/>
                  </a:lnTo>
                  <a:lnTo>
                    <a:pt x="1524" y="18389"/>
                  </a:lnTo>
                  <a:lnTo>
                    <a:pt x="3048" y="21437"/>
                  </a:lnTo>
                  <a:lnTo>
                    <a:pt x="4572" y="22961"/>
                  </a:lnTo>
                  <a:lnTo>
                    <a:pt x="6096" y="26009"/>
                  </a:lnTo>
                  <a:lnTo>
                    <a:pt x="7620" y="27533"/>
                  </a:lnTo>
                  <a:lnTo>
                    <a:pt x="10668" y="27533"/>
                  </a:lnTo>
                  <a:lnTo>
                    <a:pt x="16764" y="30581"/>
                  </a:lnTo>
                  <a:lnTo>
                    <a:pt x="22872" y="30581"/>
                  </a:lnTo>
                  <a:lnTo>
                    <a:pt x="24396" y="32105"/>
                  </a:lnTo>
                  <a:lnTo>
                    <a:pt x="27444" y="32105"/>
                  </a:lnTo>
                  <a:lnTo>
                    <a:pt x="28968" y="33629"/>
                  </a:lnTo>
                  <a:lnTo>
                    <a:pt x="30581" y="35153"/>
                  </a:lnTo>
                  <a:lnTo>
                    <a:pt x="30581" y="39725"/>
                  </a:lnTo>
                  <a:lnTo>
                    <a:pt x="28968" y="41249"/>
                  </a:lnTo>
                  <a:lnTo>
                    <a:pt x="27444" y="42773"/>
                  </a:lnTo>
                  <a:lnTo>
                    <a:pt x="15240" y="42773"/>
                  </a:lnTo>
                  <a:lnTo>
                    <a:pt x="6096" y="38201"/>
                  </a:lnTo>
                  <a:lnTo>
                    <a:pt x="4572" y="36677"/>
                  </a:lnTo>
                  <a:lnTo>
                    <a:pt x="0" y="45821"/>
                  </a:lnTo>
                  <a:lnTo>
                    <a:pt x="9144" y="50393"/>
                  </a:lnTo>
                  <a:lnTo>
                    <a:pt x="13716" y="51917"/>
                  </a:lnTo>
                  <a:lnTo>
                    <a:pt x="28968" y="51917"/>
                  </a:lnTo>
                  <a:lnTo>
                    <a:pt x="33629" y="50393"/>
                  </a:lnTo>
                  <a:lnTo>
                    <a:pt x="36677" y="48869"/>
                  </a:lnTo>
                  <a:lnTo>
                    <a:pt x="38201" y="45821"/>
                  </a:lnTo>
                  <a:lnTo>
                    <a:pt x="39725" y="44297"/>
                  </a:lnTo>
                  <a:lnTo>
                    <a:pt x="40487" y="42773"/>
                  </a:lnTo>
                  <a:lnTo>
                    <a:pt x="41249" y="41249"/>
                  </a:lnTo>
                  <a:lnTo>
                    <a:pt x="42773" y="39725"/>
                  </a:lnTo>
                  <a:lnTo>
                    <a:pt x="42773" y="33629"/>
                  </a:lnTo>
                  <a:close/>
                </a:path>
                <a:path w="396875" h="52070">
                  <a:moveTo>
                    <a:pt x="88493" y="0"/>
                  </a:moveTo>
                  <a:lnTo>
                    <a:pt x="50292" y="0"/>
                  </a:lnTo>
                  <a:lnTo>
                    <a:pt x="50292" y="50393"/>
                  </a:lnTo>
                  <a:lnTo>
                    <a:pt x="88493" y="50393"/>
                  </a:lnTo>
                  <a:lnTo>
                    <a:pt x="88493" y="41249"/>
                  </a:lnTo>
                  <a:lnTo>
                    <a:pt x="60960" y="41249"/>
                  </a:lnTo>
                  <a:lnTo>
                    <a:pt x="60960" y="30581"/>
                  </a:lnTo>
                  <a:lnTo>
                    <a:pt x="85445" y="30581"/>
                  </a:lnTo>
                  <a:lnTo>
                    <a:pt x="85445" y="21437"/>
                  </a:lnTo>
                  <a:lnTo>
                    <a:pt x="60960" y="21437"/>
                  </a:lnTo>
                  <a:lnTo>
                    <a:pt x="60960" y="10769"/>
                  </a:lnTo>
                  <a:lnTo>
                    <a:pt x="88493" y="10769"/>
                  </a:lnTo>
                  <a:lnTo>
                    <a:pt x="88493" y="0"/>
                  </a:lnTo>
                  <a:close/>
                </a:path>
                <a:path w="396875" h="52070">
                  <a:moveTo>
                    <a:pt x="155549" y="0"/>
                  </a:moveTo>
                  <a:lnTo>
                    <a:pt x="146405" y="0"/>
                  </a:lnTo>
                  <a:lnTo>
                    <a:pt x="128117" y="32105"/>
                  </a:lnTo>
                  <a:lnTo>
                    <a:pt x="108305" y="0"/>
                  </a:lnTo>
                  <a:lnTo>
                    <a:pt x="99161" y="0"/>
                  </a:lnTo>
                  <a:lnTo>
                    <a:pt x="99161" y="50393"/>
                  </a:lnTo>
                  <a:lnTo>
                    <a:pt x="109829" y="50393"/>
                  </a:lnTo>
                  <a:lnTo>
                    <a:pt x="109829" y="21437"/>
                  </a:lnTo>
                  <a:lnTo>
                    <a:pt x="125069" y="45821"/>
                  </a:lnTo>
                  <a:lnTo>
                    <a:pt x="129641" y="45821"/>
                  </a:lnTo>
                  <a:lnTo>
                    <a:pt x="144881" y="21437"/>
                  </a:lnTo>
                  <a:lnTo>
                    <a:pt x="144881" y="50393"/>
                  </a:lnTo>
                  <a:lnTo>
                    <a:pt x="155549" y="50393"/>
                  </a:lnTo>
                  <a:lnTo>
                    <a:pt x="155549" y="0"/>
                  </a:lnTo>
                  <a:close/>
                </a:path>
                <a:path w="396875" h="52070">
                  <a:moveTo>
                    <a:pt x="205943" y="41249"/>
                  </a:moveTo>
                  <a:lnTo>
                    <a:pt x="178511" y="41249"/>
                  </a:lnTo>
                  <a:lnTo>
                    <a:pt x="178511" y="30581"/>
                  </a:lnTo>
                  <a:lnTo>
                    <a:pt x="201371" y="30581"/>
                  </a:lnTo>
                  <a:lnTo>
                    <a:pt x="201371" y="21437"/>
                  </a:lnTo>
                  <a:lnTo>
                    <a:pt x="178511" y="21437"/>
                  </a:lnTo>
                  <a:lnTo>
                    <a:pt x="178511" y="10769"/>
                  </a:lnTo>
                  <a:lnTo>
                    <a:pt x="204419" y="10769"/>
                  </a:lnTo>
                  <a:lnTo>
                    <a:pt x="204419" y="0"/>
                  </a:lnTo>
                  <a:lnTo>
                    <a:pt x="166319" y="0"/>
                  </a:lnTo>
                  <a:lnTo>
                    <a:pt x="166319" y="50393"/>
                  </a:lnTo>
                  <a:lnTo>
                    <a:pt x="205943" y="50393"/>
                  </a:lnTo>
                  <a:lnTo>
                    <a:pt x="205943" y="41249"/>
                  </a:lnTo>
                  <a:close/>
                </a:path>
                <a:path w="396875" h="52070">
                  <a:moveTo>
                    <a:pt x="254711" y="33629"/>
                  </a:moveTo>
                  <a:lnTo>
                    <a:pt x="253187" y="30581"/>
                  </a:lnTo>
                  <a:lnTo>
                    <a:pt x="251663" y="29057"/>
                  </a:lnTo>
                  <a:lnTo>
                    <a:pt x="250139" y="26009"/>
                  </a:lnTo>
                  <a:lnTo>
                    <a:pt x="247091" y="24485"/>
                  </a:lnTo>
                  <a:lnTo>
                    <a:pt x="245567" y="24485"/>
                  </a:lnTo>
                  <a:lnTo>
                    <a:pt x="242519" y="22961"/>
                  </a:lnTo>
                  <a:lnTo>
                    <a:pt x="239471" y="22961"/>
                  </a:lnTo>
                  <a:lnTo>
                    <a:pt x="236423" y="21437"/>
                  </a:lnTo>
                  <a:lnTo>
                    <a:pt x="231851" y="19913"/>
                  </a:lnTo>
                  <a:lnTo>
                    <a:pt x="228803" y="19913"/>
                  </a:lnTo>
                  <a:lnTo>
                    <a:pt x="227279" y="18389"/>
                  </a:lnTo>
                  <a:lnTo>
                    <a:pt x="225755" y="18389"/>
                  </a:lnTo>
                  <a:lnTo>
                    <a:pt x="224231" y="16865"/>
                  </a:lnTo>
                  <a:lnTo>
                    <a:pt x="224231" y="13817"/>
                  </a:lnTo>
                  <a:lnTo>
                    <a:pt x="228803" y="9245"/>
                  </a:lnTo>
                  <a:lnTo>
                    <a:pt x="239471" y="9245"/>
                  </a:lnTo>
                  <a:lnTo>
                    <a:pt x="244043" y="10769"/>
                  </a:lnTo>
                  <a:lnTo>
                    <a:pt x="248615" y="13817"/>
                  </a:lnTo>
                  <a:lnTo>
                    <a:pt x="251663" y="4572"/>
                  </a:lnTo>
                  <a:lnTo>
                    <a:pt x="250139" y="3048"/>
                  </a:lnTo>
                  <a:lnTo>
                    <a:pt x="247091" y="1524"/>
                  </a:lnTo>
                  <a:lnTo>
                    <a:pt x="244043" y="1524"/>
                  </a:lnTo>
                  <a:lnTo>
                    <a:pt x="240995" y="0"/>
                  </a:lnTo>
                  <a:lnTo>
                    <a:pt x="225755" y="0"/>
                  </a:lnTo>
                  <a:lnTo>
                    <a:pt x="216611" y="4572"/>
                  </a:lnTo>
                  <a:lnTo>
                    <a:pt x="213563" y="10769"/>
                  </a:lnTo>
                  <a:lnTo>
                    <a:pt x="213563" y="21437"/>
                  </a:lnTo>
                  <a:lnTo>
                    <a:pt x="216611" y="22961"/>
                  </a:lnTo>
                  <a:lnTo>
                    <a:pt x="218135" y="26009"/>
                  </a:lnTo>
                  <a:lnTo>
                    <a:pt x="219659" y="27533"/>
                  </a:lnTo>
                  <a:lnTo>
                    <a:pt x="222707" y="27533"/>
                  </a:lnTo>
                  <a:lnTo>
                    <a:pt x="224231" y="29057"/>
                  </a:lnTo>
                  <a:lnTo>
                    <a:pt x="227279" y="30581"/>
                  </a:lnTo>
                  <a:lnTo>
                    <a:pt x="233375" y="30581"/>
                  </a:lnTo>
                  <a:lnTo>
                    <a:pt x="236423" y="32105"/>
                  </a:lnTo>
                  <a:lnTo>
                    <a:pt x="239471" y="32105"/>
                  </a:lnTo>
                  <a:lnTo>
                    <a:pt x="239471" y="33629"/>
                  </a:lnTo>
                  <a:lnTo>
                    <a:pt x="240995" y="33629"/>
                  </a:lnTo>
                  <a:lnTo>
                    <a:pt x="242519" y="35153"/>
                  </a:lnTo>
                  <a:lnTo>
                    <a:pt x="242519" y="38201"/>
                  </a:lnTo>
                  <a:lnTo>
                    <a:pt x="237947" y="42773"/>
                  </a:lnTo>
                  <a:lnTo>
                    <a:pt x="227279" y="42773"/>
                  </a:lnTo>
                  <a:lnTo>
                    <a:pt x="218135" y="38201"/>
                  </a:lnTo>
                  <a:lnTo>
                    <a:pt x="216611" y="36677"/>
                  </a:lnTo>
                  <a:lnTo>
                    <a:pt x="212039" y="45821"/>
                  </a:lnTo>
                  <a:lnTo>
                    <a:pt x="224231" y="51917"/>
                  </a:lnTo>
                  <a:lnTo>
                    <a:pt x="233375" y="51917"/>
                  </a:lnTo>
                  <a:lnTo>
                    <a:pt x="240995" y="51917"/>
                  </a:lnTo>
                  <a:lnTo>
                    <a:pt x="247091" y="48869"/>
                  </a:lnTo>
                  <a:lnTo>
                    <a:pt x="251663" y="44297"/>
                  </a:lnTo>
                  <a:lnTo>
                    <a:pt x="253187" y="41249"/>
                  </a:lnTo>
                  <a:lnTo>
                    <a:pt x="254711" y="39725"/>
                  </a:lnTo>
                  <a:lnTo>
                    <a:pt x="254711" y="33629"/>
                  </a:lnTo>
                  <a:close/>
                </a:path>
                <a:path w="396875" h="52070">
                  <a:moveTo>
                    <a:pt x="300431" y="0"/>
                  </a:moveTo>
                  <a:lnTo>
                    <a:pt x="256235" y="0"/>
                  </a:lnTo>
                  <a:lnTo>
                    <a:pt x="256235" y="10769"/>
                  </a:lnTo>
                  <a:lnTo>
                    <a:pt x="271475" y="10769"/>
                  </a:lnTo>
                  <a:lnTo>
                    <a:pt x="271475" y="50393"/>
                  </a:lnTo>
                  <a:lnTo>
                    <a:pt x="283667" y="50393"/>
                  </a:lnTo>
                  <a:lnTo>
                    <a:pt x="283667" y="10769"/>
                  </a:lnTo>
                  <a:lnTo>
                    <a:pt x="300431" y="10769"/>
                  </a:lnTo>
                  <a:lnTo>
                    <a:pt x="300431" y="0"/>
                  </a:lnTo>
                  <a:close/>
                </a:path>
                <a:path w="396875" h="52070">
                  <a:moveTo>
                    <a:pt x="349288" y="15341"/>
                  </a:moveTo>
                  <a:lnTo>
                    <a:pt x="347002" y="10769"/>
                  </a:lnTo>
                  <a:lnTo>
                    <a:pt x="346240" y="9245"/>
                  </a:lnTo>
                  <a:lnTo>
                    <a:pt x="344716" y="6096"/>
                  </a:lnTo>
                  <a:lnTo>
                    <a:pt x="337096" y="2286"/>
                  </a:lnTo>
                  <a:lnTo>
                    <a:pt x="337096" y="16865"/>
                  </a:lnTo>
                  <a:lnTo>
                    <a:pt x="337096" y="21437"/>
                  </a:lnTo>
                  <a:lnTo>
                    <a:pt x="335572" y="24485"/>
                  </a:lnTo>
                  <a:lnTo>
                    <a:pt x="334048" y="26009"/>
                  </a:lnTo>
                  <a:lnTo>
                    <a:pt x="332435" y="27533"/>
                  </a:lnTo>
                  <a:lnTo>
                    <a:pt x="317195" y="27533"/>
                  </a:lnTo>
                  <a:lnTo>
                    <a:pt x="317195" y="10769"/>
                  </a:lnTo>
                  <a:lnTo>
                    <a:pt x="332435" y="10769"/>
                  </a:lnTo>
                  <a:lnTo>
                    <a:pt x="334048" y="12293"/>
                  </a:lnTo>
                  <a:lnTo>
                    <a:pt x="335572" y="13817"/>
                  </a:lnTo>
                  <a:lnTo>
                    <a:pt x="337096" y="16865"/>
                  </a:lnTo>
                  <a:lnTo>
                    <a:pt x="337096" y="2286"/>
                  </a:lnTo>
                  <a:lnTo>
                    <a:pt x="335572" y="1524"/>
                  </a:lnTo>
                  <a:lnTo>
                    <a:pt x="330911" y="0"/>
                  </a:lnTo>
                  <a:lnTo>
                    <a:pt x="305003" y="0"/>
                  </a:lnTo>
                  <a:lnTo>
                    <a:pt x="305003" y="50393"/>
                  </a:lnTo>
                  <a:lnTo>
                    <a:pt x="317195" y="50393"/>
                  </a:lnTo>
                  <a:lnTo>
                    <a:pt x="317195" y="36677"/>
                  </a:lnTo>
                  <a:lnTo>
                    <a:pt x="327863" y="36677"/>
                  </a:lnTo>
                  <a:lnTo>
                    <a:pt x="337096" y="50393"/>
                  </a:lnTo>
                  <a:lnTo>
                    <a:pt x="349288" y="50393"/>
                  </a:lnTo>
                  <a:lnTo>
                    <a:pt x="339686" y="36677"/>
                  </a:lnTo>
                  <a:lnTo>
                    <a:pt x="338620" y="35153"/>
                  </a:lnTo>
                  <a:lnTo>
                    <a:pt x="344716" y="32105"/>
                  </a:lnTo>
                  <a:lnTo>
                    <a:pt x="347002" y="27533"/>
                  </a:lnTo>
                  <a:lnTo>
                    <a:pt x="349288" y="22961"/>
                  </a:lnTo>
                  <a:lnTo>
                    <a:pt x="349288" y="15341"/>
                  </a:lnTo>
                  <a:close/>
                </a:path>
                <a:path w="396875" h="52070">
                  <a:moveTo>
                    <a:pt x="396633" y="0"/>
                  </a:moveTo>
                  <a:lnTo>
                    <a:pt x="358432" y="0"/>
                  </a:lnTo>
                  <a:lnTo>
                    <a:pt x="358432" y="50393"/>
                  </a:lnTo>
                  <a:lnTo>
                    <a:pt x="396633" y="50393"/>
                  </a:lnTo>
                  <a:lnTo>
                    <a:pt x="396633" y="41249"/>
                  </a:lnTo>
                  <a:lnTo>
                    <a:pt x="369100" y="41249"/>
                  </a:lnTo>
                  <a:lnTo>
                    <a:pt x="369100" y="30581"/>
                  </a:lnTo>
                  <a:lnTo>
                    <a:pt x="393585" y="30581"/>
                  </a:lnTo>
                  <a:lnTo>
                    <a:pt x="393585" y="21437"/>
                  </a:lnTo>
                  <a:lnTo>
                    <a:pt x="369100" y="21437"/>
                  </a:lnTo>
                  <a:lnTo>
                    <a:pt x="369100" y="10769"/>
                  </a:lnTo>
                  <a:lnTo>
                    <a:pt x="396633" y="10769"/>
                  </a:lnTo>
                  <a:lnTo>
                    <a:pt x="396633" y="0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98692" y="4495800"/>
              <a:ext cx="321563" cy="1935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365735" y="4557623"/>
              <a:ext cx="172720" cy="52069"/>
            </a:xfrm>
            <a:custGeom>
              <a:avLst/>
              <a:gdLst/>
              <a:ahLst/>
              <a:cxnLst/>
              <a:rect l="l" t="t" r="r" b="b"/>
              <a:pathLst>
                <a:path w="172720" h="52070">
                  <a:moveTo>
                    <a:pt x="39624" y="41249"/>
                  </a:moveTo>
                  <a:lnTo>
                    <a:pt x="18288" y="41249"/>
                  </a:lnTo>
                  <a:lnTo>
                    <a:pt x="30480" y="30581"/>
                  </a:lnTo>
                  <a:lnTo>
                    <a:pt x="33528" y="27533"/>
                  </a:lnTo>
                  <a:lnTo>
                    <a:pt x="35052" y="24485"/>
                  </a:lnTo>
                  <a:lnTo>
                    <a:pt x="36576" y="22961"/>
                  </a:lnTo>
                  <a:lnTo>
                    <a:pt x="38100" y="19913"/>
                  </a:lnTo>
                  <a:lnTo>
                    <a:pt x="38100" y="9245"/>
                  </a:lnTo>
                  <a:lnTo>
                    <a:pt x="36576" y="7620"/>
                  </a:lnTo>
                  <a:lnTo>
                    <a:pt x="35052" y="4572"/>
                  </a:lnTo>
                  <a:lnTo>
                    <a:pt x="28956" y="1524"/>
                  </a:lnTo>
                  <a:lnTo>
                    <a:pt x="27432" y="0"/>
                  </a:lnTo>
                  <a:lnTo>
                    <a:pt x="12192" y="0"/>
                  </a:lnTo>
                  <a:lnTo>
                    <a:pt x="7620" y="3048"/>
                  </a:lnTo>
                  <a:lnTo>
                    <a:pt x="1524" y="6096"/>
                  </a:lnTo>
                  <a:lnTo>
                    <a:pt x="0" y="9245"/>
                  </a:lnTo>
                  <a:lnTo>
                    <a:pt x="7620" y="15341"/>
                  </a:lnTo>
                  <a:lnTo>
                    <a:pt x="12192" y="10769"/>
                  </a:lnTo>
                  <a:lnTo>
                    <a:pt x="15240" y="10769"/>
                  </a:lnTo>
                  <a:lnTo>
                    <a:pt x="16764" y="9245"/>
                  </a:lnTo>
                  <a:lnTo>
                    <a:pt x="21336" y="9245"/>
                  </a:lnTo>
                  <a:lnTo>
                    <a:pt x="22860" y="10769"/>
                  </a:lnTo>
                  <a:lnTo>
                    <a:pt x="24384" y="10769"/>
                  </a:lnTo>
                  <a:lnTo>
                    <a:pt x="27432" y="13817"/>
                  </a:lnTo>
                  <a:lnTo>
                    <a:pt x="27432" y="16865"/>
                  </a:lnTo>
                  <a:lnTo>
                    <a:pt x="25908" y="18389"/>
                  </a:lnTo>
                  <a:lnTo>
                    <a:pt x="25908" y="19913"/>
                  </a:lnTo>
                  <a:lnTo>
                    <a:pt x="24384" y="21437"/>
                  </a:lnTo>
                  <a:lnTo>
                    <a:pt x="24384" y="22961"/>
                  </a:lnTo>
                  <a:lnTo>
                    <a:pt x="21336" y="24485"/>
                  </a:lnTo>
                  <a:lnTo>
                    <a:pt x="1524" y="42773"/>
                  </a:lnTo>
                  <a:lnTo>
                    <a:pt x="1524" y="50393"/>
                  </a:lnTo>
                  <a:lnTo>
                    <a:pt x="39624" y="50393"/>
                  </a:lnTo>
                  <a:lnTo>
                    <a:pt x="39624" y="41249"/>
                  </a:lnTo>
                  <a:close/>
                </a:path>
                <a:path w="172720" h="52070">
                  <a:moveTo>
                    <a:pt x="86969" y="15341"/>
                  </a:moveTo>
                  <a:lnTo>
                    <a:pt x="83921" y="12293"/>
                  </a:lnTo>
                  <a:lnTo>
                    <a:pt x="82931" y="9245"/>
                  </a:lnTo>
                  <a:lnTo>
                    <a:pt x="82397" y="7620"/>
                  </a:lnTo>
                  <a:lnTo>
                    <a:pt x="80873" y="4572"/>
                  </a:lnTo>
                  <a:lnTo>
                    <a:pt x="76301" y="3048"/>
                  </a:lnTo>
                  <a:lnTo>
                    <a:pt x="76301" y="19913"/>
                  </a:lnTo>
                  <a:lnTo>
                    <a:pt x="76301" y="32105"/>
                  </a:lnTo>
                  <a:lnTo>
                    <a:pt x="71729" y="41249"/>
                  </a:lnTo>
                  <a:lnTo>
                    <a:pt x="68681" y="42773"/>
                  </a:lnTo>
                  <a:lnTo>
                    <a:pt x="62585" y="42773"/>
                  </a:lnTo>
                  <a:lnTo>
                    <a:pt x="58013" y="38201"/>
                  </a:lnTo>
                  <a:lnTo>
                    <a:pt x="56489" y="35153"/>
                  </a:lnTo>
                  <a:lnTo>
                    <a:pt x="56489" y="16865"/>
                  </a:lnTo>
                  <a:lnTo>
                    <a:pt x="58013" y="13817"/>
                  </a:lnTo>
                  <a:lnTo>
                    <a:pt x="62585" y="9245"/>
                  </a:lnTo>
                  <a:lnTo>
                    <a:pt x="68681" y="9245"/>
                  </a:lnTo>
                  <a:lnTo>
                    <a:pt x="71729" y="10769"/>
                  </a:lnTo>
                  <a:lnTo>
                    <a:pt x="76301" y="19913"/>
                  </a:lnTo>
                  <a:lnTo>
                    <a:pt x="76301" y="3048"/>
                  </a:lnTo>
                  <a:lnTo>
                    <a:pt x="70205" y="0"/>
                  </a:lnTo>
                  <a:lnTo>
                    <a:pt x="61061" y="0"/>
                  </a:lnTo>
                  <a:lnTo>
                    <a:pt x="58013" y="1524"/>
                  </a:lnTo>
                  <a:lnTo>
                    <a:pt x="54876" y="3048"/>
                  </a:lnTo>
                  <a:lnTo>
                    <a:pt x="51828" y="4572"/>
                  </a:lnTo>
                  <a:lnTo>
                    <a:pt x="48780" y="7620"/>
                  </a:lnTo>
                  <a:lnTo>
                    <a:pt x="47256" y="12293"/>
                  </a:lnTo>
                  <a:lnTo>
                    <a:pt x="45732" y="15341"/>
                  </a:lnTo>
                  <a:lnTo>
                    <a:pt x="44208" y="19913"/>
                  </a:lnTo>
                  <a:lnTo>
                    <a:pt x="44208" y="32105"/>
                  </a:lnTo>
                  <a:lnTo>
                    <a:pt x="45732" y="36677"/>
                  </a:lnTo>
                  <a:lnTo>
                    <a:pt x="47256" y="39725"/>
                  </a:lnTo>
                  <a:lnTo>
                    <a:pt x="48780" y="44297"/>
                  </a:lnTo>
                  <a:lnTo>
                    <a:pt x="51828" y="47345"/>
                  </a:lnTo>
                  <a:lnTo>
                    <a:pt x="54876" y="48869"/>
                  </a:lnTo>
                  <a:lnTo>
                    <a:pt x="58013" y="50393"/>
                  </a:lnTo>
                  <a:lnTo>
                    <a:pt x="61061" y="51917"/>
                  </a:lnTo>
                  <a:lnTo>
                    <a:pt x="70205" y="51917"/>
                  </a:lnTo>
                  <a:lnTo>
                    <a:pt x="76301" y="48869"/>
                  </a:lnTo>
                  <a:lnTo>
                    <a:pt x="80873" y="47345"/>
                  </a:lnTo>
                  <a:lnTo>
                    <a:pt x="82397" y="44297"/>
                  </a:lnTo>
                  <a:lnTo>
                    <a:pt x="82905" y="42773"/>
                  </a:lnTo>
                  <a:lnTo>
                    <a:pt x="83921" y="39725"/>
                  </a:lnTo>
                  <a:lnTo>
                    <a:pt x="86969" y="36677"/>
                  </a:lnTo>
                  <a:lnTo>
                    <a:pt x="86969" y="15341"/>
                  </a:lnTo>
                  <a:close/>
                </a:path>
                <a:path w="172720" h="52070">
                  <a:moveTo>
                    <a:pt x="131165" y="41249"/>
                  </a:moveTo>
                  <a:lnTo>
                    <a:pt x="109829" y="41249"/>
                  </a:lnTo>
                  <a:lnTo>
                    <a:pt x="128117" y="22961"/>
                  </a:lnTo>
                  <a:lnTo>
                    <a:pt x="128117" y="19913"/>
                  </a:lnTo>
                  <a:lnTo>
                    <a:pt x="129641" y="16865"/>
                  </a:lnTo>
                  <a:lnTo>
                    <a:pt x="129641" y="12293"/>
                  </a:lnTo>
                  <a:lnTo>
                    <a:pt x="128117" y="9245"/>
                  </a:lnTo>
                  <a:lnTo>
                    <a:pt x="126593" y="7620"/>
                  </a:lnTo>
                  <a:lnTo>
                    <a:pt x="125069" y="4572"/>
                  </a:lnTo>
                  <a:lnTo>
                    <a:pt x="123545" y="3048"/>
                  </a:lnTo>
                  <a:lnTo>
                    <a:pt x="117449" y="0"/>
                  </a:lnTo>
                  <a:lnTo>
                    <a:pt x="102209" y="0"/>
                  </a:lnTo>
                  <a:lnTo>
                    <a:pt x="99161" y="3048"/>
                  </a:lnTo>
                  <a:lnTo>
                    <a:pt x="94589" y="4572"/>
                  </a:lnTo>
                  <a:lnTo>
                    <a:pt x="90017" y="9245"/>
                  </a:lnTo>
                  <a:lnTo>
                    <a:pt x="99161" y="15341"/>
                  </a:lnTo>
                  <a:lnTo>
                    <a:pt x="103733" y="10769"/>
                  </a:lnTo>
                  <a:lnTo>
                    <a:pt x="105257" y="10769"/>
                  </a:lnTo>
                  <a:lnTo>
                    <a:pt x="106781" y="9245"/>
                  </a:lnTo>
                  <a:lnTo>
                    <a:pt x="112877" y="9245"/>
                  </a:lnTo>
                  <a:lnTo>
                    <a:pt x="114401" y="10769"/>
                  </a:lnTo>
                  <a:lnTo>
                    <a:pt x="115925" y="10769"/>
                  </a:lnTo>
                  <a:lnTo>
                    <a:pt x="117449" y="12293"/>
                  </a:lnTo>
                  <a:lnTo>
                    <a:pt x="117449" y="18389"/>
                  </a:lnTo>
                  <a:lnTo>
                    <a:pt x="115925" y="19913"/>
                  </a:lnTo>
                  <a:lnTo>
                    <a:pt x="115925" y="21437"/>
                  </a:lnTo>
                  <a:lnTo>
                    <a:pt x="112877" y="24485"/>
                  </a:lnTo>
                  <a:lnTo>
                    <a:pt x="93065" y="42773"/>
                  </a:lnTo>
                  <a:lnTo>
                    <a:pt x="93065" y="50393"/>
                  </a:lnTo>
                  <a:lnTo>
                    <a:pt x="131165" y="50393"/>
                  </a:lnTo>
                  <a:lnTo>
                    <a:pt x="131165" y="41249"/>
                  </a:lnTo>
                  <a:close/>
                </a:path>
                <a:path w="172720" h="52070">
                  <a:moveTo>
                    <a:pt x="172402" y="32105"/>
                  </a:moveTo>
                  <a:lnTo>
                    <a:pt x="170878" y="29057"/>
                  </a:lnTo>
                  <a:lnTo>
                    <a:pt x="167830" y="26009"/>
                  </a:lnTo>
                  <a:lnTo>
                    <a:pt x="166306" y="22961"/>
                  </a:lnTo>
                  <a:lnTo>
                    <a:pt x="163258" y="21437"/>
                  </a:lnTo>
                  <a:lnTo>
                    <a:pt x="158686" y="21437"/>
                  </a:lnTo>
                  <a:lnTo>
                    <a:pt x="169354" y="7620"/>
                  </a:lnTo>
                  <a:lnTo>
                    <a:pt x="169354" y="0"/>
                  </a:lnTo>
                  <a:lnTo>
                    <a:pt x="134213" y="0"/>
                  </a:lnTo>
                  <a:lnTo>
                    <a:pt x="134213" y="10769"/>
                  </a:lnTo>
                  <a:lnTo>
                    <a:pt x="155549" y="10769"/>
                  </a:lnTo>
                  <a:lnTo>
                    <a:pt x="144881" y="21437"/>
                  </a:lnTo>
                  <a:lnTo>
                    <a:pt x="144881" y="29057"/>
                  </a:lnTo>
                  <a:lnTo>
                    <a:pt x="157162" y="29057"/>
                  </a:lnTo>
                  <a:lnTo>
                    <a:pt x="160210" y="32105"/>
                  </a:lnTo>
                  <a:lnTo>
                    <a:pt x="160210" y="39725"/>
                  </a:lnTo>
                  <a:lnTo>
                    <a:pt x="157162" y="39725"/>
                  </a:lnTo>
                  <a:lnTo>
                    <a:pt x="154025" y="42773"/>
                  </a:lnTo>
                  <a:lnTo>
                    <a:pt x="147929" y="42773"/>
                  </a:lnTo>
                  <a:lnTo>
                    <a:pt x="146405" y="41249"/>
                  </a:lnTo>
                  <a:lnTo>
                    <a:pt x="143357" y="41249"/>
                  </a:lnTo>
                  <a:lnTo>
                    <a:pt x="140309" y="39725"/>
                  </a:lnTo>
                  <a:lnTo>
                    <a:pt x="138785" y="39725"/>
                  </a:lnTo>
                  <a:lnTo>
                    <a:pt x="137261" y="38201"/>
                  </a:lnTo>
                  <a:lnTo>
                    <a:pt x="132689" y="45821"/>
                  </a:lnTo>
                  <a:lnTo>
                    <a:pt x="134213" y="48869"/>
                  </a:lnTo>
                  <a:lnTo>
                    <a:pt x="137261" y="48869"/>
                  </a:lnTo>
                  <a:lnTo>
                    <a:pt x="140309" y="50393"/>
                  </a:lnTo>
                  <a:lnTo>
                    <a:pt x="144881" y="51917"/>
                  </a:lnTo>
                  <a:lnTo>
                    <a:pt x="160210" y="51917"/>
                  </a:lnTo>
                  <a:lnTo>
                    <a:pt x="166306" y="48869"/>
                  </a:lnTo>
                  <a:lnTo>
                    <a:pt x="167830" y="45821"/>
                  </a:lnTo>
                  <a:lnTo>
                    <a:pt x="169354" y="44297"/>
                  </a:lnTo>
                  <a:lnTo>
                    <a:pt x="172402" y="38201"/>
                  </a:lnTo>
                  <a:lnTo>
                    <a:pt x="172402" y="32105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2239" y="4495800"/>
              <a:ext cx="167640" cy="19354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566916" y="4555235"/>
              <a:ext cx="5080" cy="68580"/>
            </a:xfrm>
            <a:custGeom>
              <a:avLst/>
              <a:gdLst/>
              <a:ahLst/>
              <a:cxnLst/>
              <a:rect l="l" t="t" r="r" b="b"/>
              <a:pathLst>
                <a:path w="5079" h="68579">
                  <a:moveTo>
                    <a:pt x="4571" y="68580"/>
                  </a:moveTo>
                  <a:lnTo>
                    <a:pt x="0" y="68580"/>
                  </a:lnTo>
                  <a:lnTo>
                    <a:pt x="0" y="0"/>
                  </a:lnTo>
                  <a:lnTo>
                    <a:pt x="4571" y="0"/>
                  </a:lnTo>
                  <a:lnTo>
                    <a:pt x="4571" y="68580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31864" y="4495800"/>
              <a:ext cx="184403" cy="1935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599110" y="4557617"/>
              <a:ext cx="35560" cy="52069"/>
            </a:xfrm>
            <a:custGeom>
              <a:avLst/>
              <a:gdLst/>
              <a:ahLst/>
              <a:cxnLst/>
              <a:rect l="l" t="t" r="r" b="b"/>
              <a:pathLst>
                <a:path w="35559" h="52070">
                  <a:moveTo>
                    <a:pt x="21336" y="51911"/>
                  </a:moveTo>
                  <a:lnTo>
                    <a:pt x="13716" y="51911"/>
                  </a:lnTo>
                  <a:lnTo>
                    <a:pt x="7620" y="48863"/>
                  </a:lnTo>
                  <a:lnTo>
                    <a:pt x="4572" y="48863"/>
                  </a:lnTo>
                  <a:lnTo>
                    <a:pt x="1524" y="47339"/>
                  </a:lnTo>
                  <a:lnTo>
                    <a:pt x="0" y="44291"/>
                  </a:lnTo>
                  <a:lnTo>
                    <a:pt x="1524" y="41243"/>
                  </a:lnTo>
                  <a:lnTo>
                    <a:pt x="3048" y="44291"/>
                  </a:lnTo>
                  <a:lnTo>
                    <a:pt x="6096" y="45815"/>
                  </a:lnTo>
                  <a:lnTo>
                    <a:pt x="9144" y="45815"/>
                  </a:lnTo>
                  <a:lnTo>
                    <a:pt x="10668" y="47339"/>
                  </a:lnTo>
                  <a:lnTo>
                    <a:pt x="26003" y="47339"/>
                  </a:lnTo>
                  <a:lnTo>
                    <a:pt x="30575" y="42767"/>
                  </a:lnTo>
                  <a:lnTo>
                    <a:pt x="32099" y="39719"/>
                  </a:lnTo>
                  <a:lnTo>
                    <a:pt x="32099" y="33623"/>
                  </a:lnTo>
                  <a:lnTo>
                    <a:pt x="30575" y="30575"/>
                  </a:lnTo>
                  <a:lnTo>
                    <a:pt x="27527" y="29051"/>
                  </a:lnTo>
                  <a:lnTo>
                    <a:pt x="26003" y="27527"/>
                  </a:lnTo>
                  <a:lnTo>
                    <a:pt x="21336" y="26003"/>
                  </a:lnTo>
                  <a:lnTo>
                    <a:pt x="13716" y="26003"/>
                  </a:lnTo>
                  <a:lnTo>
                    <a:pt x="13716" y="22955"/>
                  </a:lnTo>
                  <a:lnTo>
                    <a:pt x="29051" y="4572"/>
                  </a:lnTo>
                  <a:lnTo>
                    <a:pt x="1524" y="4572"/>
                  </a:lnTo>
                  <a:lnTo>
                    <a:pt x="1524" y="0"/>
                  </a:lnTo>
                  <a:lnTo>
                    <a:pt x="33623" y="0"/>
                  </a:lnTo>
                  <a:lnTo>
                    <a:pt x="33623" y="3048"/>
                  </a:lnTo>
                  <a:lnTo>
                    <a:pt x="18288" y="22955"/>
                  </a:lnTo>
                  <a:lnTo>
                    <a:pt x="24479" y="22955"/>
                  </a:lnTo>
                  <a:lnTo>
                    <a:pt x="27527" y="24479"/>
                  </a:lnTo>
                  <a:lnTo>
                    <a:pt x="30575" y="27527"/>
                  </a:lnTo>
                  <a:lnTo>
                    <a:pt x="33623" y="29051"/>
                  </a:lnTo>
                  <a:lnTo>
                    <a:pt x="35147" y="32099"/>
                  </a:lnTo>
                  <a:lnTo>
                    <a:pt x="35147" y="42767"/>
                  </a:lnTo>
                  <a:lnTo>
                    <a:pt x="33623" y="44291"/>
                  </a:lnTo>
                  <a:lnTo>
                    <a:pt x="32099" y="47339"/>
                  </a:lnTo>
                  <a:lnTo>
                    <a:pt x="30575" y="48863"/>
                  </a:lnTo>
                  <a:lnTo>
                    <a:pt x="27527" y="48863"/>
                  </a:lnTo>
                  <a:lnTo>
                    <a:pt x="21336" y="5191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8251" y="4495800"/>
              <a:ext cx="336803" cy="19354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55587" y="4545431"/>
              <a:ext cx="207645" cy="64135"/>
            </a:xfrm>
            <a:custGeom>
              <a:avLst/>
              <a:gdLst/>
              <a:ahLst/>
              <a:cxnLst/>
              <a:rect l="l" t="t" r="r" b="b"/>
              <a:pathLst>
                <a:path w="207645" h="64135">
                  <a:moveTo>
                    <a:pt x="50292" y="62585"/>
                  </a:moveTo>
                  <a:lnTo>
                    <a:pt x="43649" y="48869"/>
                  </a:lnTo>
                  <a:lnTo>
                    <a:pt x="42176" y="45821"/>
                  </a:lnTo>
                  <a:lnTo>
                    <a:pt x="38100" y="37401"/>
                  </a:lnTo>
                  <a:lnTo>
                    <a:pt x="38100" y="45821"/>
                  </a:lnTo>
                  <a:lnTo>
                    <a:pt x="12192" y="45821"/>
                  </a:lnTo>
                  <a:lnTo>
                    <a:pt x="24384" y="16764"/>
                  </a:lnTo>
                  <a:lnTo>
                    <a:pt x="38100" y="45821"/>
                  </a:lnTo>
                  <a:lnTo>
                    <a:pt x="38100" y="37401"/>
                  </a:lnTo>
                  <a:lnTo>
                    <a:pt x="28117" y="16764"/>
                  </a:lnTo>
                  <a:lnTo>
                    <a:pt x="25908" y="12192"/>
                  </a:lnTo>
                  <a:lnTo>
                    <a:pt x="22860" y="12192"/>
                  </a:lnTo>
                  <a:lnTo>
                    <a:pt x="0" y="62585"/>
                  </a:lnTo>
                  <a:lnTo>
                    <a:pt x="3048" y="62585"/>
                  </a:lnTo>
                  <a:lnTo>
                    <a:pt x="10668" y="48869"/>
                  </a:lnTo>
                  <a:lnTo>
                    <a:pt x="39624" y="48869"/>
                  </a:lnTo>
                  <a:lnTo>
                    <a:pt x="45720" y="62585"/>
                  </a:lnTo>
                  <a:lnTo>
                    <a:pt x="50292" y="62585"/>
                  </a:lnTo>
                  <a:close/>
                </a:path>
                <a:path w="207645" h="64135">
                  <a:moveTo>
                    <a:pt x="106768" y="33629"/>
                  </a:moveTo>
                  <a:lnTo>
                    <a:pt x="103720" y="24485"/>
                  </a:lnTo>
                  <a:lnTo>
                    <a:pt x="102196" y="22961"/>
                  </a:lnTo>
                  <a:lnTo>
                    <a:pt x="102196" y="30581"/>
                  </a:lnTo>
                  <a:lnTo>
                    <a:pt x="102196" y="45821"/>
                  </a:lnTo>
                  <a:lnTo>
                    <a:pt x="99148" y="48869"/>
                  </a:lnTo>
                  <a:lnTo>
                    <a:pt x="97624" y="53441"/>
                  </a:lnTo>
                  <a:lnTo>
                    <a:pt x="94576" y="54965"/>
                  </a:lnTo>
                  <a:lnTo>
                    <a:pt x="91528" y="58013"/>
                  </a:lnTo>
                  <a:lnTo>
                    <a:pt x="88480" y="59537"/>
                  </a:lnTo>
                  <a:lnTo>
                    <a:pt x="71716" y="59537"/>
                  </a:lnTo>
                  <a:lnTo>
                    <a:pt x="68668" y="58013"/>
                  </a:lnTo>
                  <a:lnTo>
                    <a:pt x="65620" y="54965"/>
                  </a:lnTo>
                  <a:lnTo>
                    <a:pt x="62484" y="53441"/>
                  </a:lnTo>
                  <a:lnTo>
                    <a:pt x="60960" y="48869"/>
                  </a:lnTo>
                  <a:lnTo>
                    <a:pt x="57912" y="42773"/>
                  </a:lnTo>
                  <a:lnTo>
                    <a:pt x="57912" y="33629"/>
                  </a:lnTo>
                  <a:lnTo>
                    <a:pt x="60960" y="27533"/>
                  </a:lnTo>
                  <a:lnTo>
                    <a:pt x="62484" y="22961"/>
                  </a:lnTo>
                  <a:lnTo>
                    <a:pt x="65620" y="21437"/>
                  </a:lnTo>
                  <a:lnTo>
                    <a:pt x="68668" y="18288"/>
                  </a:lnTo>
                  <a:lnTo>
                    <a:pt x="71716" y="16764"/>
                  </a:lnTo>
                  <a:lnTo>
                    <a:pt x="76288" y="15240"/>
                  </a:lnTo>
                  <a:lnTo>
                    <a:pt x="83908" y="15240"/>
                  </a:lnTo>
                  <a:lnTo>
                    <a:pt x="88480" y="16764"/>
                  </a:lnTo>
                  <a:lnTo>
                    <a:pt x="91528" y="18288"/>
                  </a:lnTo>
                  <a:lnTo>
                    <a:pt x="94576" y="21437"/>
                  </a:lnTo>
                  <a:lnTo>
                    <a:pt x="97624" y="22961"/>
                  </a:lnTo>
                  <a:lnTo>
                    <a:pt x="99148" y="27533"/>
                  </a:lnTo>
                  <a:lnTo>
                    <a:pt x="102196" y="30581"/>
                  </a:lnTo>
                  <a:lnTo>
                    <a:pt x="102196" y="22961"/>
                  </a:lnTo>
                  <a:lnTo>
                    <a:pt x="100672" y="21437"/>
                  </a:lnTo>
                  <a:lnTo>
                    <a:pt x="97624" y="18288"/>
                  </a:lnTo>
                  <a:lnTo>
                    <a:pt x="93052" y="15240"/>
                  </a:lnTo>
                  <a:lnTo>
                    <a:pt x="90004" y="13716"/>
                  </a:lnTo>
                  <a:lnTo>
                    <a:pt x="85432" y="12192"/>
                  </a:lnTo>
                  <a:lnTo>
                    <a:pt x="74764" y="12192"/>
                  </a:lnTo>
                  <a:lnTo>
                    <a:pt x="71716" y="13716"/>
                  </a:lnTo>
                  <a:lnTo>
                    <a:pt x="67144" y="15240"/>
                  </a:lnTo>
                  <a:lnTo>
                    <a:pt x="62484" y="18288"/>
                  </a:lnTo>
                  <a:lnTo>
                    <a:pt x="59436" y="21437"/>
                  </a:lnTo>
                  <a:lnTo>
                    <a:pt x="57912" y="24485"/>
                  </a:lnTo>
                  <a:lnTo>
                    <a:pt x="54864" y="29057"/>
                  </a:lnTo>
                  <a:lnTo>
                    <a:pt x="54864" y="47345"/>
                  </a:lnTo>
                  <a:lnTo>
                    <a:pt x="57912" y="50393"/>
                  </a:lnTo>
                  <a:lnTo>
                    <a:pt x="59436" y="54965"/>
                  </a:lnTo>
                  <a:lnTo>
                    <a:pt x="62484" y="58013"/>
                  </a:lnTo>
                  <a:lnTo>
                    <a:pt x="67144" y="59537"/>
                  </a:lnTo>
                  <a:lnTo>
                    <a:pt x="71716" y="62585"/>
                  </a:lnTo>
                  <a:lnTo>
                    <a:pt x="74764" y="64109"/>
                  </a:lnTo>
                  <a:lnTo>
                    <a:pt x="85432" y="64109"/>
                  </a:lnTo>
                  <a:lnTo>
                    <a:pt x="90004" y="62585"/>
                  </a:lnTo>
                  <a:lnTo>
                    <a:pt x="93052" y="61061"/>
                  </a:lnTo>
                  <a:lnTo>
                    <a:pt x="95338" y="59537"/>
                  </a:lnTo>
                  <a:lnTo>
                    <a:pt x="97624" y="58013"/>
                  </a:lnTo>
                  <a:lnTo>
                    <a:pt x="103720" y="51917"/>
                  </a:lnTo>
                  <a:lnTo>
                    <a:pt x="106768" y="42773"/>
                  </a:lnTo>
                  <a:lnTo>
                    <a:pt x="106768" y="33629"/>
                  </a:lnTo>
                  <a:close/>
                </a:path>
                <a:path w="207645" h="64135">
                  <a:moveTo>
                    <a:pt x="150977" y="9144"/>
                  </a:moveTo>
                  <a:lnTo>
                    <a:pt x="144881" y="3048"/>
                  </a:lnTo>
                  <a:lnTo>
                    <a:pt x="141833" y="0"/>
                  </a:lnTo>
                  <a:lnTo>
                    <a:pt x="137261" y="0"/>
                  </a:lnTo>
                  <a:lnTo>
                    <a:pt x="128117" y="9144"/>
                  </a:lnTo>
                  <a:lnTo>
                    <a:pt x="131165" y="9144"/>
                  </a:lnTo>
                  <a:lnTo>
                    <a:pt x="138785" y="3048"/>
                  </a:lnTo>
                  <a:lnTo>
                    <a:pt x="146405" y="9144"/>
                  </a:lnTo>
                  <a:lnTo>
                    <a:pt x="150977" y="9144"/>
                  </a:lnTo>
                  <a:close/>
                </a:path>
                <a:path w="207645" h="64135">
                  <a:moveTo>
                    <a:pt x="158597" y="12192"/>
                  </a:moveTo>
                  <a:lnTo>
                    <a:pt x="155549" y="12192"/>
                  </a:lnTo>
                  <a:lnTo>
                    <a:pt x="155549" y="47345"/>
                  </a:lnTo>
                  <a:lnTo>
                    <a:pt x="154025" y="51917"/>
                  </a:lnTo>
                  <a:lnTo>
                    <a:pt x="147929" y="58013"/>
                  </a:lnTo>
                  <a:lnTo>
                    <a:pt x="144881" y="59537"/>
                  </a:lnTo>
                  <a:lnTo>
                    <a:pt x="134213" y="59537"/>
                  </a:lnTo>
                  <a:lnTo>
                    <a:pt x="129641" y="58013"/>
                  </a:lnTo>
                  <a:lnTo>
                    <a:pt x="123545" y="51917"/>
                  </a:lnTo>
                  <a:lnTo>
                    <a:pt x="122021" y="47345"/>
                  </a:lnTo>
                  <a:lnTo>
                    <a:pt x="122021" y="12192"/>
                  </a:lnTo>
                  <a:lnTo>
                    <a:pt x="118973" y="12192"/>
                  </a:lnTo>
                  <a:lnTo>
                    <a:pt x="118973" y="48869"/>
                  </a:lnTo>
                  <a:lnTo>
                    <a:pt x="120497" y="54965"/>
                  </a:lnTo>
                  <a:lnTo>
                    <a:pt x="125069" y="58013"/>
                  </a:lnTo>
                  <a:lnTo>
                    <a:pt x="128117" y="61061"/>
                  </a:lnTo>
                  <a:lnTo>
                    <a:pt x="132689" y="64109"/>
                  </a:lnTo>
                  <a:lnTo>
                    <a:pt x="144881" y="64109"/>
                  </a:lnTo>
                  <a:lnTo>
                    <a:pt x="150977" y="61061"/>
                  </a:lnTo>
                  <a:lnTo>
                    <a:pt x="152501" y="59537"/>
                  </a:lnTo>
                  <a:lnTo>
                    <a:pt x="157073" y="54965"/>
                  </a:lnTo>
                  <a:lnTo>
                    <a:pt x="158597" y="48869"/>
                  </a:lnTo>
                  <a:lnTo>
                    <a:pt x="158597" y="12192"/>
                  </a:lnTo>
                  <a:close/>
                </a:path>
                <a:path w="207645" h="64135">
                  <a:moveTo>
                    <a:pt x="207454" y="12192"/>
                  </a:moveTo>
                  <a:lnTo>
                    <a:pt x="167830" y="12192"/>
                  </a:lnTo>
                  <a:lnTo>
                    <a:pt x="167830" y="16764"/>
                  </a:lnTo>
                  <a:lnTo>
                    <a:pt x="186118" y="16764"/>
                  </a:lnTo>
                  <a:lnTo>
                    <a:pt x="186118" y="62585"/>
                  </a:lnTo>
                  <a:lnTo>
                    <a:pt x="189166" y="62585"/>
                  </a:lnTo>
                  <a:lnTo>
                    <a:pt x="189166" y="16764"/>
                  </a:lnTo>
                  <a:lnTo>
                    <a:pt x="207454" y="16764"/>
                  </a:lnTo>
                  <a:lnTo>
                    <a:pt x="207454" y="1219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12280" y="4495800"/>
              <a:ext cx="315467" cy="19354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881330" y="4557623"/>
              <a:ext cx="161925" cy="52069"/>
            </a:xfrm>
            <a:custGeom>
              <a:avLst/>
              <a:gdLst/>
              <a:ahLst/>
              <a:cxnLst/>
              <a:rect l="l" t="t" r="r" b="b"/>
              <a:pathLst>
                <a:path w="161925" h="52070">
                  <a:moveTo>
                    <a:pt x="36576" y="47345"/>
                  </a:moveTo>
                  <a:lnTo>
                    <a:pt x="7620" y="47345"/>
                  </a:lnTo>
                  <a:lnTo>
                    <a:pt x="28956" y="26009"/>
                  </a:lnTo>
                  <a:lnTo>
                    <a:pt x="30480" y="22961"/>
                  </a:lnTo>
                  <a:lnTo>
                    <a:pt x="32004" y="21437"/>
                  </a:lnTo>
                  <a:lnTo>
                    <a:pt x="33528" y="18389"/>
                  </a:lnTo>
                  <a:lnTo>
                    <a:pt x="33528" y="9245"/>
                  </a:lnTo>
                  <a:lnTo>
                    <a:pt x="32004" y="6096"/>
                  </a:lnTo>
                  <a:lnTo>
                    <a:pt x="28956" y="4572"/>
                  </a:lnTo>
                  <a:lnTo>
                    <a:pt x="25908" y="1524"/>
                  </a:lnTo>
                  <a:lnTo>
                    <a:pt x="22860" y="0"/>
                  </a:lnTo>
                  <a:lnTo>
                    <a:pt x="13716" y="0"/>
                  </a:lnTo>
                  <a:lnTo>
                    <a:pt x="10668" y="1524"/>
                  </a:lnTo>
                  <a:lnTo>
                    <a:pt x="7620" y="1524"/>
                  </a:lnTo>
                  <a:lnTo>
                    <a:pt x="1524" y="4572"/>
                  </a:lnTo>
                  <a:lnTo>
                    <a:pt x="0" y="7620"/>
                  </a:lnTo>
                  <a:lnTo>
                    <a:pt x="3048" y="9245"/>
                  </a:lnTo>
                  <a:lnTo>
                    <a:pt x="6096" y="6096"/>
                  </a:lnTo>
                  <a:lnTo>
                    <a:pt x="9144" y="4572"/>
                  </a:lnTo>
                  <a:lnTo>
                    <a:pt x="12192" y="4572"/>
                  </a:lnTo>
                  <a:lnTo>
                    <a:pt x="13716" y="3048"/>
                  </a:lnTo>
                  <a:lnTo>
                    <a:pt x="21336" y="3048"/>
                  </a:lnTo>
                  <a:lnTo>
                    <a:pt x="27432" y="6096"/>
                  </a:lnTo>
                  <a:lnTo>
                    <a:pt x="28956" y="7620"/>
                  </a:lnTo>
                  <a:lnTo>
                    <a:pt x="30480" y="10769"/>
                  </a:lnTo>
                  <a:lnTo>
                    <a:pt x="30480" y="16865"/>
                  </a:lnTo>
                  <a:lnTo>
                    <a:pt x="28956" y="18389"/>
                  </a:lnTo>
                  <a:lnTo>
                    <a:pt x="28956" y="19913"/>
                  </a:lnTo>
                  <a:lnTo>
                    <a:pt x="27432" y="22961"/>
                  </a:lnTo>
                  <a:lnTo>
                    <a:pt x="1524" y="48869"/>
                  </a:lnTo>
                  <a:lnTo>
                    <a:pt x="1524" y="50393"/>
                  </a:lnTo>
                  <a:lnTo>
                    <a:pt x="36576" y="50393"/>
                  </a:lnTo>
                  <a:lnTo>
                    <a:pt x="36576" y="47345"/>
                  </a:lnTo>
                  <a:close/>
                </a:path>
                <a:path w="161925" h="52070">
                  <a:moveTo>
                    <a:pt x="82397" y="21437"/>
                  </a:moveTo>
                  <a:lnTo>
                    <a:pt x="79349" y="12293"/>
                  </a:lnTo>
                  <a:lnTo>
                    <a:pt x="77825" y="9245"/>
                  </a:lnTo>
                  <a:lnTo>
                    <a:pt x="77825" y="16865"/>
                  </a:lnTo>
                  <a:lnTo>
                    <a:pt x="77825" y="35153"/>
                  </a:lnTo>
                  <a:lnTo>
                    <a:pt x="73253" y="44297"/>
                  </a:lnTo>
                  <a:lnTo>
                    <a:pt x="70205" y="45821"/>
                  </a:lnTo>
                  <a:lnTo>
                    <a:pt x="68681" y="47345"/>
                  </a:lnTo>
                  <a:lnTo>
                    <a:pt x="56489" y="47345"/>
                  </a:lnTo>
                  <a:lnTo>
                    <a:pt x="53441" y="45821"/>
                  </a:lnTo>
                  <a:lnTo>
                    <a:pt x="48869" y="41249"/>
                  </a:lnTo>
                  <a:lnTo>
                    <a:pt x="48869" y="38201"/>
                  </a:lnTo>
                  <a:lnTo>
                    <a:pt x="47345" y="35153"/>
                  </a:lnTo>
                  <a:lnTo>
                    <a:pt x="45821" y="30581"/>
                  </a:lnTo>
                  <a:lnTo>
                    <a:pt x="45821" y="21437"/>
                  </a:lnTo>
                  <a:lnTo>
                    <a:pt x="47345" y="16865"/>
                  </a:lnTo>
                  <a:lnTo>
                    <a:pt x="48869" y="13817"/>
                  </a:lnTo>
                  <a:lnTo>
                    <a:pt x="48869" y="10769"/>
                  </a:lnTo>
                  <a:lnTo>
                    <a:pt x="51917" y="7620"/>
                  </a:lnTo>
                  <a:lnTo>
                    <a:pt x="53441" y="6096"/>
                  </a:lnTo>
                  <a:lnTo>
                    <a:pt x="59537" y="3048"/>
                  </a:lnTo>
                  <a:lnTo>
                    <a:pt x="65633" y="3048"/>
                  </a:lnTo>
                  <a:lnTo>
                    <a:pt x="68681" y="4572"/>
                  </a:lnTo>
                  <a:lnTo>
                    <a:pt x="70205" y="6096"/>
                  </a:lnTo>
                  <a:lnTo>
                    <a:pt x="73253" y="7620"/>
                  </a:lnTo>
                  <a:lnTo>
                    <a:pt x="74777" y="10769"/>
                  </a:lnTo>
                  <a:lnTo>
                    <a:pt x="77825" y="16865"/>
                  </a:lnTo>
                  <a:lnTo>
                    <a:pt x="77825" y="9245"/>
                  </a:lnTo>
                  <a:lnTo>
                    <a:pt x="74777" y="6096"/>
                  </a:lnTo>
                  <a:lnTo>
                    <a:pt x="71729" y="3048"/>
                  </a:lnTo>
                  <a:lnTo>
                    <a:pt x="65633" y="0"/>
                  </a:lnTo>
                  <a:lnTo>
                    <a:pt x="58013" y="0"/>
                  </a:lnTo>
                  <a:lnTo>
                    <a:pt x="51917" y="3048"/>
                  </a:lnTo>
                  <a:lnTo>
                    <a:pt x="48869" y="6096"/>
                  </a:lnTo>
                  <a:lnTo>
                    <a:pt x="47345" y="9245"/>
                  </a:lnTo>
                  <a:lnTo>
                    <a:pt x="44297" y="12293"/>
                  </a:lnTo>
                  <a:lnTo>
                    <a:pt x="42773" y="16865"/>
                  </a:lnTo>
                  <a:lnTo>
                    <a:pt x="42773" y="35153"/>
                  </a:lnTo>
                  <a:lnTo>
                    <a:pt x="44297" y="39725"/>
                  </a:lnTo>
                  <a:lnTo>
                    <a:pt x="47345" y="42773"/>
                  </a:lnTo>
                  <a:lnTo>
                    <a:pt x="48869" y="45821"/>
                  </a:lnTo>
                  <a:lnTo>
                    <a:pt x="51917" y="48869"/>
                  </a:lnTo>
                  <a:lnTo>
                    <a:pt x="58013" y="51917"/>
                  </a:lnTo>
                  <a:lnTo>
                    <a:pt x="65633" y="51917"/>
                  </a:lnTo>
                  <a:lnTo>
                    <a:pt x="71729" y="48869"/>
                  </a:lnTo>
                  <a:lnTo>
                    <a:pt x="73253" y="47345"/>
                  </a:lnTo>
                  <a:lnTo>
                    <a:pt x="77825" y="42773"/>
                  </a:lnTo>
                  <a:lnTo>
                    <a:pt x="79349" y="39725"/>
                  </a:lnTo>
                  <a:lnTo>
                    <a:pt x="82397" y="30581"/>
                  </a:lnTo>
                  <a:lnTo>
                    <a:pt x="82397" y="21437"/>
                  </a:lnTo>
                  <a:close/>
                </a:path>
                <a:path w="161925" h="52070">
                  <a:moveTo>
                    <a:pt x="123532" y="47345"/>
                  </a:moveTo>
                  <a:lnTo>
                    <a:pt x="94576" y="47345"/>
                  </a:lnTo>
                  <a:lnTo>
                    <a:pt x="115912" y="26009"/>
                  </a:lnTo>
                  <a:lnTo>
                    <a:pt x="117436" y="22961"/>
                  </a:lnTo>
                  <a:lnTo>
                    <a:pt x="118960" y="21437"/>
                  </a:lnTo>
                  <a:lnTo>
                    <a:pt x="120484" y="18389"/>
                  </a:lnTo>
                  <a:lnTo>
                    <a:pt x="120484" y="9245"/>
                  </a:lnTo>
                  <a:lnTo>
                    <a:pt x="118960" y="6096"/>
                  </a:lnTo>
                  <a:lnTo>
                    <a:pt x="115912" y="4572"/>
                  </a:lnTo>
                  <a:lnTo>
                    <a:pt x="112864" y="1524"/>
                  </a:lnTo>
                  <a:lnTo>
                    <a:pt x="109816" y="0"/>
                  </a:lnTo>
                  <a:lnTo>
                    <a:pt x="100672" y="0"/>
                  </a:lnTo>
                  <a:lnTo>
                    <a:pt x="97624" y="1524"/>
                  </a:lnTo>
                  <a:lnTo>
                    <a:pt x="94576" y="1524"/>
                  </a:lnTo>
                  <a:lnTo>
                    <a:pt x="91528" y="3048"/>
                  </a:lnTo>
                  <a:lnTo>
                    <a:pt x="86956" y="7620"/>
                  </a:lnTo>
                  <a:lnTo>
                    <a:pt x="90004" y="9245"/>
                  </a:lnTo>
                  <a:lnTo>
                    <a:pt x="93052" y="6096"/>
                  </a:lnTo>
                  <a:lnTo>
                    <a:pt x="96100" y="4572"/>
                  </a:lnTo>
                  <a:lnTo>
                    <a:pt x="99148" y="4572"/>
                  </a:lnTo>
                  <a:lnTo>
                    <a:pt x="100672" y="3048"/>
                  </a:lnTo>
                  <a:lnTo>
                    <a:pt x="108292" y="3048"/>
                  </a:lnTo>
                  <a:lnTo>
                    <a:pt x="114388" y="6096"/>
                  </a:lnTo>
                  <a:lnTo>
                    <a:pt x="115912" y="7620"/>
                  </a:lnTo>
                  <a:lnTo>
                    <a:pt x="117436" y="10769"/>
                  </a:lnTo>
                  <a:lnTo>
                    <a:pt x="117436" y="16865"/>
                  </a:lnTo>
                  <a:lnTo>
                    <a:pt x="115912" y="18389"/>
                  </a:lnTo>
                  <a:lnTo>
                    <a:pt x="115912" y="19913"/>
                  </a:lnTo>
                  <a:lnTo>
                    <a:pt x="114388" y="22961"/>
                  </a:lnTo>
                  <a:lnTo>
                    <a:pt x="88480" y="48869"/>
                  </a:lnTo>
                  <a:lnTo>
                    <a:pt x="88480" y="50393"/>
                  </a:lnTo>
                  <a:lnTo>
                    <a:pt x="123532" y="50393"/>
                  </a:lnTo>
                  <a:lnTo>
                    <a:pt x="123532" y="47345"/>
                  </a:lnTo>
                  <a:close/>
                </a:path>
                <a:path w="161925" h="52070">
                  <a:moveTo>
                    <a:pt x="161734" y="32105"/>
                  </a:moveTo>
                  <a:lnTo>
                    <a:pt x="160210" y="29057"/>
                  </a:lnTo>
                  <a:lnTo>
                    <a:pt x="157162" y="27533"/>
                  </a:lnTo>
                  <a:lnTo>
                    <a:pt x="154114" y="24485"/>
                  </a:lnTo>
                  <a:lnTo>
                    <a:pt x="151066" y="22961"/>
                  </a:lnTo>
                  <a:lnTo>
                    <a:pt x="144970" y="22961"/>
                  </a:lnTo>
                  <a:lnTo>
                    <a:pt x="160210" y="3048"/>
                  </a:lnTo>
                  <a:lnTo>
                    <a:pt x="160210" y="0"/>
                  </a:lnTo>
                  <a:lnTo>
                    <a:pt x="128104" y="0"/>
                  </a:lnTo>
                  <a:lnTo>
                    <a:pt x="128104" y="4572"/>
                  </a:lnTo>
                  <a:lnTo>
                    <a:pt x="155638" y="4572"/>
                  </a:lnTo>
                  <a:lnTo>
                    <a:pt x="140398" y="22961"/>
                  </a:lnTo>
                  <a:lnTo>
                    <a:pt x="140398" y="26009"/>
                  </a:lnTo>
                  <a:lnTo>
                    <a:pt x="148018" y="26009"/>
                  </a:lnTo>
                  <a:lnTo>
                    <a:pt x="152590" y="27533"/>
                  </a:lnTo>
                  <a:lnTo>
                    <a:pt x="154114" y="29057"/>
                  </a:lnTo>
                  <a:lnTo>
                    <a:pt x="157162" y="30581"/>
                  </a:lnTo>
                  <a:lnTo>
                    <a:pt x="158686" y="33629"/>
                  </a:lnTo>
                  <a:lnTo>
                    <a:pt x="158686" y="39725"/>
                  </a:lnTo>
                  <a:lnTo>
                    <a:pt x="157162" y="42773"/>
                  </a:lnTo>
                  <a:lnTo>
                    <a:pt x="152590" y="47345"/>
                  </a:lnTo>
                  <a:lnTo>
                    <a:pt x="137248" y="47345"/>
                  </a:lnTo>
                  <a:lnTo>
                    <a:pt x="134200" y="45821"/>
                  </a:lnTo>
                  <a:lnTo>
                    <a:pt x="132676" y="45821"/>
                  </a:lnTo>
                  <a:lnTo>
                    <a:pt x="129628" y="44297"/>
                  </a:lnTo>
                  <a:lnTo>
                    <a:pt x="128104" y="41249"/>
                  </a:lnTo>
                  <a:lnTo>
                    <a:pt x="126580" y="44297"/>
                  </a:lnTo>
                  <a:lnTo>
                    <a:pt x="128104" y="47345"/>
                  </a:lnTo>
                  <a:lnTo>
                    <a:pt x="131152" y="48869"/>
                  </a:lnTo>
                  <a:lnTo>
                    <a:pt x="134200" y="48869"/>
                  </a:lnTo>
                  <a:lnTo>
                    <a:pt x="140398" y="51917"/>
                  </a:lnTo>
                  <a:lnTo>
                    <a:pt x="148018" y="51917"/>
                  </a:lnTo>
                  <a:lnTo>
                    <a:pt x="154114" y="48869"/>
                  </a:lnTo>
                  <a:lnTo>
                    <a:pt x="157162" y="48869"/>
                  </a:lnTo>
                  <a:lnTo>
                    <a:pt x="158686" y="47345"/>
                  </a:lnTo>
                  <a:lnTo>
                    <a:pt x="160210" y="44297"/>
                  </a:lnTo>
                  <a:lnTo>
                    <a:pt x="161734" y="42773"/>
                  </a:lnTo>
                  <a:lnTo>
                    <a:pt x="161734" y="3210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7208519" y="4544567"/>
            <a:ext cx="94615" cy="73660"/>
            <a:chOff x="7208519" y="4544567"/>
            <a:chExt cx="94615" cy="73660"/>
          </a:xfrm>
        </p:grpSpPr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08519" y="4544567"/>
              <a:ext cx="94487" cy="7315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216901" y="4557617"/>
              <a:ext cx="24765" cy="50800"/>
            </a:xfrm>
            <a:custGeom>
              <a:avLst/>
              <a:gdLst/>
              <a:ahLst/>
              <a:cxnLst/>
              <a:rect l="l" t="t" r="r" b="b"/>
              <a:pathLst>
                <a:path w="24765" h="50800">
                  <a:moveTo>
                    <a:pt x="24479" y="50387"/>
                  </a:moveTo>
                  <a:lnTo>
                    <a:pt x="9239" y="50387"/>
                  </a:lnTo>
                  <a:lnTo>
                    <a:pt x="9239" y="12287"/>
                  </a:lnTo>
                  <a:lnTo>
                    <a:pt x="0" y="12287"/>
                  </a:lnTo>
                  <a:lnTo>
                    <a:pt x="0" y="0"/>
                  </a:lnTo>
                  <a:lnTo>
                    <a:pt x="24479" y="0"/>
                  </a:lnTo>
                  <a:lnTo>
                    <a:pt x="24479" y="50387"/>
                  </a:lnTo>
                  <a:close/>
                </a:path>
              </a:pathLst>
            </a:custGeom>
            <a:solidFill>
              <a:srgbClr val="E45E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16901" y="4557617"/>
              <a:ext cx="24765" cy="50800"/>
            </a:xfrm>
            <a:custGeom>
              <a:avLst/>
              <a:gdLst/>
              <a:ahLst/>
              <a:cxnLst/>
              <a:rect l="l" t="t" r="r" b="b"/>
              <a:pathLst>
                <a:path w="24765" h="50800">
                  <a:moveTo>
                    <a:pt x="24479" y="0"/>
                  </a:moveTo>
                  <a:lnTo>
                    <a:pt x="24479" y="50387"/>
                  </a:lnTo>
                  <a:lnTo>
                    <a:pt x="9239" y="50387"/>
                  </a:lnTo>
                  <a:lnTo>
                    <a:pt x="9239" y="12287"/>
                  </a:lnTo>
                  <a:lnTo>
                    <a:pt x="0" y="12287"/>
                  </a:lnTo>
                  <a:lnTo>
                    <a:pt x="0" y="0"/>
                  </a:lnTo>
                  <a:lnTo>
                    <a:pt x="24479" y="0"/>
                  </a:lnTo>
                  <a:close/>
                </a:path>
              </a:pathLst>
            </a:custGeom>
            <a:ln w="3175">
              <a:solidFill>
                <a:srgbClr val="E45E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247476" y="4557617"/>
              <a:ext cx="47625" cy="50800"/>
            </a:xfrm>
            <a:custGeom>
              <a:avLst/>
              <a:gdLst/>
              <a:ahLst/>
              <a:cxnLst/>
              <a:rect l="l" t="t" r="r" b="b"/>
              <a:pathLst>
                <a:path w="47625" h="50800">
                  <a:moveTo>
                    <a:pt x="39624" y="50387"/>
                  </a:moveTo>
                  <a:lnTo>
                    <a:pt x="25908" y="50387"/>
                  </a:lnTo>
                  <a:lnTo>
                    <a:pt x="25908" y="41243"/>
                  </a:lnTo>
                  <a:lnTo>
                    <a:pt x="0" y="41243"/>
                  </a:lnTo>
                  <a:lnTo>
                    <a:pt x="0" y="32099"/>
                  </a:lnTo>
                  <a:lnTo>
                    <a:pt x="22860" y="0"/>
                  </a:lnTo>
                  <a:lnTo>
                    <a:pt x="36576" y="0"/>
                  </a:lnTo>
                  <a:lnTo>
                    <a:pt x="16764" y="30575"/>
                  </a:lnTo>
                  <a:lnTo>
                    <a:pt x="27432" y="30575"/>
                  </a:lnTo>
                  <a:lnTo>
                    <a:pt x="27432" y="21431"/>
                  </a:lnTo>
                  <a:lnTo>
                    <a:pt x="39624" y="21431"/>
                  </a:lnTo>
                  <a:lnTo>
                    <a:pt x="39624" y="30575"/>
                  </a:lnTo>
                  <a:lnTo>
                    <a:pt x="47244" y="30575"/>
                  </a:lnTo>
                  <a:lnTo>
                    <a:pt x="47244" y="41243"/>
                  </a:lnTo>
                  <a:lnTo>
                    <a:pt x="39624" y="41243"/>
                  </a:lnTo>
                  <a:lnTo>
                    <a:pt x="39624" y="50387"/>
                  </a:lnTo>
                  <a:close/>
                </a:path>
              </a:pathLst>
            </a:custGeom>
            <a:solidFill>
              <a:srgbClr val="E45E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247476" y="4557617"/>
              <a:ext cx="47625" cy="50800"/>
            </a:xfrm>
            <a:custGeom>
              <a:avLst/>
              <a:gdLst/>
              <a:ahLst/>
              <a:cxnLst/>
              <a:rect l="l" t="t" r="r" b="b"/>
              <a:pathLst>
                <a:path w="47625" h="50800">
                  <a:moveTo>
                    <a:pt x="47244" y="41243"/>
                  </a:moveTo>
                  <a:lnTo>
                    <a:pt x="39624" y="41243"/>
                  </a:lnTo>
                  <a:lnTo>
                    <a:pt x="39624" y="50387"/>
                  </a:lnTo>
                  <a:lnTo>
                    <a:pt x="25908" y="50387"/>
                  </a:lnTo>
                  <a:lnTo>
                    <a:pt x="25908" y="41243"/>
                  </a:lnTo>
                  <a:lnTo>
                    <a:pt x="0" y="41243"/>
                  </a:lnTo>
                  <a:lnTo>
                    <a:pt x="0" y="32099"/>
                  </a:lnTo>
                  <a:lnTo>
                    <a:pt x="22860" y="0"/>
                  </a:lnTo>
                  <a:lnTo>
                    <a:pt x="36576" y="0"/>
                  </a:lnTo>
                  <a:lnTo>
                    <a:pt x="16764" y="30575"/>
                  </a:lnTo>
                  <a:lnTo>
                    <a:pt x="27432" y="30575"/>
                  </a:lnTo>
                  <a:lnTo>
                    <a:pt x="27432" y="21431"/>
                  </a:lnTo>
                  <a:lnTo>
                    <a:pt x="39624" y="21431"/>
                  </a:lnTo>
                  <a:lnTo>
                    <a:pt x="39624" y="30575"/>
                  </a:lnTo>
                  <a:lnTo>
                    <a:pt x="47244" y="30575"/>
                  </a:lnTo>
                  <a:lnTo>
                    <a:pt x="47244" y="41243"/>
                  </a:lnTo>
                  <a:close/>
                </a:path>
              </a:pathLst>
            </a:custGeom>
            <a:ln w="3175">
              <a:solidFill>
                <a:srgbClr val="E45E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/>
          <p:nvPr/>
        </p:nvSpPr>
        <p:spPr>
          <a:xfrm>
            <a:off x="269747" y="1066800"/>
            <a:ext cx="567055" cy="41275"/>
          </a:xfrm>
          <a:custGeom>
            <a:avLst/>
            <a:gdLst/>
            <a:ahLst/>
            <a:cxnLst/>
            <a:rect l="l" t="t" r="r" b="b"/>
            <a:pathLst>
              <a:path w="567055" h="41275">
                <a:moveTo>
                  <a:pt x="566927" y="41147"/>
                </a:moveTo>
                <a:lnTo>
                  <a:pt x="0" y="41147"/>
                </a:lnTo>
                <a:lnTo>
                  <a:pt x="0" y="0"/>
                </a:lnTo>
                <a:lnTo>
                  <a:pt x="566927" y="0"/>
                </a:lnTo>
                <a:lnTo>
                  <a:pt x="566927" y="41147"/>
                </a:lnTo>
                <a:close/>
              </a:path>
            </a:pathLst>
          </a:custGeom>
          <a:solidFill>
            <a:srgbClr val="E80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5267" y="803731"/>
            <a:ext cx="977900" cy="182245"/>
          </a:xfrm>
          <a:custGeom>
            <a:avLst/>
            <a:gdLst/>
            <a:ahLst/>
            <a:cxnLst/>
            <a:rect l="l" t="t" r="r" b="b"/>
            <a:pathLst>
              <a:path w="977900" h="182244">
                <a:moveTo>
                  <a:pt x="126580" y="178689"/>
                </a:moveTo>
                <a:lnTo>
                  <a:pt x="101346" y="142011"/>
                </a:lnTo>
                <a:lnTo>
                  <a:pt x="96100" y="134391"/>
                </a:lnTo>
                <a:lnTo>
                  <a:pt x="102412" y="131559"/>
                </a:lnTo>
                <a:lnTo>
                  <a:pt x="122986" y="98463"/>
                </a:lnTo>
                <a:lnTo>
                  <a:pt x="123532" y="91630"/>
                </a:lnTo>
                <a:lnTo>
                  <a:pt x="122986" y="83908"/>
                </a:lnTo>
                <a:lnTo>
                  <a:pt x="101130" y="50165"/>
                </a:lnTo>
                <a:lnTo>
                  <a:pt x="83908" y="43599"/>
                </a:lnTo>
                <a:lnTo>
                  <a:pt x="83908" y="85534"/>
                </a:lnTo>
                <a:lnTo>
                  <a:pt x="83908" y="97726"/>
                </a:lnTo>
                <a:lnTo>
                  <a:pt x="82384" y="102298"/>
                </a:lnTo>
                <a:lnTo>
                  <a:pt x="77812" y="106870"/>
                </a:lnTo>
                <a:lnTo>
                  <a:pt x="73240" y="109918"/>
                </a:lnTo>
                <a:lnTo>
                  <a:pt x="67144" y="111442"/>
                </a:lnTo>
                <a:lnTo>
                  <a:pt x="38100" y="111442"/>
                </a:lnTo>
                <a:lnTo>
                  <a:pt x="38100" y="71818"/>
                </a:lnTo>
                <a:lnTo>
                  <a:pt x="68668" y="71818"/>
                </a:lnTo>
                <a:lnTo>
                  <a:pt x="73240" y="73342"/>
                </a:lnTo>
                <a:lnTo>
                  <a:pt x="77812" y="76390"/>
                </a:lnTo>
                <a:lnTo>
                  <a:pt x="82384" y="80962"/>
                </a:lnTo>
                <a:lnTo>
                  <a:pt x="83908" y="85534"/>
                </a:lnTo>
                <a:lnTo>
                  <a:pt x="83908" y="43599"/>
                </a:lnTo>
                <a:lnTo>
                  <a:pt x="79717" y="42570"/>
                </a:lnTo>
                <a:lnTo>
                  <a:pt x="71399" y="41541"/>
                </a:lnTo>
                <a:lnTo>
                  <a:pt x="62484" y="41236"/>
                </a:lnTo>
                <a:lnTo>
                  <a:pt x="0" y="41236"/>
                </a:lnTo>
                <a:lnTo>
                  <a:pt x="0" y="178689"/>
                </a:lnTo>
                <a:lnTo>
                  <a:pt x="38100" y="178689"/>
                </a:lnTo>
                <a:lnTo>
                  <a:pt x="38100" y="142011"/>
                </a:lnTo>
                <a:lnTo>
                  <a:pt x="59436" y="142011"/>
                </a:lnTo>
                <a:lnTo>
                  <a:pt x="83908" y="178689"/>
                </a:lnTo>
                <a:lnTo>
                  <a:pt x="126580" y="178689"/>
                </a:lnTo>
                <a:close/>
              </a:path>
              <a:path w="977900" h="182244">
                <a:moveTo>
                  <a:pt x="244030" y="0"/>
                </a:moveTo>
                <a:lnTo>
                  <a:pt x="205930" y="0"/>
                </a:lnTo>
                <a:lnTo>
                  <a:pt x="180022" y="29044"/>
                </a:lnTo>
                <a:lnTo>
                  <a:pt x="205930" y="29044"/>
                </a:lnTo>
                <a:lnTo>
                  <a:pt x="244030" y="0"/>
                </a:lnTo>
                <a:close/>
              </a:path>
              <a:path w="977900" h="182244">
                <a:moveTo>
                  <a:pt x="256222" y="148107"/>
                </a:moveTo>
                <a:lnTo>
                  <a:pt x="183070" y="148107"/>
                </a:lnTo>
                <a:lnTo>
                  <a:pt x="183070" y="123723"/>
                </a:lnTo>
                <a:lnTo>
                  <a:pt x="244030" y="123723"/>
                </a:lnTo>
                <a:lnTo>
                  <a:pt x="244030" y="94678"/>
                </a:lnTo>
                <a:lnTo>
                  <a:pt x="183070" y="94678"/>
                </a:lnTo>
                <a:lnTo>
                  <a:pt x="183070" y="70294"/>
                </a:lnTo>
                <a:lnTo>
                  <a:pt x="253174" y="70294"/>
                </a:lnTo>
                <a:lnTo>
                  <a:pt x="253174" y="41236"/>
                </a:lnTo>
                <a:lnTo>
                  <a:pt x="144868" y="41236"/>
                </a:lnTo>
                <a:lnTo>
                  <a:pt x="144868" y="178689"/>
                </a:lnTo>
                <a:lnTo>
                  <a:pt x="256222" y="178689"/>
                </a:lnTo>
                <a:lnTo>
                  <a:pt x="256222" y="148107"/>
                </a:lnTo>
                <a:close/>
              </a:path>
              <a:path w="977900" h="182244">
                <a:moveTo>
                  <a:pt x="385953" y="126771"/>
                </a:moveTo>
                <a:lnTo>
                  <a:pt x="384429" y="119062"/>
                </a:lnTo>
                <a:lnTo>
                  <a:pt x="378333" y="114490"/>
                </a:lnTo>
                <a:lnTo>
                  <a:pt x="373761" y="108394"/>
                </a:lnTo>
                <a:lnTo>
                  <a:pt x="367665" y="103822"/>
                </a:lnTo>
                <a:lnTo>
                  <a:pt x="361467" y="102298"/>
                </a:lnTo>
                <a:lnTo>
                  <a:pt x="355714" y="100025"/>
                </a:lnTo>
                <a:lnTo>
                  <a:pt x="349656" y="97917"/>
                </a:lnTo>
                <a:lnTo>
                  <a:pt x="343039" y="96075"/>
                </a:lnTo>
                <a:lnTo>
                  <a:pt x="326415" y="93154"/>
                </a:lnTo>
                <a:lnTo>
                  <a:pt x="318795" y="90106"/>
                </a:lnTo>
                <a:lnTo>
                  <a:pt x="314223" y="88582"/>
                </a:lnTo>
                <a:lnTo>
                  <a:pt x="311175" y="87058"/>
                </a:lnTo>
                <a:lnTo>
                  <a:pt x="308127" y="84010"/>
                </a:lnTo>
                <a:lnTo>
                  <a:pt x="308127" y="76390"/>
                </a:lnTo>
                <a:lnTo>
                  <a:pt x="309651" y="73342"/>
                </a:lnTo>
                <a:lnTo>
                  <a:pt x="314223" y="71818"/>
                </a:lnTo>
                <a:lnTo>
                  <a:pt x="317271" y="68770"/>
                </a:lnTo>
                <a:lnTo>
                  <a:pt x="330987" y="68770"/>
                </a:lnTo>
                <a:lnTo>
                  <a:pt x="340156" y="69354"/>
                </a:lnTo>
                <a:lnTo>
                  <a:pt x="349478" y="71247"/>
                </a:lnTo>
                <a:lnTo>
                  <a:pt x="359105" y="74549"/>
                </a:lnTo>
                <a:lnTo>
                  <a:pt x="369189" y="79438"/>
                </a:lnTo>
                <a:lnTo>
                  <a:pt x="381381" y="50380"/>
                </a:lnTo>
                <a:lnTo>
                  <a:pt x="373761" y="45808"/>
                </a:lnTo>
                <a:lnTo>
                  <a:pt x="366141" y="42760"/>
                </a:lnTo>
                <a:lnTo>
                  <a:pt x="358419" y="41236"/>
                </a:lnTo>
                <a:lnTo>
                  <a:pt x="351561" y="39471"/>
                </a:lnTo>
                <a:lnTo>
                  <a:pt x="344703" y="38569"/>
                </a:lnTo>
                <a:lnTo>
                  <a:pt x="337845" y="38239"/>
                </a:lnTo>
                <a:lnTo>
                  <a:pt x="330987" y="38188"/>
                </a:lnTo>
                <a:lnTo>
                  <a:pt x="321259" y="38493"/>
                </a:lnTo>
                <a:lnTo>
                  <a:pt x="285076" y="50761"/>
                </a:lnTo>
                <a:lnTo>
                  <a:pt x="270027" y="74866"/>
                </a:lnTo>
                <a:lnTo>
                  <a:pt x="270027" y="91630"/>
                </a:lnTo>
                <a:lnTo>
                  <a:pt x="301066" y="119634"/>
                </a:lnTo>
                <a:lnTo>
                  <a:pt x="330987" y="126771"/>
                </a:lnTo>
                <a:lnTo>
                  <a:pt x="337083" y="128295"/>
                </a:lnTo>
                <a:lnTo>
                  <a:pt x="341655" y="131343"/>
                </a:lnTo>
                <a:lnTo>
                  <a:pt x="346227" y="132867"/>
                </a:lnTo>
                <a:lnTo>
                  <a:pt x="347751" y="135915"/>
                </a:lnTo>
                <a:lnTo>
                  <a:pt x="347751" y="146583"/>
                </a:lnTo>
                <a:lnTo>
                  <a:pt x="340131" y="151155"/>
                </a:lnTo>
                <a:lnTo>
                  <a:pt x="317271" y="151155"/>
                </a:lnTo>
                <a:lnTo>
                  <a:pt x="309651" y="149631"/>
                </a:lnTo>
                <a:lnTo>
                  <a:pt x="302031" y="146583"/>
                </a:lnTo>
                <a:lnTo>
                  <a:pt x="294411" y="145059"/>
                </a:lnTo>
                <a:lnTo>
                  <a:pt x="286791" y="142011"/>
                </a:lnTo>
                <a:lnTo>
                  <a:pt x="280695" y="137439"/>
                </a:lnTo>
                <a:lnTo>
                  <a:pt x="266979" y="166395"/>
                </a:lnTo>
                <a:lnTo>
                  <a:pt x="308889" y="180594"/>
                </a:lnTo>
                <a:lnTo>
                  <a:pt x="324891" y="181737"/>
                </a:lnTo>
                <a:lnTo>
                  <a:pt x="334632" y="181203"/>
                </a:lnTo>
                <a:lnTo>
                  <a:pt x="370890" y="168300"/>
                </a:lnTo>
                <a:lnTo>
                  <a:pt x="385953" y="145059"/>
                </a:lnTo>
                <a:lnTo>
                  <a:pt x="385953" y="126771"/>
                </a:lnTo>
                <a:close/>
              </a:path>
              <a:path w="977900" h="182244">
                <a:moveTo>
                  <a:pt x="514057" y="148107"/>
                </a:moveTo>
                <a:lnTo>
                  <a:pt x="442341" y="148107"/>
                </a:lnTo>
                <a:lnTo>
                  <a:pt x="442341" y="123977"/>
                </a:lnTo>
                <a:lnTo>
                  <a:pt x="503389" y="123977"/>
                </a:lnTo>
                <a:lnTo>
                  <a:pt x="503389" y="94767"/>
                </a:lnTo>
                <a:lnTo>
                  <a:pt x="442341" y="94767"/>
                </a:lnTo>
                <a:lnTo>
                  <a:pt x="442341" y="70637"/>
                </a:lnTo>
                <a:lnTo>
                  <a:pt x="512533" y="70637"/>
                </a:lnTo>
                <a:lnTo>
                  <a:pt x="512533" y="41427"/>
                </a:lnTo>
                <a:lnTo>
                  <a:pt x="404241" y="41427"/>
                </a:lnTo>
                <a:lnTo>
                  <a:pt x="404241" y="70637"/>
                </a:lnTo>
                <a:lnTo>
                  <a:pt x="404241" y="94767"/>
                </a:lnTo>
                <a:lnTo>
                  <a:pt x="404241" y="123977"/>
                </a:lnTo>
                <a:lnTo>
                  <a:pt x="404241" y="148107"/>
                </a:lnTo>
                <a:lnTo>
                  <a:pt x="404241" y="178587"/>
                </a:lnTo>
                <a:lnTo>
                  <a:pt x="514057" y="178587"/>
                </a:lnTo>
                <a:lnTo>
                  <a:pt x="514057" y="148107"/>
                </a:lnTo>
                <a:close/>
              </a:path>
              <a:path w="977900" h="182244">
                <a:moveTo>
                  <a:pt x="680377" y="178689"/>
                </a:moveTo>
                <a:lnTo>
                  <a:pt x="668147" y="151155"/>
                </a:lnTo>
                <a:lnTo>
                  <a:pt x="655281" y="122199"/>
                </a:lnTo>
                <a:lnTo>
                  <a:pt x="636282" y="79438"/>
                </a:lnTo>
                <a:lnTo>
                  <a:pt x="619315" y="41236"/>
                </a:lnTo>
                <a:lnTo>
                  <a:pt x="617791" y="41236"/>
                </a:lnTo>
                <a:lnTo>
                  <a:pt x="617791" y="122199"/>
                </a:lnTo>
                <a:lnTo>
                  <a:pt x="581215" y="122199"/>
                </a:lnTo>
                <a:lnTo>
                  <a:pt x="599503" y="79438"/>
                </a:lnTo>
                <a:lnTo>
                  <a:pt x="617791" y="122199"/>
                </a:lnTo>
                <a:lnTo>
                  <a:pt x="617791" y="41236"/>
                </a:lnTo>
                <a:lnTo>
                  <a:pt x="581215" y="41236"/>
                </a:lnTo>
                <a:lnTo>
                  <a:pt x="520153" y="178689"/>
                </a:lnTo>
                <a:lnTo>
                  <a:pt x="559777" y="178689"/>
                </a:lnTo>
                <a:lnTo>
                  <a:pt x="570547" y="151155"/>
                </a:lnTo>
                <a:lnTo>
                  <a:pt x="628459" y="151155"/>
                </a:lnTo>
                <a:lnTo>
                  <a:pt x="639127" y="178689"/>
                </a:lnTo>
                <a:lnTo>
                  <a:pt x="680377" y="178689"/>
                </a:lnTo>
                <a:close/>
              </a:path>
              <a:path w="977900" h="182244">
                <a:moveTo>
                  <a:pt x="819150" y="41236"/>
                </a:moveTo>
                <a:lnTo>
                  <a:pt x="781050" y="41236"/>
                </a:lnTo>
                <a:lnTo>
                  <a:pt x="781050" y="116014"/>
                </a:lnTo>
                <a:lnTo>
                  <a:pt x="779360" y="130302"/>
                </a:lnTo>
                <a:lnTo>
                  <a:pt x="774369" y="140855"/>
                </a:lnTo>
                <a:lnTo>
                  <a:pt x="766216" y="147396"/>
                </a:lnTo>
                <a:lnTo>
                  <a:pt x="755053" y="149631"/>
                </a:lnTo>
                <a:lnTo>
                  <a:pt x="743280" y="147396"/>
                </a:lnTo>
                <a:lnTo>
                  <a:pt x="735241" y="140855"/>
                </a:lnTo>
                <a:lnTo>
                  <a:pt x="730618" y="130302"/>
                </a:lnTo>
                <a:lnTo>
                  <a:pt x="729145" y="116014"/>
                </a:lnTo>
                <a:lnTo>
                  <a:pt x="729145" y="41236"/>
                </a:lnTo>
                <a:lnTo>
                  <a:pt x="689521" y="41236"/>
                </a:lnTo>
                <a:lnTo>
                  <a:pt x="689521" y="117538"/>
                </a:lnTo>
                <a:lnTo>
                  <a:pt x="690638" y="131610"/>
                </a:lnTo>
                <a:lnTo>
                  <a:pt x="716038" y="172008"/>
                </a:lnTo>
                <a:lnTo>
                  <a:pt x="755053" y="181737"/>
                </a:lnTo>
                <a:lnTo>
                  <a:pt x="769124" y="180594"/>
                </a:lnTo>
                <a:lnTo>
                  <a:pt x="809510" y="155130"/>
                </a:lnTo>
                <a:lnTo>
                  <a:pt x="819150" y="117538"/>
                </a:lnTo>
                <a:lnTo>
                  <a:pt x="819150" y="41236"/>
                </a:lnTo>
                <a:close/>
              </a:path>
              <a:path w="977900" h="182244">
                <a:moveTo>
                  <a:pt x="977836" y="178689"/>
                </a:moveTo>
                <a:lnTo>
                  <a:pt x="927442" y="106870"/>
                </a:lnTo>
                <a:lnTo>
                  <a:pt x="974788" y="41236"/>
                </a:lnTo>
                <a:lnTo>
                  <a:pt x="933538" y="41236"/>
                </a:lnTo>
                <a:lnTo>
                  <a:pt x="906106" y="80962"/>
                </a:lnTo>
                <a:lnTo>
                  <a:pt x="878674" y="41236"/>
                </a:lnTo>
                <a:lnTo>
                  <a:pt x="834390" y="41236"/>
                </a:lnTo>
                <a:lnTo>
                  <a:pt x="881722" y="108394"/>
                </a:lnTo>
                <a:lnTo>
                  <a:pt x="831342" y="178689"/>
                </a:lnTo>
                <a:lnTo>
                  <a:pt x="877150" y="178689"/>
                </a:lnTo>
                <a:lnTo>
                  <a:pt x="904582" y="135915"/>
                </a:lnTo>
                <a:lnTo>
                  <a:pt x="933538" y="178689"/>
                </a:lnTo>
                <a:lnTo>
                  <a:pt x="977836" y="178689"/>
                </a:lnTo>
                <a:close/>
              </a:path>
            </a:pathLst>
          </a:custGeom>
          <a:solidFill>
            <a:srgbClr val="E8031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1331690" y="841914"/>
            <a:ext cx="842644" cy="144145"/>
            <a:chOff x="1331690" y="841914"/>
            <a:chExt cx="842644" cy="144145"/>
          </a:xfrm>
        </p:grpSpPr>
        <p:sp>
          <p:nvSpPr>
            <p:cNvPr id="41" name="object 41"/>
            <p:cNvSpPr/>
            <p:nvPr/>
          </p:nvSpPr>
          <p:spPr>
            <a:xfrm>
              <a:off x="1331683" y="844816"/>
              <a:ext cx="558800" cy="137795"/>
            </a:xfrm>
            <a:custGeom>
              <a:avLst/>
              <a:gdLst/>
              <a:ahLst/>
              <a:cxnLst/>
              <a:rect l="l" t="t" r="r" b="b"/>
              <a:pathLst>
                <a:path w="558800" h="137794">
                  <a:moveTo>
                    <a:pt x="108292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0" y="59690"/>
                  </a:lnTo>
                  <a:lnTo>
                    <a:pt x="0" y="90170"/>
                  </a:lnTo>
                  <a:lnTo>
                    <a:pt x="0" y="137160"/>
                  </a:lnTo>
                  <a:lnTo>
                    <a:pt x="39712" y="137160"/>
                  </a:lnTo>
                  <a:lnTo>
                    <a:pt x="39712" y="90170"/>
                  </a:lnTo>
                  <a:lnTo>
                    <a:pt x="100672" y="90170"/>
                  </a:lnTo>
                  <a:lnTo>
                    <a:pt x="100672" y="59690"/>
                  </a:lnTo>
                  <a:lnTo>
                    <a:pt x="39712" y="59690"/>
                  </a:lnTo>
                  <a:lnTo>
                    <a:pt x="39712" y="29210"/>
                  </a:lnTo>
                  <a:lnTo>
                    <a:pt x="108292" y="29210"/>
                  </a:lnTo>
                  <a:lnTo>
                    <a:pt x="108292" y="0"/>
                  </a:lnTo>
                  <a:close/>
                </a:path>
                <a:path w="558800" h="137794">
                  <a:moveTo>
                    <a:pt x="253276" y="137604"/>
                  </a:moveTo>
                  <a:lnTo>
                    <a:pt x="229298" y="100926"/>
                  </a:lnTo>
                  <a:lnTo>
                    <a:pt x="224320" y="93306"/>
                  </a:lnTo>
                  <a:lnTo>
                    <a:pt x="229984" y="90474"/>
                  </a:lnTo>
                  <a:lnTo>
                    <a:pt x="235369" y="86626"/>
                  </a:lnTo>
                  <a:lnTo>
                    <a:pt x="250228" y="50546"/>
                  </a:lnTo>
                  <a:lnTo>
                    <a:pt x="249885" y="42824"/>
                  </a:lnTo>
                  <a:lnTo>
                    <a:pt x="248704" y="35687"/>
                  </a:lnTo>
                  <a:lnTo>
                    <a:pt x="246938" y="30734"/>
                  </a:lnTo>
                  <a:lnTo>
                    <a:pt x="246367" y="29108"/>
                  </a:lnTo>
                  <a:lnTo>
                    <a:pt x="215392" y="3365"/>
                  </a:lnTo>
                  <a:lnTo>
                    <a:pt x="212128" y="2628"/>
                  </a:lnTo>
                  <a:lnTo>
                    <a:pt x="212128" y="44450"/>
                  </a:lnTo>
                  <a:lnTo>
                    <a:pt x="212128" y="56642"/>
                  </a:lnTo>
                  <a:lnTo>
                    <a:pt x="208978" y="61214"/>
                  </a:lnTo>
                  <a:lnTo>
                    <a:pt x="205930" y="65786"/>
                  </a:lnTo>
                  <a:lnTo>
                    <a:pt x="201358" y="68834"/>
                  </a:lnTo>
                  <a:lnTo>
                    <a:pt x="195262" y="70358"/>
                  </a:lnTo>
                  <a:lnTo>
                    <a:pt x="166306" y="70358"/>
                  </a:lnTo>
                  <a:lnTo>
                    <a:pt x="166306" y="30734"/>
                  </a:lnTo>
                  <a:lnTo>
                    <a:pt x="195262" y="30734"/>
                  </a:lnTo>
                  <a:lnTo>
                    <a:pt x="201358" y="32258"/>
                  </a:lnTo>
                  <a:lnTo>
                    <a:pt x="205930" y="35306"/>
                  </a:lnTo>
                  <a:lnTo>
                    <a:pt x="208978" y="39878"/>
                  </a:lnTo>
                  <a:lnTo>
                    <a:pt x="212128" y="44450"/>
                  </a:lnTo>
                  <a:lnTo>
                    <a:pt x="212128" y="2628"/>
                  </a:lnTo>
                  <a:lnTo>
                    <a:pt x="207124" y="1485"/>
                  </a:lnTo>
                  <a:lnTo>
                    <a:pt x="198272" y="457"/>
                  </a:lnTo>
                  <a:lnTo>
                    <a:pt x="189166" y="152"/>
                  </a:lnTo>
                  <a:lnTo>
                    <a:pt x="126682" y="152"/>
                  </a:lnTo>
                  <a:lnTo>
                    <a:pt x="126682" y="137604"/>
                  </a:lnTo>
                  <a:lnTo>
                    <a:pt x="166306" y="137604"/>
                  </a:lnTo>
                  <a:lnTo>
                    <a:pt x="166306" y="100926"/>
                  </a:lnTo>
                  <a:lnTo>
                    <a:pt x="186118" y="100926"/>
                  </a:lnTo>
                  <a:lnTo>
                    <a:pt x="212128" y="137604"/>
                  </a:lnTo>
                  <a:lnTo>
                    <a:pt x="253276" y="137604"/>
                  </a:lnTo>
                  <a:close/>
                </a:path>
                <a:path w="558800" h="137794">
                  <a:moveTo>
                    <a:pt x="416521" y="137604"/>
                  </a:moveTo>
                  <a:lnTo>
                    <a:pt x="404304" y="110070"/>
                  </a:lnTo>
                  <a:lnTo>
                    <a:pt x="391439" y="81114"/>
                  </a:lnTo>
                  <a:lnTo>
                    <a:pt x="372440" y="38354"/>
                  </a:lnTo>
                  <a:lnTo>
                    <a:pt x="355473" y="152"/>
                  </a:lnTo>
                  <a:lnTo>
                    <a:pt x="352425" y="152"/>
                  </a:lnTo>
                  <a:lnTo>
                    <a:pt x="352425" y="81114"/>
                  </a:lnTo>
                  <a:lnTo>
                    <a:pt x="317373" y="81114"/>
                  </a:lnTo>
                  <a:lnTo>
                    <a:pt x="335661" y="38354"/>
                  </a:lnTo>
                  <a:lnTo>
                    <a:pt x="352425" y="81114"/>
                  </a:lnTo>
                  <a:lnTo>
                    <a:pt x="352425" y="152"/>
                  </a:lnTo>
                  <a:lnTo>
                    <a:pt x="315849" y="152"/>
                  </a:lnTo>
                  <a:lnTo>
                    <a:pt x="256311" y="137604"/>
                  </a:lnTo>
                  <a:lnTo>
                    <a:pt x="295935" y="137604"/>
                  </a:lnTo>
                  <a:lnTo>
                    <a:pt x="306603" y="110070"/>
                  </a:lnTo>
                  <a:lnTo>
                    <a:pt x="364617" y="110070"/>
                  </a:lnTo>
                  <a:lnTo>
                    <a:pt x="375285" y="137604"/>
                  </a:lnTo>
                  <a:lnTo>
                    <a:pt x="416521" y="137604"/>
                  </a:lnTo>
                  <a:close/>
                </a:path>
                <a:path w="558800" h="137794">
                  <a:moveTo>
                    <a:pt x="558355" y="152"/>
                  </a:moveTo>
                  <a:lnTo>
                    <a:pt x="520255" y="152"/>
                  </a:lnTo>
                  <a:lnTo>
                    <a:pt x="520255" y="73406"/>
                  </a:lnTo>
                  <a:lnTo>
                    <a:pt x="459193" y="152"/>
                  </a:lnTo>
                  <a:lnTo>
                    <a:pt x="427189" y="152"/>
                  </a:lnTo>
                  <a:lnTo>
                    <a:pt x="427189" y="137604"/>
                  </a:lnTo>
                  <a:lnTo>
                    <a:pt x="465289" y="137604"/>
                  </a:lnTo>
                  <a:lnTo>
                    <a:pt x="465289" y="64262"/>
                  </a:lnTo>
                  <a:lnTo>
                    <a:pt x="526351" y="137604"/>
                  </a:lnTo>
                  <a:lnTo>
                    <a:pt x="558355" y="137604"/>
                  </a:lnTo>
                  <a:lnTo>
                    <a:pt x="558355" y="152"/>
                  </a:lnTo>
                  <a:close/>
                </a:path>
              </a:pathLst>
            </a:custGeom>
            <a:solidFill>
              <a:srgbClr val="E8031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11381" y="841914"/>
              <a:ext cx="262413" cy="143541"/>
            </a:xfrm>
            <a:prstGeom prst="rect">
              <a:avLst/>
            </a:prstGeom>
          </p:spPr>
        </p:pic>
      </p:grpSp>
      <p:sp>
        <p:nvSpPr>
          <p:cNvPr id="43" name="object 43"/>
          <p:cNvSpPr/>
          <p:nvPr/>
        </p:nvSpPr>
        <p:spPr>
          <a:xfrm>
            <a:off x="2253132" y="845070"/>
            <a:ext cx="242570" cy="137795"/>
          </a:xfrm>
          <a:custGeom>
            <a:avLst/>
            <a:gdLst/>
            <a:ahLst/>
            <a:cxnLst/>
            <a:rect l="l" t="t" r="r" b="b"/>
            <a:pathLst>
              <a:path w="242569" h="137794">
                <a:moveTo>
                  <a:pt x="109829" y="106768"/>
                </a:moveTo>
                <a:lnTo>
                  <a:pt x="38100" y="106768"/>
                </a:lnTo>
                <a:lnTo>
                  <a:pt x="38100" y="82638"/>
                </a:lnTo>
                <a:lnTo>
                  <a:pt x="99161" y="82638"/>
                </a:lnTo>
                <a:lnTo>
                  <a:pt x="99161" y="53428"/>
                </a:lnTo>
                <a:lnTo>
                  <a:pt x="38100" y="53428"/>
                </a:lnTo>
                <a:lnTo>
                  <a:pt x="38100" y="29298"/>
                </a:lnTo>
                <a:lnTo>
                  <a:pt x="108305" y="29298"/>
                </a:lnTo>
                <a:lnTo>
                  <a:pt x="108305" y="88"/>
                </a:lnTo>
                <a:lnTo>
                  <a:pt x="0" y="88"/>
                </a:lnTo>
                <a:lnTo>
                  <a:pt x="0" y="29298"/>
                </a:lnTo>
                <a:lnTo>
                  <a:pt x="0" y="53428"/>
                </a:lnTo>
                <a:lnTo>
                  <a:pt x="0" y="82638"/>
                </a:lnTo>
                <a:lnTo>
                  <a:pt x="0" y="106768"/>
                </a:lnTo>
                <a:lnTo>
                  <a:pt x="0" y="137248"/>
                </a:lnTo>
                <a:lnTo>
                  <a:pt x="109829" y="137248"/>
                </a:lnTo>
                <a:lnTo>
                  <a:pt x="109829" y="106768"/>
                </a:lnTo>
                <a:close/>
              </a:path>
              <a:path w="242569" h="137794">
                <a:moveTo>
                  <a:pt x="242506" y="0"/>
                </a:moveTo>
                <a:lnTo>
                  <a:pt x="118973" y="0"/>
                </a:lnTo>
                <a:lnTo>
                  <a:pt x="118973" y="30480"/>
                </a:lnTo>
                <a:lnTo>
                  <a:pt x="161645" y="30480"/>
                </a:lnTo>
                <a:lnTo>
                  <a:pt x="161645" y="137160"/>
                </a:lnTo>
                <a:lnTo>
                  <a:pt x="199834" y="137160"/>
                </a:lnTo>
                <a:lnTo>
                  <a:pt x="199834" y="30480"/>
                </a:lnTo>
                <a:lnTo>
                  <a:pt x="242506" y="30480"/>
                </a:lnTo>
                <a:lnTo>
                  <a:pt x="242506" y="0"/>
                </a:lnTo>
                <a:close/>
              </a:path>
            </a:pathLst>
          </a:custGeom>
          <a:solidFill>
            <a:srgbClr val="E8031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4" name="object 44"/>
          <p:cNvGrpSpPr/>
          <p:nvPr/>
        </p:nvGrpSpPr>
        <p:grpSpPr>
          <a:xfrm>
            <a:off x="2565844" y="841914"/>
            <a:ext cx="897255" cy="174625"/>
            <a:chOff x="2565844" y="841914"/>
            <a:chExt cx="897255" cy="174625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65844" y="844962"/>
              <a:ext cx="437769" cy="13744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23425" y="841914"/>
              <a:ext cx="302037" cy="17402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352978" y="845159"/>
              <a:ext cx="109855" cy="137160"/>
            </a:xfrm>
            <a:custGeom>
              <a:avLst/>
              <a:gdLst/>
              <a:ahLst/>
              <a:cxnLst/>
              <a:rect l="l" t="t" r="r" b="b"/>
              <a:pathLst>
                <a:path w="109854" h="137159">
                  <a:moveTo>
                    <a:pt x="109829" y="106680"/>
                  </a:moveTo>
                  <a:lnTo>
                    <a:pt x="38100" y="106680"/>
                  </a:lnTo>
                  <a:lnTo>
                    <a:pt x="38100" y="82550"/>
                  </a:lnTo>
                  <a:lnTo>
                    <a:pt x="99161" y="82550"/>
                  </a:lnTo>
                  <a:lnTo>
                    <a:pt x="99161" y="53340"/>
                  </a:lnTo>
                  <a:lnTo>
                    <a:pt x="38100" y="53340"/>
                  </a:lnTo>
                  <a:lnTo>
                    <a:pt x="38100" y="29210"/>
                  </a:lnTo>
                  <a:lnTo>
                    <a:pt x="108305" y="29210"/>
                  </a:lnTo>
                  <a:lnTo>
                    <a:pt x="108305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53340"/>
                  </a:lnTo>
                  <a:lnTo>
                    <a:pt x="0" y="82550"/>
                  </a:lnTo>
                  <a:lnTo>
                    <a:pt x="0" y="106680"/>
                  </a:lnTo>
                  <a:lnTo>
                    <a:pt x="0" y="137160"/>
                  </a:lnTo>
                  <a:lnTo>
                    <a:pt x="109829" y="137160"/>
                  </a:lnTo>
                  <a:lnTo>
                    <a:pt x="109829" y="106680"/>
                  </a:lnTo>
                  <a:close/>
                </a:path>
              </a:pathLst>
            </a:custGeom>
            <a:solidFill>
              <a:srgbClr val="E8031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3540633" y="803719"/>
            <a:ext cx="750570" cy="179705"/>
            <a:chOff x="3540633" y="803719"/>
            <a:chExt cx="750570" cy="179705"/>
          </a:xfrm>
        </p:grpSpPr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40633" y="844962"/>
              <a:ext cx="123539" cy="13744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85603" y="803719"/>
              <a:ext cx="472820" cy="17926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179760" y="845159"/>
              <a:ext cx="111760" cy="137160"/>
            </a:xfrm>
            <a:custGeom>
              <a:avLst/>
              <a:gdLst/>
              <a:ahLst/>
              <a:cxnLst/>
              <a:rect l="l" t="t" r="r" b="b"/>
              <a:pathLst>
                <a:path w="111760" h="137159">
                  <a:moveTo>
                    <a:pt x="111340" y="106680"/>
                  </a:moveTo>
                  <a:lnTo>
                    <a:pt x="39624" y="106680"/>
                  </a:lnTo>
                  <a:lnTo>
                    <a:pt x="39624" y="82550"/>
                  </a:lnTo>
                  <a:lnTo>
                    <a:pt x="100672" y="82550"/>
                  </a:lnTo>
                  <a:lnTo>
                    <a:pt x="100672" y="53340"/>
                  </a:lnTo>
                  <a:lnTo>
                    <a:pt x="39624" y="53340"/>
                  </a:lnTo>
                  <a:lnTo>
                    <a:pt x="39624" y="29210"/>
                  </a:lnTo>
                  <a:lnTo>
                    <a:pt x="108292" y="29210"/>
                  </a:lnTo>
                  <a:lnTo>
                    <a:pt x="108292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53340"/>
                  </a:lnTo>
                  <a:lnTo>
                    <a:pt x="0" y="82550"/>
                  </a:lnTo>
                  <a:lnTo>
                    <a:pt x="0" y="106680"/>
                  </a:lnTo>
                  <a:lnTo>
                    <a:pt x="0" y="137160"/>
                  </a:lnTo>
                  <a:lnTo>
                    <a:pt x="111340" y="137160"/>
                  </a:lnTo>
                  <a:lnTo>
                    <a:pt x="111340" y="106680"/>
                  </a:lnTo>
                  <a:close/>
                </a:path>
              </a:pathLst>
            </a:custGeom>
            <a:solidFill>
              <a:srgbClr val="E8031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2" name="object 5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8321" y="4295108"/>
            <a:ext cx="6034754" cy="6257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867911" y="1907476"/>
            <a:ext cx="1294257" cy="6867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873150" y="3110483"/>
            <a:ext cx="2700051" cy="9001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873150" y="3293649"/>
            <a:ext cx="3063144" cy="219836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871626" y="3600450"/>
            <a:ext cx="3049333" cy="21831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877722" y="3907345"/>
            <a:ext cx="2127980" cy="10229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02037" y="3104292"/>
            <a:ext cx="3285839" cy="79086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02037" y="3960780"/>
            <a:ext cx="3252311" cy="22593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573267" y="1899856"/>
            <a:ext cx="1706213" cy="73247"/>
          </a:xfrm>
          <a:prstGeom prst="rect">
            <a:avLst/>
          </a:prstGeom>
        </p:spPr>
      </p:pic>
      <p:sp>
        <p:nvSpPr>
          <p:cNvPr id="61" name="object 61"/>
          <p:cNvSpPr/>
          <p:nvPr/>
        </p:nvSpPr>
        <p:spPr>
          <a:xfrm>
            <a:off x="5067586" y="2689098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-19831" y="19859"/>
                </a:moveTo>
                <a:lnTo>
                  <a:pt x="19831" y="19859"/>
                </a:lnTo>
              </a:path>
            </a:pathLst>
          </a:custGeom>
          <a:ln w="39719">
            <a:solidFill>
              <a:srgbClr val="23285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2" name="object 6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78863" y="2365438"/>
            <a:ext cx="454533" cy="166401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034539" y="1904428"/>
            <a:ext cx="1229963" cy="7172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33756" y="1909000"/>
            <a:ext cx="1176432" cy="70199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1525428" y="2420397"/>
            <a:ext cx="0" cy="38735"/>
          </a:xfrm>
          <a:custGeom>
            <a:avLst/>
            <a:gdLst/>
            <a:ahLst/>
            <a:cxnLst/>
            <a:rect l="l" t="t" r="r" b="b"/>
            <a:pathLst>
              <a:path w="0" h="38735">
                <a:moveTo>
                  <a:pt x="-19831" y="19097"/>
                </a:moveTo>
                <a:lnTo>
                  <a:pt x="19831" y="19097"/>
                </a:lnTo>
              </a:path>
            </a:pathLst>
          </a:custGeom>
          <a:ln w="38195">
            <a:solidFill>
              <a:srgbClr val="A5A8B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6" name="object 6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04073" y="2670809"/>
            <a:ext cx="425595" cy="58007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047755" y="2408205"/>
            <a:ext cx="396640" cy="170973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153025" y="2678430"/>
            <a:ext cx="347757" cy="58007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021204" y="1592961"/>
            <a:ext cx="1168526" cy="62674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5535930" y="1325879"/>
            <a:ext cx="1722215" cy="331279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856386" y="1592961"/>
            <a:ext cx="1385125" cy="62674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40137" y="1592961"/>
            <a:ext cx="1185290" cy="62674"/>
          </a:xfrm>
          <a:prstGeom prst="rect">
            <a:avLst/>
          </a:prstGeom>
        </p:spPr>
      </p:pic>
      <p:grpSp>
        <p:nvGrpSpPr>
          <p:cNvPr id="73" name="object 73"/>
          <p:cNvGrpSpPr/>
          <p:nvPr/>
        </p:nvGrpSpPr>
        <p:grpSpPr>
          <a:xfrm>
            <a:off x="338327" y="1325879"/>
            <a:ext cx="443230" cy="194310"/>
            <a:chOff x="338327" y="1325879"/>
            <a:chExt cx="443230" cy="194310"/>
          </a:xfrm>
        </p:grpSpPr>
        <p:sp>
          <p:nvSpPr>
            <p:cNvPr id="74" name="object 74"/>
            <p:cNvSpPr/>
            <p:nvPr/>
          </p:nvSpPr>
          <p:spPr>
            <a:xfrm>
              <a:off x="338327" y="1435607"/>
              <a:ext cx="66040" cy="18415"/>
            </a:xfrm>
            <a:custGeom>
              <a:avLst/>
              <a:gdLst/>
              <a:ahLst/>
              <a:cxnLst/>
              <a:rect l="l" t="t" r="r" b="b"/>
              <a:pathLst>
                <a:path w="66039" h="18415">
                  <a:moveTo>
                    <a:pt x="65532" y="18287"/>
                  </a:moveTo>
                  <a:lnTo>
                    <a:pt x="0" y="18287"/>
                  </a:lnTo>
                  <a:lnTo>
                    <a:pt x="0" y="0"/>
                  </a:lnTo>
                  <a:lnTo>
                    <a:pt x="65532" y="0"/>
                  </a:lnTo>
                  <a:lnTo>
                    <a:pt x="65532" y="18287"/>
                  </a:lnTo>
                  <a:close/>
                </a:path>
              </a:pathLst>
            </a:custGeom>
            <a:solidFill>
              <a:srgbClr val="E45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25576" y="1331975"/>
              <a:ext cx="118967" cy="18468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67499" y="1325879"/>
              <a:ext cx="213550" cy="193833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2026920" y="1325879"/>
            <a:ext cx="443230" cy="194310"/>
            <a:chOff x="2026920" y="1325879"/>
            <a:chExt cx="443230" cy="194310"/>
          </a:xfrm>
        </p:grpSpPr>
        <p:sp>
          <p:nvSpPr>
            <p:cNvPr id="78" name="object 78"/>
            <p:cNvSpPr/>
            <p:nvPr/>
          </p:nvSpPr>
          <p:spPr>
            <a:xfrm>
              <a:off x="2026920" y="1331988"/>
              <a:ext cx="203835" cy="187960"/>
            </a:xfrm>
            <a:custGeom>
              <a:avLst/>
              <a:gdLst/>
              <a:ahLst/>
              <a:cxnLst/>
              <a:rect l="l" t="t" r="r" b="b"/>
              <a:pathLst>
                <a:path w="203835" h="187959">
                  <a:moveTo>
                    <a:pt x="65519" y="103632"/>
                  </a:moveTo>
                  <a:lnTo>
                    <a:pt x="0" y="103632"/>
                  </a:lnTo>
                  <a:lnTo>
                    <a:pt x="0" y="121920"/>
                  </a:lnTo>
                  <a:lnTo>
                    <a:pt x="65519" y="121920"/>
                  </a:lnTo>
                  <a:lnTo>
                    <a:pt x="65519" y="103632"/>
                  </a:lnTo>
                  <a:close/>
                </a:path>
                <a:path w="203835" h="187959">
                  <a:moveTo>
                    <a:pt x="203250" y="123634"/>
                  </a:moveTo>
                  <a:lnTo>
                    <a:pt x="200202" y="119062"/>
                  </a:lnTo>
                  <a:lnTo>
                    <a:pt x="198678" y="112966"/>
                  </a:lnTo>
                  <a:lnTo>
                    <a:pt x="195630" y="109918"/>
                  </a:lnTo>
                  <a:lnTo>
                    <a:pt x="192582" y="105346"/>
                  </a:lnTo>
                  <a:lnTo>
                    <a:pt x="184962" y="97726"/>
                  </a:lnTo>
                  <a:lnTo>
                    <a:pt x="180390" y="96100"/>
                  </a:lnTo>
                  <a:lnTo>
                    <a:pt x="175818" y="93052"/>
                  </a:lnTo>
                  <a:lnTo>
                    <a:pt x="169722" y="91528"/>
                  </a:lnTo>
                  <a:lnTo>
                    <a:pt x="165150" y="90004"/>
                  </a:lnTo>
                  <a:lnTo>
                    <a:pt x="165150" y="88480"/>
                  </a:lnTo>
                  <a:lnTo>
                    <a:pt x="171729" y="85674"/>
                  </a:lnTo>
                  <a:lnTo>
                    <a:pt x="177723" y="82003"/>
                  </a:lnTo>
                  <a:lnTo>
                    <a:pt x="197154" y="45808"/>
                  </a:lnTo>
                  <a:lnTo>
                    <a:pt x="197154" y="38100"/>
                  </a:lnTo>
                  <a:lnTo>
                    <a:pt x="194106" y="25908"/>
                  </a:lnTo>
                  <a:lnTo>
                    <a:pt x="191058" y="19812"/>
                  </a:lnTo>
                  <a:lnTo>
                    <a:pt x="186486" y="15240"/>
                  </a:lnTo>
                  <a:lnTo>
                    <a:pt x="181914" y="12192"/>
                  </a:lnTo>
                  <a:lnTo>
                    <a:pt x="177342" y="7620"/>
                  </a:lnTo>
                  <a:lnTo>
                    <a:pt x="171246" y="4572"/>
                  </a:lnTo>
                  <a:lnTo>
                    <a:pt x="165150" y="3048"/>
                  </a:lnTo>
                  <a:lnTo>
                    <a:pt x="159054" y="0"/>
                  </a:lnTo>
                  <a:lnTo>
                    <a:pt x="143814" y="0"/>
                  </a:lnTo>
                  <a:lnTo>
                    <a:pt x="135864" y="304"/>
                  </a:lnTo>
                  <a:lnTo>
                    <a:pt x="96774" y="17665"/>
                  </a:lnTo>
                  <a:lnTo>
                    <a:pt x="91909" y="22860"/>
                  </a:lnTo>
                  <a:lnTo>
                    <a:pt x="104101" y="36576"/>
                  </a:lnTo>
                  <a:lnTo>
                    <a:pt x="108673" y="32004"/>
                  </a:lnTo>
                  <a:lnTo>
                    <a:pt x="114858" y="27432"/>
                  </a:lnTo>
                  <a:lnTo>
                    <a:pt x="120954" y="24384"/>
                  </a:lnTo>
                  <a:lnTo>
                    <a:pt x="128574" y="19812"/>
                  </a:lnTo>
                  <a:lnTo>
                    <a:pt x="134670" y="18288"/>
                  </a:lnTo>
                  <a:lnTo>
                    <a:pt x="151434" y="18288"/>
                  </a:lnTo>
                  <a:lnTo>
                    <a:pt x="159054" y="21336"/>
                  </a:lnTo>
                  <a:lnTo>
                    <a:pt x="165150" y="25908"/>
                  </a:lnTo>
                  <a:lnTo>
                    <a:pt x="171246" y="32004"/>
                  </a:lnTo>
                  <a:lnTo>
                    <a:pt x="174294" y="38100"/>
                  </a:lnTo>
                  <a:lnTo>
                    <a:pt x="174294" y="51904"/>
                  </a:lnTo>
                  <a:lnTo>
                    <a:pt x="171246" y="61048"/>
                  </a:lnTo>
                  <a:lnTo>
                    <a:pt x="169722" y="64096"/>
                  </a:lnTo>
                  <a:lnTo>
                    <a:pt x="166674" y="68668"/>
                  </a:lnTo>
                  <a:lnTo>
                    <a:pt x="162102" y="71716"/>
                  </a:lnTo>
                  <a:lnTo>
                    <a:pt x="159054" y="74764"/>
                  </a:lnTo>
                  <a:lnTo>
                    <a:pt x="146862" y="77812"/>
                  </a:lnTo>
                  <a:lnTo>
                    <a:pt x="140766" y="80860"/>
                  </a:lnTo>
                  <a:lnTo>
                    <a:pt x="122478" y="80860"/>
                  </a:lnTo>
                  <a:lnTo>
                    <a:pt x="122478" y="99250"/>
                  </a:lnTo>
                  <a:lnTo>
                    <a:pt x="137337" y="99441"/>
                  </a:lnTo>
                  <a:lnTo>
                    <a:pt x="143916" y="99885"/>
                  </a:lnTo>
                  <a:lnTo>
                    <a:pt x="149910" y="100774"/>
                  </a:lnTo>
                  <a:lnTo>
                    <a:pt x="157530" y="103822"/>
                  </a:lnTo>
                  <a:lnTo>
                    <a:pt x="163626" y="105346"/>
                  </a:lnTo>
                  <a:lnTo>
                    <a:pt x="166674" y="108394"/>
                  </a:lnTo>
                  <a:lnTo>
                    <a:pt x="171246" y="111442"/>
                  </a:lnTo>
                  <a:lnTo>
                    <a:pt x="175818" y="116014"/>
                  </a:lnTo>
                  <a:lnTo>
                    <a:pt x="180390" y="129730"/>
                  </a:lnTo>
                  <a:lnTo>
                    <a:pt x="180390" y="134302"/>
                  </a:lnTo>
                  <a:lnTo>
                    <a:pt x="157149" y="165633"/>
                  </a:lnTo>
                  <a:lnTo>
                    <a:pt x="142290" y="167919"/>
                  </a:lnTo>
                  <a:lnTo>
                    <a:pt x="134607" y="167614"/>
                  </a:lnTo>
                  <a:lnTo>
                    <a:pt x="96481" y="146494"/>
                  </a:lnTo>
                  <a:lnTo>
                    <a:pt x="84289" y="161823"/>
                  </a:lnTo>
                  <a:lnTo>
                    <a:pt x="90385" y="167919"/>
                  </a:lnTo>
                  <a:lnTo>
                    <a:pt x="94957" y="170967"/>
                  </a:lnTo>
                  <a:lnTo>
                    <a:pt x="98005" y="174015"/>
                  </a:lnTo>
                  <a:lnTo>
                    <a:pt x="102577" y="177063"/>
                  </a:lnTo>
                  <a:lnTo>
                    <a:pt x="108673" y="180111"/>
                  </a:lnTo>
                  <a:lnTo>
                    <a:pt x="113245" y="181635"/>
                  </a:lnTo>
                  <a:lnTo>
                    <a:pt x="117906" y="184683"/>
                  </a:lnTo>
                  <a:lnTo>
                    <a:pt x="124002" y="184683"/>
                  </a:lnTo>
                  <a:lnTo>
                    <a:pt x="130098" y="186207"/>
                  </a:lnTo>
                  <a:lnTo>
                    <a:pt x="137718" y="187731"/>
                  </a:lnTo>
                  <a:lnTo>
                    <a:pt x="143814" y="187731"/>
                  </a:lnTo>
                  <a:lnTo>
                    <a:pt x="152958" y="187731"/>
                  </a:lnTo>
                  <a:lnTo>
                    <a:pt x="160578" y="186207"/>
                  </a:lnTo>
                  <a:lnTo>
                    <a:pt x="195630" y="163347"/>
                  </a:lnTo>
                  <a:lnTo>
                    <a:pt x="203250" y="143446"/>
                  </a:lnTo>
                  <a:lnTo>
                    <a:pt x="203250" y="123634"/>
                  </a:lnTo>
                  <a:close/>
                </a:path>
              </a:pathLst>
            </a:custGeom>
            <a:solidFill>
              <a:srgbClr val="E45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56186" y="1325879"/>
              <a:ext cx="213550" cy="193833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3860958" y="1325879"/>
            <a:ext cx="497840" cy="194310"/>
            <a:chOff x="3860958" y="1325879"/>
            <a:chExt cx="497840" cy="194310"/>
          </a:xfrm>
        </p:grpSpPr>
        <p:sp>
          <p:nvSpPr>
            <p:cNvPr id="81" name="object 81"/>
            <p:cNvSpPr/>
            <p:nvPr/>
          </p:nvSpPr>
          <p:spPr>
            <a:xfrm>
              <a:off x="3860952" y="1357921"/>
              <a:ext cx="120650" cy="128270"/>
            </a:xfrm>
            <a:custGeom>
              <a:avLst/>
              <a:gdLst/>
              <a:ahLst/>
              <a:cxnLst/>
              <a:rect l="l" t="t" r="r" b="b"/>
              <a:pathLst>
                <a:path w="120650" h="128269">
                  <a:moveTo>
                    <a:pt x="120497" y="54610"/>
                  </a:moveTo>
                  <a:lnTo>
                    <a:pt x="70104" y="54610"/>
                  </a:lnTo>
                  <a:lnTo>
                    <a:pt x="70104" y="0"/>
                  </a:lnTo>
                  <a:lnTo>
                    <a:pt x="51816" y="0"/>
                  </a:lnTo>
                  <a:lnTo>
                    <a:pt x="51816" y="54610"/>
                  </a:lnTo>
                  <a:lnTo>
                    <a:pt x="0" y="54610"/>
                  </a:lnTo>
                  <a:lnTo>
                    <a:pt x="0" y="73660"/>
                  </a:lnTo>
                  <a:lnTo>
                    <a:pt x="51816" y="73660"/>
                  </a:lnTo>
                  <a:lnTo>
                    <a:pt x="51816" y="128270"/>
                  </a:lnTo>
                  <a:lnTo>
                    <a:pt x="70104" y="128270"/>
                  </a:lnTo>
                  <a:lnTo>
                    <a:pt x="70104" y="73660"/>
                  </a:lnTo>
                  <a:lnTo>
                    <a:pt x="120497" y="73660"/>
                  </a:lnTo>
                  <a:lnTo>
                    <a:pt x="120497" y="54610"/>
                  </a:lnTo>
                  <a:close/>
                </a:path>
              </a:pathLst>
            </a:custGeom>
            <a:solidFill>
              <a:srgbClr val="E45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014977" y="1335023"/>
              <a:ext cx="102203" cy="18164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144708" y="1325879"/>
              <a:ext cx="213550" cy="193833"/>
            </a:xfrm>
            <a:prstGeom prst="rect">
              <a:avLst/>
            </a:prstGeom>
          </p:spPr>
        </p:pic>
      </p:grpSp>
      <p:sp>
        <p:nvSpPr>
          <p:cNvPr id="84" name="object 84"/>
          <p:cNvSpPr/>
          <p:nvPr/>
        </p:nvSpPr>
        <p:spPr>
          <a:xfrm>
            <a:off x="334041" y="17349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40" h="0">
                <a:moveTo>
                  <a:pt x="0" y="0"/>
                </a:moveTo>
                <a:lnTo>
                  <a:pt x="180022" y="0"/>
                </a:lnTo>
              </a:path>
            </a:pathLst>
          </a:custGeom>
          <a:ln w="9153">
            <a:solidFill>
              <a:srgbClr val="626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015108" y="17349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80022" y="0"/>
                </a:lnTo>
              </a:path>
            </a:pathLst>
          </a:custGeom>
          <a:ln w="9153">
            <a:solidFill>
              <a:srgbClr val="626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70102" y="1736502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80022" y="0"/>
                </a:lnTo>
              </a:path>
            </a:pathLst>
          </a:custGeom>
          <a:ln w="9153">
            <a:solidFill>
              <a:srgbClr val="62668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52694" y="1734978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80022" y="0"/>
                </a:lnTo>
              </a:path>
            </a:pathLst>
          </a:custGeom>
          <a:ln w="9153">
            <a:solidFill>
              <a:srgbClr val="62668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8" name="object 88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34041" y="2918836"/>
            <a:ext cx="1084611" cy="93921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121884" y="2909692"/>
            <a:ext cx="1086135" cy="92397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3873150" y="2203513"/>
            <a:ext cx="1085215" cy="780415"/>
            <a:chOff x="3873150" y="2203513"/>
            <a:chExt cx="1085215" cy="780415"/>
          </a:xfrm>
        </p:grpSpPr>
        <p:pic>
          <p:nvPicPr>
            <p:cNvPr id="91" name="object 9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873150" y="2214371"/>
              <a:ext cx="1084611" cy="76933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328159" y="2295144"/>
              <a:ext cx="201167" cy="60502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4364355" y="2211234"/>
              <a:ext cx="125095" cy="59690"/>
            </a:xfrm>
            <a:custGeom>
              <a:avLst/>
              <a:gdLst/>
              <a:ahLst/>
              <a:cxnLst/>
              <a:rect l="l" t="t" r="r" b="b"/>
              <a:pathLst>
                <a:path w="125095" h="59689">
                  <a:moveTo>
                    <a:pt x="33528" y="53441"/>
                  </a:moveTo>
                  <a:lnTo>
                    <a:pt x="21336" y="53441"/>
                  </a:lnTo>
                  <a:lnTo>
                    <a:pt x="21336" y="0"/>
                  </a:lnTo>
                  <a:lnTo>
                    <a:pt x="13716" y="0"/>
                  </a:lnTo>
                  <a:lnTo>
                    <a:pt x="12192" y="1625"/>
                  </a:lnTo>
                  <a:lnTo>
                    <a:pt x="9144" y="1625"/>
                  </a:lnTo>
                  <a:lnTo>
                    <a:pt x="7620" y="3149"/>
                  </a:lnTo>
                  <a:lnTo>
                    <a:pt x="4572" y="3149"/>
                  </a:lnTo>
                  <a:lnTo>
                    <a:pt x="3048" y="4673"/>
                  </a:lnTo>
                  <a:lnTo>
                    <a:pt x="3048" y="9245"/>
                  </a:lnTo>
                  <a:lnTo>
                    <a:pt x="13716" y="9245"/>
                  </a:lnTo>
                  <a:lnTo>
                    <a:pt x="13716" y="53441"/>
                  </a:lnTo>
                  <a:lnTo>
                    <a:pt x="0" y="53441"/>
                  </a:lnTo>
                  <a:lnTo>
                    <a:pt x="0" y="59626"/>
                  </a:lnTo>
                  <a:lnTo>
                    <a:pt x="33528" y="59626"/>
                  </a:lnTo>
                  <a:lnTo>
                    <a:pt x="33528" y="53441"/>
                  </a:lnTo>
                  <a:close/>
                </a:path>
                <a:path w="125095" h="59689">
                  <a:moveTo>
                    <a:pt x="79336" y="53441"/>
                  </a:moveTo>
                  <a:lnTo>
                    <a:pt x="67144" y="53441"/>
                  </a:lnTo>
                  <a:lnTo>
                    <a:pt x="67144" y="0"/>
                  </a:lnTo>
                  <a:lnTo>
                    <a:pt x="59436" y="0"/>
                  </a:lnTo>
                  <a:lnTo>
                    <a:pt x="57912" y="1625"/>
                  </a:lnTo>
                  <a:lnTo>
                    <a:pt x="54864" y="1625"/>
                  </a:lnTo>
                  <a:lnTo>
                    <a:pt x="53340" y="3149"/>
                  </a:lnTo>
                  <a:lnTo>
                    <a:pt x="50292" y="3149"/>
                  </a:lnTo>
                  <a:lnTo>
                    <a:pt x="47244" y="4673"/>
                  </a:lnTo>
                  <a:lnTo>
                    <a:pt x="47244" y="9245"/>
                  </a:lnTo>
                  <a:lnTo>
                    <a:pt x="59436" y="9245"/>
                  </a:lnTo>
                  <a:lnTo>
                    <a:pt x="59436" y="53441"/>
                  </a:lnTo>
                  <a:lnTo>
                    <a:pt x="45720" y="53441"/>
                  </a:lnTo>
                  <a:lnTo>
                    <a:pt x="45720" y="59626"/>
                  </a:lnTo>
                  <a:lnTo>
                    <a:pt x="79336" y="59626"/>
                  </a:lnTo>
                  <a:lnTo>
                    <a:pt x="79336" y="53441"/>
                  </a:lnTo>
                  <a:close/>
                </a:path>
                <a:path w="125095" h="59689">
                  <a:moveTo>
                    <a:pt x="125056" y="53441"/>
                  </a:moveTo>
                  <a:lnTo>
                    <a:pt x="111340" y="53441"/>
                  </a:lnTo>
                  <a:lnTo>
                    <a:pt x="111340" y="0"/>
                  </a:lnTo>
                  <a:lnTo>
                    <a:pt x="103720" y="0"/>
                  </a:lnTo>
                  <a:lnTo>
                    <a:pt x="102196" y="1625"/>
                  </a:lnTo>
                  <a:lnTo>
                    <a:pt x="100672" y="1625"/>
                  </a:lnTo>
                  <a:lnTo>
                    <a:pt x="99148" y="3149"/>
                  </a:lnTo>
                  <a:lnTo>
                    <a:pt x="96100" y="3149"/>
                  </a:lnTo>
                  <a:lnTo>
                    <a:pt x="93052" y="4673"/>
                  </a:lnTo>
                  <a:lnTo>
                    <a:pt x="93052" y="9245"/>
                  </a:lnTo>
                  <a:lnTo>
                    <a:pt x="103720" y="9245"/>
                  </a:lnTo>
                  <a:lnTo>
                    <a:pt x="103720" y="53441"/>
                  </a:lnTo>
                  <a:lnTo>
                    <a:pt x="90004" y="53441"/>
                  </a:lnTo>
                  <a:lnTo>
                    <a:pt x="90004" y="59626"/>
                  </a:lnTo>
                  <a:lnTo>
                    <a:pt x="125056" y="59626"/>
                  </a:lnTo>
                  <a:lnTo>
                    <a:pt x="125056" y="5344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677060" y="2927222"/>
              <a:ext cx="180022" cy="5648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4663440" y="2458211"/>
              <a:ext cx="201295" cy="439420"/>
            </a:xfrm>
            <a:custGeom>
              <a:avLst/>
              <a:gdLst/>
              <a:ahLst/>
              <a:cxnLst/>
              <a:rect l="l" t="t" r="r" b="b"/>
              <a:pathLst>
                <a:path w="201295" h="439419">
                  <a:moveTo>
                    <a:pt x="201167" y="438912"/>
                  </a:moveTo>
                  <a:lnTo>
                    <a:pt x="0" y="438912"/>
                  </a:lnTo>
                  <a:lnTo>
                    <a:pt x="0" y="0"/>
                  </a:lnTo>
                  <a:lnTo>
                    <a:pt x="201167" y="0"/>
                  </a:lnTo>
                  <a:lnTo>
                    <a:pt x="201167" y="438912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663440" y="2292095"/>
              <a:ext cx="201295" cy="169545"/>
            </a:xfrm>
            <a:custGeom>
              <a:avLst/>
              <a:gdLst/>
              <a:ahLst/>
              <a:cxnLst/>
              <a:rect l="l" t="t" r="r" b="b"/>
              <a:pathLst>
                <a:path w="201295" h="169544">
                  <a:moveTo>
                    <a:pt x="201167" y="169163"/>
                  </a:moveTo>
                  <a:lnTo>
                    <a:pt x="0" y="169163"/>
                  </a:lnTo>
                  <a:lnTo>
                    <a:pt x="0" y="0"/>
                  </a:lnTo>
                  <a:lnTo>
                    <a:pt x="201167" y="0"/>
                  </a:lnTo>
                  <a:lnTo>
                    <a:pt x="201167" y="169163"/>
                  </a:lnTo>
                  <a:close/>
                </a:path>
              </a:pathLst>
            </a:custGeom>
            <a:solidFill>
              <a:srgbClr val="A5A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021061" y="2203525"/>
              <a:ext cx="821055" cy="220345"/>
            </a:xfrm>
            <a:custGeom>
              <a:avLst/>
              <a:gdLst/>
              <a:ahLst/>
              <a:cxnLst/>
              <a:rect l="l" t="t" r="r" b="b"/>
              <a:pathLst>
                <a:path w="821054" h="220344">
                  <a:moveTo>
                    <a:pt x="35153" y="200113"/>
                  </a:moveTo>
                  <a:lnTo>
                    <a:pt x="33629" y="198589"/>
                  </a:lnTo>
                  <a:lnTo>
                    <a:pt x="33629" y="197065"/>
                  </a:lnTo>
                  <a:lnTo>
                    <a:pt x="29057" y="192493"/>
                  </a:lnTo>
                  <a:lnTo>
                    <a:pt x="27533" y="192493"/>
                  </a:lnTo>
                  <a:lnTo>
                    <a:pt x="26009" y="190969"/>
                  </a:lnTo>
                  <a:lnTo>
                    <a:pt x="24485" y="190969"/>
                  </a:lnTo>
                  <a:lnTo>
                    <a:pt x="27533" y="189445"/>
                  </a:lnTo>
                  <a:lnTo>
                    <a:pt x="30581" y="186397"/>
                  </a:lnTo>
                  <a:lnTo>
                    <a:pt x="32105" y="183349"/>
                  </a:lnTo>
                  <a:lnTo>
                    <a:pt x="33629" y="181825"/>
                  </a:lnTo>
                  <a:lnTo>
                    <a:pt x="33629" y="174117"/>
                  </a:lnTo>
                  <a:lnTo>
                    <a:pt x="32105" y="172593"/>
                  </a:lnTo>
                  <a:lnTo>
                    <a:pt x="32105" y="171069"/>
                  </a:lnTo>
                  <a:lnTo>
                    <a:pt x="30581" y="169545"/>
                  </a:lnTo>
                  <a:lnTo>
                    <a:pt x="27533" y="166497"/>
                  </a:lnTo>
                  <a:lnTo>
                    <a:pt x="26009" y="166497"/>
                  </a:lnTo>
                  <a:lnTo>
                    <a:pt x="24485" y="164973"/>
                  </a:lnTo>
                  <a:lnTo>
                    <a:pt x="12293" y="164973"/>
                  </a:lnTo>
                  <a:lnTo>
                    <a:pt x="9144" y="166497"/>
                  </a:lnTo>
                  <a:lnTo>
                    <a:pt x="6096" y="168021"/>
                  </a:lnTo>
                  <a:lnTo>
                    <a:pt x="3048" y="171069"/>
                  </a:lnTo>
                  <a:lnTo>
                    <a:pt x="6096" y="175641"/>
                  </a:lnTo>
                  <a:lnTo>
                    <a:pt x="10668" y="171069"/>
                  </a:lnTo>
                  <a:lnTo>
                    <a:pt x="13817" y="171069"/>
                  </a:lnTo>
                  <a:lnTo>
                    <a:pt x="15341" y="169545"/>
                  </a:lnTo>
                  <a:lnTo>
                    <a:pt x="19913" y="169545"/>
                  </a:lnTo>
                  <a:lnTo>
                    <a:pt x="22961" y="171069"/>
                  </a:lnTo>
                  <a:lnTo>
                    <a:pt x="26009" y="174117"/>
                  </a:lnTo>
                  <a:lnTo>
                    <a:pt x="26009" y="183349"/>
                  </a:lnTo>
                  <a:lnTo>
                    <a:pt x="21437" y="187921"/>
                  </a:lnTo>
                  <a:lnTo>
                    <a:pt x="12293" y="187921"/>
                  </a:lnTo>
                  <a:lnTo>
                    <a:pt x="12293" y="194017"/>
                  </a:lnTo>
                  <a:lnTo>
                    <a:pt x="19913" y="194017"/>
                  </a:lnTo>
                  <a:lnTo>
                    <a:pt x="21437" y="195541"/>
                  </a:lnTo>
                  <a:lnTo>
                    <a:pt x="22961" y="195541"/>
                  </a:lnTo>
                  <a:lnTo>
                    <a:pt x="24485" y="197065"/>
                  </a:lnTo>
                  <a:lnTo>
                    <a:pt x="26009" y="197065"/>
                  </a:lnTo>
                  <a:lnTo>
                    <a:pt x="27533" y="198589"/>
                  </a:lnTo>
                  <a:lnTo>
                    <a:pt x="27533" y="200113"/>
                  </a:lnTo>
                  <a:lnTo>
                    <a:pt x="29057" y="201637"/>
                  </a:lnTo>
                  <a:lnTo>
                    <a:pt x="29057" y="207733"/>
                  </a:lnTo>
                  <a:lnTo>
                    <a:pt x="22961" y="213829"/>
                  </a:lnTo>
                  <a:lnTo>
                    <a:pt x="12293" y="213829"/>
                  </a:lnTo>
                  <a:lnTo>
                    <a:pt x="9144" y="212305"/>
                  </a:lnTo>
                  <a:lnTo>
                    <a:pt x="4572" y="207733"/>
                  </a:lnTo>
                  <a:lnTo>
                    <a:pt x="0" y="212305"/>
                  </a:lnTo>
                  <a:lnTo>
                    <a:pt x="1524" y="213829"/>
                  </a:lnTo>
                  <a:lnTo>
                    <a:pt x="3048" y="213829"/>
                  </a:lnTo>
                  <a:lnTo>
                    <a:pt x="3048" y="215353"/>
                  </a:lnTo>
                  <a:lnTo>
                    <a:pt x="4572" y="215353"/>
                  </a:lnTo>
                  <a:lnTo>
                    <a:pt x="6096" y="216877"/>
                  </a:lnTo>
                  <a:lnTo>
                    <a:pt x="7620" y="216877"/>
                  </a:lnTo>
                  <a:lnTo>
                    <a:pt x="9144" y="218401"/>
                  </a:lnTo>
                  <a:lnTo>
                    <a:pt x="10668" y="218401"/>
                  </a:lnTo>
                  <a:lnTo>
                    <a:pt x="12293" y="219925"/>
                  </a:lnTo>
                  <a:lnTo>
                    <a:pt x="22961" y="219925"/>
                  </a:lnTo>
                  <a:lnTo>
                    <a:pt x="24485" y="218401"/>
                  </a:lnTo>
                  <a:lnTo>
                    <a:pt x="27533" y="218401"/>
                  </a:lnTo>
                  <a:lnTo>
                    <a:pt x="33629" y="212305"/>
                  </a:lnTo>
                  <a:lnTo>
                    <a:pt x="33629" y="210781"/>
                  </a:lnTo>
                  <a:lnTo>
                    <a:pt x="35153" y="209257"/>
                  </a:lnTo>
                  <a:lnTo>
                    <a:pt x="35153" y="200113"/>
                  </a:lnTo>
                  <a:close/>
                </a:path>
                <a:path w="821054" h="220344">
                  <a:moveTo>
                    <a:pt x="77825" y="212305"/>
                  </a:moveTo>
                  <a:lnTo>
                    <a:pt x="59537" y="212305"/>
                  </a:lnTo>
                  <a:lnTo>
                    <a:pt x="58013" y="213829"/>
                  </a:lnTo>
                  <a:lnTo>
                    <a:pt x="53441" y="213829"/>
                  </a:lnTo>
                  <a:lnTo>
                    <a:pt x="62585" y="204685"/>
                  </a:lnTo>
                  <a:lnTo>
                    <a:pt x="64109" y="201637"/>
                  </a:lnTo>
                  <a:lnTo>
                    <a:pt x="67157" y="198589"/>
                  </a:lnTo>
                  <a:lnTo>
                    <a:pt x="70205" y="192493"/>
                  </a:lnTo>
                  <a:lnTo>
                    <a:pt x="71729" y="190969"/>
                  </a:lnTo>
                  <a:lnTo>
                    <a:pt x="74777" y="184873"/>
                  </a:lnTo>
                  <a:lnTo>
                    <a:pt x="74777" y="175641"/>
                  </a:lnTo>
                  <a:lnTo>
                    <a:pt x="73253" y="171069"/>
                  </a:lnTo>
                  <a:lnTo>
                    <a:pt x="70205" y="169545"/>
                  </a:lnTo>
                  <a:lnTo>
                    <a:pt x="67157" y="166497"/>
                  </a:lnTo>
                  <a:lnTo>
                    <a:pt x="64109" y="164973"/>
                  </a:lnTo>
                  <a:lnTo>
                    <a:pt x="51917" y="164973"/>
                  </a:lnTo>
                  <a:lnTo>
                    <a:pt x="50393" y="166497"/>
                  </a:lnTo>
                  <a:lnTo>
                    <a:pt x="47345" y="168021"/>
                  </a:lnTo>
                  <a:lnTo>
                    <a:pt x="45821" y="171069"/>
                  </a:lnTo>
                  <a:lnTo>
                    <a:pt x="42773" y="172593"/>
                  </a:lnTo>
                  <a:lnTo>
                    <a:pt x="47345" y="177165"/>
                  </a:lnTo>
                  <a:lnTo>
                    <a:pt x="48869" y="174117"/>
                  </a:lnTo>
                  <a:lnTo>
                    <a:pt x="50393" y="174117"/>
                  </a:lnTo>
                  <a:lnTo>
                    <a:pt x="53441" y="171069"/>
                  </a:lnTo>
                  <a:lnTo>
                    <a:pt x="56489" y="169545"/>
                  </a:lnTo>
                  <a:lnTo>
                    <a:pt x="61061" y="169545"/>
                  </a:lnTo>
                  <a:lnTo>
                    <a:pt x="64109" y="171069"/>
                  </a:lnTo>
                  <a:lnTo>
                    <a:pt x="65633" y="172593"/>
                  </a:lnTo>
                  <a:lnTo>
                    <a:pt x="67157" y="175641"/>
                  </a:lnTo>
                  <a:lnTo>
                    <a:pt x="68681" y="177165"/>
                  </a:lnTo>
                  <a:lnTo>
                    <a:pt x="68681" y="183349"/>
                  </a:lnTo>
                  <a:lnTo>
                    <a:pt x="67157" y="184873"/>
                  </a:lnTo>
                  <a:lnTo>
                    <a:pt x="67157" y="187921"/>
                  </a:lnTo>
                  <a:lnTo>
                    <a:pt x="65633" y="189445"/>
                  </a:lnTo>
                  <a:lnTo>
                    <a:pt x="64109" y="192493"/>
                  </a:lnTo>
                  <a:lnTo>
                    <a:pt x="56489" y="200113"/>
                  </a:lnTo>
                  <a:lnTo>
                    <a:pt x="53441" y="204685"/>
                  </a:lnTo>
                  <a:lnTo>
                    <a:pt x="42773" y="215353"/>
                  </a:lnTo>
                  <a:lnTo>
                    <a:pt x="42773" y="218401"/>
                  </a:lnTo>
                  <a:lnTo>
                    <a:pt x="77825" y="218401"/>
                  </a:lnTo>
                  <a:lnTo>
                    <a:pt x="77825" y="212305"/>
                  </a:lnTo>
                  <a:close/>
                </a:path>
                <a:path w="821054" h="220344">
                  <a:moveTo>
                    <a:pt x="109829" y="174117"/>
                  </a:moveTo>
                  <a:lnTo>
                    <a:pt x="108305" y="171069"/>
                  </a:lnTo>
                  <a:lnTo>
                    <a:pt x="105257" y="168021"/>
                  </a:lnTo>
                  <a:lnTo>
                    <a:pt x="103733" y="164973"/>
                  </a:lnTo>
                  <a:lnTo>
                    <a:pt x="103733" y="172593"/>
                  </a:lnTo>
                  <a:lnTo>
                    <a:pt x="103733" y="187921"/>
                  </a:lnTo>
                  <a:lnTo>
                    <a:pt x="102209" y="189445"/>
                  </a:lnTo>
                  <a:lnTo>
                    <a:pt x="100685" y="192493"/>
                  </a:lnTo>
                  <a:lnTo>
                    <a:pt x="99161" y="194017"/>
                  </a:lnTo>
                  <a:lnTo>
                    <a:pt x="94589" y="194017"/>
                  </a:lnTo>
                  <a:lnTo>
                    <a:pt x="93065" y="192493"/>
                  </a:lnTo>
                  <a:lnTo>
                    <a:pt x="91541" y="189445"/>
                  </a:lnTo>
                  <a:lnTo>
                    <a:pt x="90017" y="187921"/>
                  </a:lnTo>
                  <a:lnTo>
                    <a:pt x="90017" y="172593"/>
                  </a:lnTo>
                  <a:lnTo>
                    <a:pt x="91541" y="171069"/>
                  </a:lnTo>
                  <a:lnTo>
                    <a:pt x="93065" y="168021"/>
                  </a:lnTo>
                  <a:lnTo>
                    <a:pt x="100685" y="168021"/>
                  </a:lnTo>
                  <a:lnTo>
                    <a:pt x="102209" y="171069"/>
                  </a:lnTo>
                  <a:lnTo>
                    <a:pt x="103733" y="172593"/>
                  </a:lnTo>
                  <a:lnTo>
                    <a:pt x="103733" y="164973"/>
                  </a:lnTo>
                  <a:lnTo>
                    <a:pt x="100685" y="163449"/>
                  </a:lnTo>
                  <a:lnTo>
                    <a:pt x="93065" y="163449"/>
                  </a:lnTo>
                  <a:lnTo>
                    <a:pt x="90017" y="164973"/>
                  </a:lnTo>
                  <a:lnTo>
                    <a:pt x="88493" y="168021"/>
                  </a:lnTo>
                  <a:lnTo>
                    <a:pt x="85445" y="171069"/>
                  </a:lnTo>
                  <a:lnTo>
                    <a:pt x="83921" y="174117"/>
                  </a:lnTo>
                  <a:lnTo>
                    <a:pt x="83921" y="186397"/>
                  </a:lnTo>
                  <a:lnTo>
                    <a:pt x="85445" y="190969"/>
                  </a:lnTo>
                  <a:lnTo>
                    <a:pt x="88493" y="192493"/>
                  </a:lnTo>
                  <a:lnTo>
                    <a:pt x="90017" y="195541"/>
                  </a:lnTo>
                  <a:lnTo>
                    <a:pt x="93065" y="197065"/>
                  </a:lnTo>
                  <a:lnTo>
                    <a:pt x="100685" y="197065"/>
                  </a:lnTo>
                  <a:lnTo>
                    <a:pt x="103733" y="195541"/>
                  </a:lnTo>
                  <a:lnTo>
                    <a:pt x="104495" y="194017"/>
                  </a:lnTo>
                  <a:lnTo>
                    <a:pt x="105257" y="192493"/>
                  </a:lnTo>
                  <a:lnTo>
                    <a:pt x="108305" y="189445"/>
                  </a:lnTo>
                  <a:lnTo>
                    <a:pt x="109829" y="186397"/>
                  </a:lnTo>
                  <a:lnTo>
                    <a:pt x="109829" y="174117"/>
                  </a:lnTo>
                  <a:close/>
                </a:path>
                <a:path w="821054" h="220344">
                  <a:moveTo>
                    <a:pt x="132791" y="163449"/>
                  </a:moveTo>
                  <a:lnTo>
                    <a:pt x="128219" y="163449"/>
                  </a:lnTo>
                  <a:lnTo>
                    <a:pt x="97637" y="219925"/>
                  </a:lnTo>
                  <a:lnTo>
                    <a:pt x="103733" y="219925"/>
                  </a:lnTo>
                  <a:lnTo>
                    <a:pt x="132791" y="163449"/>
                  </a:lnTo>
                  <a:close/>
                </a:path>
                <a:path w="821054" h="220344">
                  <a:moveTo>
                    <a:pt x="148031" y="197065"/>
                  </a:moveTo>
                  <a:lnTo>
                    <a:pt x="146507" y="192493"/>
                  </a:lnTo>
                  <a:lnTo>
                    <a:pt x="143459" y="189445"/>
                  </a:lnTo>
                  <a:lnTo>
                    <a:pt x="141935" y="186397"/>
                  </a:lnTo>
                  <a:lnTo>
                    <a:pt x="141935" y="195541"/>
                  </a:lnTo>
                  <a:lnTo>
                    <a:pt x="141935" y="210781"/>
                  </a:lnTo>
                  <a:lnTo>
                    <a:pt x="137363" y="215353"/>
                  </a:lnTo>
                  <a:lnTo>
                    <a:pt x="132791" y="215353"/>
                  </a:lnTo>
                  <a:lnTo>
                    <a:pt x="128219" y="210781"/>
                  </a:lnTo>
                  <a:lnTo>
                    <a:pt x="128219" y="195541"/>
                  </a:lnTo>
                  <a:lnTo>
                    <a:pt x="129743" y="192493"/>
                  </a:lnTo>
                  <a:lnTo>
                    <a:pt x="132791" y="189445"/>
                  </a:lnTo>
                  <a:lnTo>
                    <a:pt x="137363" y="189445"/>
                  </a:lnTo>
                  <a:lnTo>
                    <a:pt x="140411" y="192493"/>
                  </a:lnTo>
                  <a:lnTo>
                    <a:pt x="141935" y="195541"/>
                  </a:lnTo>
                  <a:lnTo>
                    <a:pt x="141935" y="186397"/>
                  </a:lnTo>
                  <a:lnTo>
                    <a:pt x="138887" y="184873"/>
                  </a:lnTo>
                  <a:lnTo>
                    <a:pt x="131267" y="184873"/>
                  </a:lnTo>
                  <a:lnTo>
                    <a:pt x="128219" y="186397"/>
                  </a:lnTo>
                  <a:lnTo>
                    <a:pt x="126695" y="189445"/>
                  </a:lnTo>
                  <a:lnTo>
                    <a:pt x="123647" y="192493"/>
                  </a:lnTo>
                  <a:lnTo>
                    <a:pt x="122123" y="197065"/>
                  </a:lnTo>
                  <a:lnTo>
                    <a:pt x="122123" y="207733"/>
                  </a:lnTo>
                  <a:lnTo>
                    <a:pt x="123647" y="212305"/>
                  </a:lnTo>
                  <a:lnTo>
                    <a:pt x="126695" y="215353"/>
                  </a:lnTo>
                  <a:lnTo>
                    <a:pt x="128219" y="218401"/>
                  </a:lnTo>
                  <a:lnTo>
                    <a:pt x="131267" y="219925"/>
                  </a:lnTo>
                  <a:lnTo>
                    <a:pt x="138887" y="219925"/>
                  </a:lnTo>
                  <a:lnTo>
                    <a:pt x="141935" y="218401"/>
                  </a:lnTo>
                  <a:lnTo>
                    <a:pt x="143459" y="215353"/>
                  </a:lnTo>
                  <a:lnTo>
                    <a:pt x="146507" y="212305"/>
                  </a:lnTo>
                  <a:lnTo>
                    <a:pt x="148031" y="207733"/>
                  </a:lnTo>
                  <a:lnTo>
                    <a:pt x="148031" y="197065"/>
                  </a:lnTo>
                  <a:close/>
                </a:path>
                <a:path w="821054" h="220344">
                  <a:moveTo>
                    <a:pt x="372249" y="180301"/>
                  </a:moveTo>
                  <a:lnTo>
                    <a:pt x="370725" y="178777"/>
                  </a:lnTo>
                  <a:lnTo>
                    <a:pt x="370725" y="177165"/>
                  </a:lnTo>
                  <a:lnTo>
                    <a:pt x="369201" y="177165"/>
                  </a:lnTo>
                  <a:lnTo>
                    <a:pt x="369201" y="175641"/>
                  </a:lnTo>
                  <a:lnTo>
                    <a:pt x="366153" y="172593"/>
                  </a:lnTo>
                  <a:lnTo>
                    <a:pt x="363105" y="172593"/>
                  </a:lnTo>
                  <a:lnTo>
                    <a:pt x="361581" y="171069"/>
                  </a:lnTo>
                  <a:lnTo>
                    <a:pt x="360057" y="171069"/>
                  </a:lnTo>
                  <a:lnTo>
                    <a:pt x="366153" y="168021"/>
                  </a:lnTo>
                  <a:lnTo>
                    <a:pt x="367677" y="166497"/>
                  </a:lnTo>
                  <a:lnTo>
                    <a:pt x="370725" y="160401"/>
                  </a:lnTo>
                  <a:lnTo>
                    <a:pt x="370725" y="155829"/>
                  </a:lnTo>
                  <a:lnTo>
                    <a:pt x="369201" y="154305"/>
                  </a:lnTo>
                  <a:lnTo>
                    <a:pt x="369201" y="152781"/>
                  </a:lnTo>
                  <a:lnTo>
                    <a:pt x="367677" y="151257"/>
                  </a:lnTo>
                  <a:lnTo>
                    <a:pt x="367677" y="149733"/>
                  </a:lnTo>
                  <a:lnTo>
                    <a:pt x="364629" y="146685"/>
                  </a:lnTo>
                  <a:lnTo>
                    <a:pt x="363105" y="146685"/>
                  </a:lnTo>
                  <a:lnTo>
                    <a:pt x="360057" y="145161"/>
                  </a:lnTo>
                  <a:lnTo>
                    <a:pt x="347865" y="145161"/>
                  </a:lnTo>
                  <a:lnTo>
                    <a:pt x="346341" y="146685"/>
                  </a:lnTo>
                  <a:lnTo>
                    <a:pt x="343293" y="148209"/>
                  </a:lnTo>
                  <a:lnTo>
                    <a:pt x="341769" y="149733"/>
                  </a:lnTo>
                  <a:lnTo>
                    <a:pt x="338721" y="151257"/>
                  </a:lnTo>
                  <a:lnTo>
                    <a:pt x="343293" y="155829"/>
                  </a:lnTo>
                  <a:lnTo>
                    <a:pt x="347865" y="151257"/>
                  </a:lnTo>
                  <a:lnTo>
                    <a:pt x="349389" y="151257"/>
                  </a:lnTo>
                  <a:lnTo>
                    <a:pt x="352437" y="149733"/>
                  </a:lnTo>
                  <a:lnTo>
                    <a:pt x="357009" y="149733"/>
                  </a:lnTo>
                  <a:lnTo>
                    <a:pt x="358533" y="151257"/>
                  </a:lnTo>
                  <a:lnTo>
                    <a:pt x="361581" y="152781"/>
                  </a:lnTo>
                  <a:lnTo>
                    <a:pt x="363105" y="154305"/>
                  </a:lnTo>
                  <a:lnTo>
                    <a:pt x="363105" y="161925"/>
                  </a:lnTo>
                  <a:lnTo>
                    <a:pt x="361581" y="163449"/>
                  </a:lnTo>
                  <a:lnTo>
                    <a:pt x="361581" y="164973"/>
                  </a:lnTo>
                  <a:lnTo>
                    <a:pt x="360057" y="164973"/>
                  </a:lnTo>
                  <a:lnTo>
                    <a:pt x="358533" y="166497"/>
                  </a:lnTo>
                  <a:lnTo>
                    <a:pt x="357009" y="166497"/>
                  </a:lnTo>
                  <a:lnTo>
                    <a:pt x="355485" y="168021"/>
                  </a:lnTo>
                  <a:lnTo>
                    <a:pt x="347865" y="168021"/>
                  </a:lnTo>
                  <a:lnTo>
                    <a:pt x="347865" y="174117"/>
                  </a:lnTo>
                  <a:lnTo>
                    <a:pt x="358533" y="174117"/>
                  </a:lnTo>
                  <a:lnTo>
                    <a:pt x="361581" y="177165"/>
                  </a:lnTo>
                  <a:lnTo>
                    <a:pt x="363105" y="177165"/>
                  </a:lnTo>
                  <a:lnTo>
                    <a:pt x="363105" y="178777"/>
                  </a:lnTo>
                  <a:lnTo>
                    <a:pt x="364629" y="180301"/>
                  </a:lnTo>
                  <a:lnTo>
                    <a:pt x="364629" y="189445"/>
                  </a:lnTo>
                  <a:lnTo>
                    <a:pt x="361581" y="190969"/>
                  </a:lnTo>
                  <a:lnTo>
                    <a:pt x="360057" y="192493"/>
                  </a:lnTo>
                  <a:lnTo>
                    <a:pt x="357009" y="194017"/>
                  </a:lnTo>
                  <a:lnTo>
                    <a:pt x="347865" y="194017"/>
                  </a:lnTo>
                  <a:lnTo>
                    <a:pt x="344817" y="190969"/>
                  </a:lnTo>
                  <a:lnTo>
                    <a:pt x="341769" y="189445"/>
                  </a:lnTo>
                  <a:lnTo>
                    <a:pt x="340245" y="187921"/>
                  </a:lnTo>
                  <a:lnTo>
                    <a:pt x="337197" y="192493"/>
                  </a:lnTo>
                  <a:lnTo>
                    <a:pt x="338721" y="192493"/>
                  </a:lnTo>
                  <a:lnTo>
                    <a:pt x="338721" y="194017"/>
                  </a:lnTo>
                  <a:lnTo>
                    <a:pt x="340245" y="195541"/>
                  </a:lnTo>
                  <a:lnTo>
                    <a:pt x="341769" y="195541"/>
                  </a:lnTo>
                  <a:lnTo>
                    <a:pt x="343293" y="197065"/>
                  </a:lnTo>
                  <a:lnTo>
                    <a:pt x="344817" y="197065"/>
                  </a:lnTo>
                  <a:lnTo>
                    <a:pt x="344817" y="198589"/>
                  </a:lnTo>
                  <a:lnTo>
                    <a:pt x="349389" y="198589"/>
                  </a:lnTo>
                  <a:lnTo>
                    <a:pt x="350913" y="200113"/>
                  </a:lnTo>
                  <a:lnTo>
                    <a:pt x="357009" y="200113"/>
                  </a:lnTo>
                  <a:lnTo>
                    <a:pt x="360057" y="198589"/>
                  </a:lnTo>
                  <a:lnTo>
                    <a:pt x="363105" y="198589"/>
                  </a:lnTo>
                  <a:lnTo>
                    <a:pt x="366153" y="197065"/>
                  </a:lnTo>
                  <a:lnTo>
                    <a:pt x="369201" y="194017"/>
                  </a:lnTo>
                  <a:lnTo>
                    <a:pt x="369201" y="192493"/>
                  </a:lnTo>
                  <a:lnTo>
                    <a:pt x="372249" y="189445"/>
                  </a:lnTo>
                  <a:lnTo>
                    <a:pt x="372249" y="180301"/>
                  </a:lnTo>
                  <a:close/>
                </a:path>
                <a:path w="821054" h="220344">
                  <a:moveTo>
                    <a:pt x="413486" y="178777"/>
                  </a:moveTo>
                  <a:lnTo>
                    <a:pt x="411962" y="177165"/>
                  </a:lnTo>
                  <a:lnTo>
                    <a:pt x="410438" y="175641"/>
                  </a:lnTo>
                  <a:lnTo>
                    <a:pt x="408813" y="174117"/>
                  </a:lnTo>
                  <a:lnTo>
                    <a:pt x="407289" y="172593"/>
                  </a:lnTo>
                  <a:lnTo>
                    <a:pt x="405765" y="172593"/>
                  </a:lnTo>
                  <a:lnTo>
                    <a:pt x="404241" y="171069"/>
                  </a:lnTo>
                  <a:lnTo>
                    <a:pt x="402717" y="171069"/>
                  </a:lnTo>
                  <a:lnTo>
                    <a:pt x="405765" y="169545"/>
                  </a:lnTo>
                  <a:lnTo>
                    <a:pt x="408813" y="166497"/>
                  </a:lnTo>
                  <a:lnTo>
                    <a:pt x="410438" y="163449"/>
                  </a:lnTo>
                  <a:lnTo>
                    <a:pt x="411962" y="160401"/>
                  </a:lnTo>
                  <a:lnTo>
                    <a:pt x="411962" y="154305"/>
                  </a:lnTo>
                  <a:lnTo>
                    <a:pt x="410438" y="152781"/>
                  </a:lnTo>
                  <a:lnTo>
                    <a:pt x="410438" y="151257"/>
                  </a:lnTo>
                  <a:lnTo>
                    <a:pt x="408813" y="149733"/>
                  </a:lnTo>
                  <a:lnTo>
                    <a:pt x="405765" y="146685"/>
                  </a:lnTo>
                  <a:lnTo>
                    <a:pt x="404241" y="146685"/>
                  </a:lnTo>
                  <a:lnTo>
                    <a:pt x="402717" y="145161"/>
                  </a:lnTo>
                  <a:lnTo>
                    <a:pt x="390525" y="145161"/>
                  </a:lnTo>
                  <a:lnTo>
                    <a:pt x="384429" y="148209"/>
                  </a:lnTo>
                  <a:lnTo>
                    <a:pt x="381381" y="151257"/>
                  </a:lnTo>
                  <a:lnTo>
                    <a:pt x="384429" y="155829"/>
                  </a:lnTo>
                  <a:lnTo>
                    <a:pt x="389001" y="151257"/>
                  </a:lnTo>
                  <a:lnTo>
                    <a:pt x="392049" y="151257"/>
                  </a:lnTo>
                  <a:lnTo>
                    <a:pt x="393573" y="149733"/>
                  </a:lnTo>
                  <a:lnTo>
                    <a:pt x="398145" y="149733"/>
                  </a:lnTo>
                  <a:lnTo>
                    <a:pt x="401193" y="151257"/>
                  </a:lnTo>
                  <a:lnTo>
                    <a:pt x="404241" y="154305"/>
                  </a:lnTo>
                  <a:lnTo>
                    <a:pt x="404241" y="163449"/>
                  </a:lnTo>
                  <a:lnTo>
                    <a:pt x="402717" y="164973"/>
                  </a:lnTo>
                  <a:lnTo>
                    <a:pt x="401193" y="164973"/>
                  </a:lnTo>
                  <a:lnTo>
                    <a:pt x="399669" y="166497"/>
                  </a:lnTo>
                  <a:lnTo>
                    <a:pt x="398145" y="166497"/>
                  </a:lnTo>
                  <a:lnTo>
                    <a:pt x="396621" y="168021"/>
                  </a:lnTo>
                  <a:lnTo>
                    <a:pt x="390525" y="168021"/>
                  </a:lnTo>
                  <a:lnTo>
                    <a:pt x="390525" y="174117"/>
                  </a:lnTo>
                  <a:lnTo>
                    <a:pt x="399669" y="174117"/>
                  </a:lnTo>
                  <a:lnTo>
                    <a:pt x="402717" y="177165"/>
                  </a:lnTo>
                  <a:lnTo>
                    <a:pt x="404241" y="177165"/>
                  </a:lnTo>
                  <a:lnTo>
                    <a:pt x="405765" y="178777"/>
                  </a:lnTo>
                  <a:lnTo>
                    <a:pt x="405765" y="181825"/>
                  </a:lnTo>
                  <a:lnTo>
                    <a:pt x="407289" y="183349"/>
                  </a:lnTo>
                  <a:lnTo>
                    <a:pt x="407289" y="187921"/>
                  </a:lnTo>
                  <a:lnTo>
                    <a:pt x="404241" y="190969"/>
                  </a:lnTo>
                  <a:lnTo>
                    <a:pt x="401193" y="192493"/>
                  </a:lnTo>
                  <a:lnTo>
                    <a:pt x="399669" y="194017"/>
                  </a:lnTo>
                  <a:lnTo>
                    <a:pt x="390525" y="194017"/>
                  </a:lnTo>
                  <a:lnTo>
                    <a:pt x="387477" y="192493"/>
                  </a:lnTo>
                  <a:lnTo>
                    <a:pt x="382905" y="187921"/>
                  </a:lnTo>
                  <a:lnTo>
                    <a:pt x="378333" y="192493"/>
                  </a:lnTo>
                  <a:lnTo>
                    <a:pt x="379857" y="192493"/>
                  </a:lnTo>
                  <a:lnTo>
                    <a:pt x="381381" y="194017"/>
                  </a:lnTo>
                  <a:lnTo>
                    <a:pt x="381381" y="195541"/>
                  </a:lnTo>
                  <a:lnTo>
                    <a:pt x="382905" y="195541"/>
                  </a:lnTo>
                  <a:lnTo>
                    <a:pt x="384429" y="197065"/>
                  </a:lnTo>
                  <a:lnTo>
                    <a:pt x="385953" y="197065"/>
                  </a:lnTo>
                  <a:lnTo>
                    <a:pt x="387477" y="198589"/>
                  </a:lnTo>
                  <a:lnTo>
                    <a:pt x="390525" y="198589"/>
                  </a:lnTo>
                  <a:lnTo>
                    <a:pt x="392049" y="200113"/>
                  </a:lnTo>
                  <a:lnTo>
                    <a:pt x="398145" y="200113"/>
                  </a:lnTo>
                  <a:lnTo>
                    <a:pt x="401193" y="198589"/>
                  </a:lnTo>
                  <a:lnTo>
                    <a:pt x="405765" y="198589"/>
                  </a:lnTo>
                  <a:lnTo>
                    <a:pt x="408813" y="195541"/>
                  </a:lnTo>
                  <a:lnTo>
                    <a:pt x="410438" y="194017"/>
                  </a:lnTo>
                  <a:lnTo>
                    <a:pt x="411962" y="192493"/>
                  </a:lnTo>
                  <a:lnTo>
                    <a:pt x="411962" y="190969"/>
                  </a:lnTo>
                  <a:lnTo>
                    <a:pt x="413486" y="189445"/>
                  </a:lnTo>
                  <a:lnTo>
                    <a:pt x="413486" y="178777"/>
                  </a:lnTo>
                  <a:close/>
                </a:path>
                <a:path w="821054" h="220344">
                  <a:moveTo>
                    <a:pt x="445490" y="149733"/>
                  </a:moveTo>
                  <a:lnTo>
                    <a:pt x="442442" y="146685"/>
                  </a:lnTo>
                  <a:lnTo>
                    <a:pt x="440918" y="145161"/>
                  </a:lnTo>
                  <a:lnTo>
                    <a:pt x="440918" y="155829"/>
                  </a:lnTo>
                  <a:lnTo>
                    <a:pt x="440918" y="164973"/>
                  </a:lnTo>
                  <a:lnTo>
                    <a:pt x="439394" y="168021"/>
                  </a:lnTo>
                  <a:lnTo>
                    <a:pt x="439394" y="169545"/>
                  </a:lnTo>
                  <a:lnTo>
                    <a:pt x="437870" y="172593"/>
                  </a:lnTo>
                  <a:lnTo>
                    <a:pt x="430250" y="172593"/>
                  </a:lnTo>
                  <a:lnTo>
                    <a:pt x="428726" y="169545"/>
                  </a:lnTo>
                  <a:lnTo>
                    <a:pt x="427202" y="168021"/>
                  </a:lnTo>
                  <a:lnTo>
                    <a:pt x="425678" y="164973"/>
                  </a:lnTo>
                  <a:lnTo>
                    <a:pt x="425678" y="155829"/>
                  </a:lnTo>
                  <a:lnTo>
                    <a:pt x="428726" y="149733"/>
                  </a:lnTo>
                  <a:lnTo>
                    <a:pt x="431774" y="146685"/>
                  </a:lnTo>
                  <a:lnTo>
                    <a:pt x="436346" y="146685"/>
                  </a:lnTo>
                  <a:lnTo>
                    <a:pt x="439394" y="149733"/>
                  </a:lnTo>
                  <a:lnTo>
                    <a:pt x="439394" y="152781"/>
                  </a:lnTo>
                  <a:lnTo>
                    <a:pt x="440918" y="155829"/>
                  </a:lnTo>
                  <a:lnTo>
                    <a:pt x="440918" y="145161"/>
                  </a:lnTo>
                  <a:lnTo>
                    <a:pt x="437870" y="143637"/>
                  </a:lnTo>
                  <a:lnTo>
                    <a:pt x="430250" y="143637"/>
                  </a:lnTo>
                  <a:lnTo>
                    <a:pt x="424154" y="146685"/>
                  </a:lnTo>
                  <a:lnTo>
                    <a:pt x="422630" y="149733"/>
                  </a:lnTo>
                  <a:lnTo>
                    <a:pt x="421106" y="154305"/>
                  </a:lnTo>
                  <a:lnTo>
                    <a:pt x="421106" y="164973"/>
                  </a:lnTo>
                  <a:lnTo>
                    <a:pt x="422630" y="169545"/>
                  </a:lnTo>
                  <a:lnTo>
                    <a:pt x="424154" y="172593"/>
                  </a:lnTo>
                  <a:lnTo>
                    <a:pt x="427202" y="175641"/>
                  </a:lnTo>
                  <a:lnTo>
                    <a:pt x="430250" y="177165"/>
                  </a:lnTo>
                  <a:lnTo>
                    <a:pt x="437870" y="177165"/>
                  </a:lnTo>
                  <a:lnTo>
                    <a:pt x="440918" y="175641"/>
                  </a:lnTo>
                  <a:lnTo>
                    <a:pt x="442442" y="172593"/>
                  </a:lnTo>
                  <a:lnTo>
                    <a:pt x="445490" y="169545"/>
                  </a:lnTo>
                  <a:lnTo>
                    <a:pt x="445490" y="149733"/>
                  </a:lnTo>
                  <a:close/>
                </a:path>
                <a:path w="821054" h="220344">
                  <a:moveTo>
                    <a:pt x="469874" y="143637"/>
                  </a:moveTo>
                  <a:lnTo>
                    <a:pt x="465302" y="143637"/>
                  </a:lnTo>
                  <a:lnTo>
                    <a:pt x="434822" y="200113"/>
                  </a:lnTo>
                  <a:lnTo>
                    <a:pt x="439394" y="200113"/>
                  </a:lnTo>
                  <a:lnTo>
                    <a:pt x="469874" y="143637"/>
                  </a:lnTo>
                  <a:close/>
                </a:path>
                <a:path w="821054" h="220344">
                  <a:moveTo>
                    <a:pt x="483590" y="177165"/>
                  </a:moveTo>
                  <a:lnTo>
                    <a:pt x="482066" y="172593"/>
                  </a:lnTo>
                  <a:lnTo>
                    <a:pt x="480542" y="169545"/>
                  </a:lnTo>
                  <a:lnTo>
                    <a:pt x="479018" y="168021"/>
                  </a:lnTo>
                  <a:lnTo>
                    <a:pt x="479018" y="177165"/>
                  </a:lnTo>
                  <a:lnTo>
                    <a:pt x="479018" y="186397"/>
                  </a:lnTo>
                  <a:lnTo>
                    <a:pt x="475970" y="192493"/>
                  </a:lnTo>
                  <a:lnTo>
                    <a:pt x="475970" y="194017"/>
                  </a:lnTo>
                  <a:lnTo>
                    <a:pt x="472922" y="195541"/>
                  </a:lnTo>
                  <a:lnTo>
                    <a:pt x="469874" y="195541"/>
                  </a:lnTo>
                  <a:lnTo>
                    <a:pt x="466826" y="192493"/>
                  </a:lnTo>
                  <a:lnTo>
                    <a:pt x="463778" y="186397"/>
                  </a:lnTo>
                  <a:lnTo>
                    <a:pt x="463778" y="177165"/>
                  </a:lnTo>
                  <a:lnTo>
                    <a:pt x="465302" y="174117"/>
                  </a:lnTo>
                  <a:lnTo>
                    <a:pt x="469874" y="169545"/>
                  </a:lnTo>
                  <a:lnTo>
                    <a:pt x="472922" y="169545"/>
                  </a:lnTo>
                  <a:lnTo>
                    <a:pt x="475970" y="171069"/>
                  </a:lnTo>
                  <a:lnTo>
                    <a:pt x="475970" y="172593"/>
                  </a:lnTo>
                  <a:lnTo>
                    <a:pt x="477494" y="174117"/>
                  </a:lnTo>
                  <a:lnTo>
                    <a:pt x="479018" y="177165"/>
                  </a:lnTo>
                  <a:lnTo>
                    <a:pt x="479018" y="168021"/>
                  </a:lnTo>
                  <a:lnTo>
                    <a:pt x="477494" y="166497"/>
                  </a:lnTo>
                  <a:lnTo>
                    <a:pt x="474446" y="164973"/>
                  </a:lnTo>
                  <a:lnTo>
                    <a:pt x="468350" y="164973"/>
                  </a:lnTo>
                  <a:lnTo>
                    <a:pt x="465302" y="166497"/>
                  </a:lnTo>
                  <a:lnTo>
                    <a:pt x="462254" y="169545"/>
                  </a:lnTo>
                  <a:lnTo>
                    <a:pt x="460730" y="172593"/>
                  </a:lnTo>
                  <a:lnTo>
                    <a:pt x="459206" y="177165"/>
                  </a:lnTo>
                  <a:lnTo>
                    <a:pt x="459206" y="187921"/>
                  </a:lnTo>
                  <a:lnTo>
                    <a:pt x="460730" y="192493"/>
                  </a:lnTo>
                  <a:lnTo>
                    <a:pt x="462254" y="195541"/>
                  </a:lnTo>
                  <a:lnTo>
                    <a:pt x="465302" y="198589"/>
                  </a:lnTo>
                  <a:lnTo>
                    <a:pt x="468350" y="200113"/>
                  </a:lnTo>
                  <a:lnTo>
                    <a:pt x="475970" y="200113"/>
                  </a:lnTo>
                  <a:lnTo>
                    <a:pt x="480542" y="195541"/>
                  </a:lnTo>
                  <a:lnTo>
                    <a:pt x="482066" y="192493"/>
                  </a:lnTo>
                  <a:lnTo>
                    <a:pt x="483590" y="187921"/>
                  </a:lnTo>
                  <a:lnTo>
                    <a:pt x="483590" y="177165"/>
                  </a:lnTo>
                  <a:close/>
                </a:path>
                <a:path w="821054" h="220344">
                  <a:moveTo>
                    <a:pt x="709422" y="174117"/>
                  </a:moveTo>
                  <a:lnTo>
                    <a:pt x="707809" y="172593"/>
                  </a:lnTo>
                  <a:lnTo>
                    <a:pt x="707809" y="171069"/>
                  </a:lnTo>
                  <a:lnTo>
                    <a:pt x="703237" y="166497"/>
                  </a:lnTo>
                  <a:lnTo>
                    <a:pt x="701713" y="166497"/>
                  </a:lnTo>
                  <a:lnTo>
                    <a:pt x="701713" y="164973"/>
                  </a:lnTo>
                  <a:lnTo>
                    <a:pt x="698665" y="164973"/>
                  </a:lnTo>
                  <a:lnTo>
                    <a:pt x="700189" y="163449"/>
                  </a:lnTo>
                  <a:lnTo>
                    <a:pt x="703237" y="161925"/>
                  </a:lnTo>
                  <a:lnTo>
                    <a:pt x="704761" y="158877"/>
                  </a:lnTo>
                  <a:lnTo>
                    <a:pt x="706285" y="157353"/>
                  </a:lnTo>
                  <a:lnTo>
                    <a:pt x="707809" y="154305"/>
                  </a:lnTo>
                  <a:lnTo>
                    <a:pt x="707809" y="148209"/>
                  </a:lnTo>
                  <a:lnTo>
                    <a:pt x="706285" y="146685"/>
                  </a:lnTo>
                  <a:lnTo>
                    <a:pt x="706285" y="143637"/>
                  </a:lnTo>
                  <a:lnTo>
                    <a:pt x="704761" y="143637"/>
                  </a:lnTo>
                  <a:lnTo>
                    <a:pt x="700189" y="139065"/>
                  </a:lnTo>
                  <a:lnTo>
                    <a:pt x="695617" y="139065"/>
                  </a:lnTo>
                  <a:lnTo>
                    <a:pt x="694093" y="137541"/>
                  </a:lnTo>
                  <a:lnTo>
                    <a:pt x="687997" y="137541"/>
                  </a:lnTo>
                  <a:lnTo>
                    <a:pt x="686473" y="139065"/>
                  </a:lnTo>
                  <a:lnTo>
                    <a:pt x="680377" y="142113"/>
                  </a:lnTo>
                  <a:lnTo>
                    <a:pt x="678853" y="143637"/>
                  </a:lnTo>
                  <a:lnTo>
                    <a:pt x="675805" y="145161"/>
                  </a:lnTo>
                  <a:lnTo>
                    <a:pt x="680377" y="149733"/>
                  </a:lnTo>
                  <a:lnTo>
                    <a:pt x="686473" y="143637"/>
                  </a:lnTo>
                  <a:lnTo>
                    <a:pt x="694093" y="143637"/>
                  </a:lnTo>
                  <a:lnTo>
                    <a:pt x="697141" y="145161"/>
                  </a:lnTo>
                  <a:lnTo>
                    <a:pt x="700189" y="148209"/>
                  </a:lnTo>
                  <a:lnTo>
                    <a:pt x="700189" y="155829"/>
                  </a:lnTo>
                  <a:lnTo>
                    <a:pt x="698665" y="157353"/>
                  </a:lnTo>
                  <a:lnTo>
                    <a:pt x="698665" y="158877"/>
                  </a:lnTo>
                  <a:lnTo>
                    <a:pt x="697141" y="158877"/>
                  </a:lnTo>
                  <a:lnTo>
                    <a:pt x="695617" y="160401"/>
                  </a:lnTo>
                  <a:lnTo>
                    <a:pt x="694093" y="160401"/>
                  </a:lnTo>
                  <a:lnTo>
                    <a:pt x="692569" y="161925"/>
                  </a:lnTo>
                  <a:lnTo>
                    <a:pt x="684949" y="161925"/>
                  </a:lnTo>
                  <a:lnTo>
                    <a:pt x="684949" y="168021"/>
                  </a:lnTo>
                  <a:lnTo>
                    <a:pt x="695617" y="168021"/>
                  </a:lnTo>
                  <a:lnTo>
                    <a:pt x="697141" y="169545"/>
                  </a:lnTo>
                  <a:lnTo>
                    <a:pt x="698665" y="169545"/>
                  </a:lnTo>
                  <a:lnTo>
                    <a:pt x="701713" y="172593"/>
                  </a:lnTo>
                  <a:lnTo>
                    <a:pt x="701713" y="175641"/>
                  </a:lnTo>
                  <a:lnTo>
                    <a:pt x="703237" y="175641"/>
                  </a:lnTo>
                  <a:lnTo>
                    <a:pt x="703237" y="180301"/>
                  </a:lnTo>
                  <a:lnTo>
                    <a:pt x="701713" y="183349"/>
                  </a:lnTo>
                  <a:lnTo>
                    <a:pt x="698665" y="184873"/>
                  </a:lnTo>
                  <a:lnTo>
                    <a:pt x="697141" y="186397"/>
                  </a:lnTo>
                  <a:lnTo>
                    <a:pt x="694093" y="187921"/>
                  </a:lnTo>
                  <a:lnTo>
                    <a:pt x="687997" y="187921"/>
                  </a:lnTo>
                  <a:lnTo>
                    <a:pt x="686473" y="186397"/>
                  </a:lnTo>
                  <a:lnTo>
                    <a:pt x="683425" y="186397"/>
                  </a:lnTo>
                  <a:lnTo>
                    <a:pt x="681901" y="184873"/>
                  </a:lnTo>
                  <a:lnTo>
                    <a:pt x="678853" y="183349"/>
                  </a:lnTo>
                  <a:lnTo>
                    <a:pt x="677329" y="181825"/>
                  </a:lnTo>
                  <a:lnTo>
                    <a:pt x="674281" y="186397"/>
                  </a:lnTo>
                  <a:lnTo>
                    <a:pt x="675805" y="186397"/>
                  </a:lnTo>
                  <a:lnTo>
                    <a:pt x="675805" y="187921"/>
                  </a:lnTo>
                  <a:lnTo>
                    <a:pt x="677329" y="189445"/>
                  </a:lnTo>
                  <a:lnTo>
                    <a:pt x="678853" y="189445"/>
                  </a:lnTo>
                  <a:lnTo>
                    <a:pt x="680377" y="190969"/>
                  </a:lnTo>
                  <a:lnTo>
                    <a:pt x="681901" y="190969"/>
                  </a:lnTo>
                  <a:lnTo>
                    <a:pt x="683425" y="192493"/>
                  </a:lnTo>
                  <a:lnTo>
                    <a:pt x="687997" y="192493"/>
                  </a:lnTo>
                  <a:lnTo>
                    <a:pt x="689521" y="194017"/>
                  </a:lnTo>
                  <a:lnTo>
                    <a:pt x="694093" y="194017"/>
                  </a:lnTo>
                  <a:lnTo>
                    <a:pt x="697141" y="192493"/>
                  </a:lnTo>
                  <a:lnTo>
                    <a:pt x="698665" y="192493"/>
                  </a:lnTo>
                  <a:lnTo>
                    <a:pt x="700189" y="190969"/>
                  </a:lnTo>
                  <a:lnTo>
                    <a:pt x="703237" y="190969"/>
                  </a:lnTo>
                  <a:lnTo>
                    <a:pt x="706285" y="187921"/>
                  </a:lnTo>
                  <a:lnTo>
                    <a:pt x="707809" y="186397"/>
                  </a:lnTo>
                  <a:lnTo>
                    <a:pt x="707809" y="184873"/>
                  </a:lnTo>
                  <a:lnTo>
                    <a:pt x="709422" y="183349"/>
                  </a:lnTo>
                  <a:lnTo>
                    <a:pt x="709422" y="174117"/>
                  </a:lnTo>
                  <a:close/>
                </a:path>
                <a:path w="821054" h="220344">
                  <a:moveTo>
                    <a:pt x="721626" y="53530"/>
                  </a:moveTo>
                  <a:lnTo>
                    <a:pt x="709434" y="53530"/>
                  </a:lnTo>
                  <a:lnTo>
                    <a:pt x="709434" y="88"/>
                  </a:lnTo>
                  <a:lnTo>
                    <a:pt x="701713" y="88"/>
                  </a:lnTo>
                  <a:lnTo>
                    <a:pt x="700189" y="1612"/>
                  </a:lnTo>
                  <a:lnTo>
                    <a:pt x="698665" y="1612"/>
                  </a:lnTo>
                  <a:lnTo>
                    <a:pt x="695617" y="3136"/>
                  </a:lnTo>
                  <a:lnTo>
                    <a:pt x="694093" y="3136"/>
                  </a:lnTo>
                  <a:lnTo>
                    <a:pt x="691045" y="4660"/>
                  </a:lnTo>
                  <a:lnTo>
                    <a:pt x="691045" y="9334"/>
                  </a:lnTo>
                  <a:lnTo>
                    <a:pt x="701713" y="9334"/>
                  </a:lnTo>
                  <a:lnTo>
                    <a:pt x="701713" y="53530"/>
                  </a:lnTo>
                  <a:lnTo>
                    <a:pt x="687997" y="53530"/>
                  </a:lnTo>
                  <a:lnTo>
                    <a:pt x="687997" y="59626"/>
                  </a:lnTo>
                  <a:lnTo>
                    <a:pt x="721626" y="59626"/>
                  </a:lnTo>
                  <a:lnTo>
                    <a:pt x="721626" y="53530"/>
                  </a:lnTo>
                  <a:close/>
                </a:path>
                <a:path w="821054" h="220344">
                  <a:moveTo>
                    <a:pt x="750582" y="172593"/>
                  </a:moveTo>
                  <a:lnTo>
                    <a:pt x="746010" y="168021"/>
                  </a:lnTo>
                  <a:lnTo>
                    <a:pt x="746010" y="166497"/>
                  </a:lnTo>
                  <a:lnTo>
                    <a:pt x="744486" y="166497"/>
                  </a:lnTo>
                  <a:lnTo>
                    <a:pt x="742962" y="164973"/>
                  </a:lnTo>
                  <a:lnTo>
                    <a:pt x="739914" y="164973"/>
                  </a:lnTo>
                  <a:lnTo>
                    <a:pt x="742962" y="163449"/>
                  </a:lnTo>
                  <a:lnTo>
                    <a:pt x="744486" y="161925"/>
                  </a:lnTo>
                  <a:lnTo>
                    <a:pt x="746010" y="158877"/>
                  </a:lnTo>
                  <a:lnTo>
                    <a:pt x="749058" y="157353"/>
                  </a:lnTo>
                  <a:lnTo>
                    <a:pt x="749058" y="148209"/>
                  </a:lnTo>
                  <a:lnTo>
                    <a:pt x="747534" y="146685"/>
                  </a:lnTo>
                  <a:lnTo>
                    <a:pt x="747534" y="143637"/>
                  </a:lnTo>
                  <a:lnTo>
                    <a:pt x="746010" y="143637"/>
                  </a:lnTo>
                  <a:lnTo>
                    <a:pt x="741438" y="139065"/>
                  </a:lnTo>
                  <a:lnTo>
                    <a:pt x="738390" y="139065"/>
                  </a:lnTo>
                  <a:lnTo>
                    <a:pt x="735342" y="137541"/>
                  </a:lnTo>
                  <a:lnTo>
                    <a:pt x="730770" y="137541"/>
                  </a:lnTo>
                  <a:lnTo>
                    <a:pt x="724674" y="140589"/>
                  </a:lnTo>
                  <a:lnTo>
                    <a:pt x="723150" y="142113"/>
                  </a:lnTo>
                  <a:lnTo>
                    <a:pt x="720102" y="143637"/>
                  </a:lnTo>
                  <a:lnTo>
                    <a:pt x="718578" y="145161"/>
                  </a:lnTo>
                  <a:lnTo>
                    <a:pt x="721626" y="149733"/>
                  </a:lnTo>
                  <a:lnTo>
                    <a:pt x="724674" y="146685"/>
                  </a:lnTo>
                  <a:lnTo>
                    <a:pt x="727722" y="145161"/>
                  </a:lnTo>
                  <a:lnTo>
                    <a:pt x="729246" y="143637"/>
                  </a:lnTo>
                  <a:lnTo>
                    <a:pt x="735342" y="143637"/>
                  </a:lnTo>
                  <a:lnTo>
                    <a:pt x="738390" y="145161"/>
                  </a:lnTo>
                  <a:lnTo>
                    <a:pt x="742962" y="149733"/>
                  </a:lnTo>
                  <a:lnTo>
                    <a:pt x="742962" y="154305"/>
                  </a:lnTo>
                  <a:lnTo>
                    <a:pt x="741438" y="154305"/>
                  </a:lnTo>
                  <a:lnTo>
                    <a:pt x="741438" y="157353"/>
                  </a:lnTo>
                  <a:lnTo>
                    <a:pt x="739914" y="158877"/>
                  </a:lnTo>
                  <a:lnTo>
                    <a:pt x="738390" y="158877"/>
                  </a:lnTo>
                  <a:lnTo>
                    <a:pt x="738390" y="160401"/>
                  </a:lnTo>
                  <a:lnTo>
                    <a:pt x="736866" y="160401"/>
                  </a:lnTo>
                  <a:lnTo>
                    <a:pt x="733818" y="161925"/>
                  </a:lnTo>
                  <a:lnTo>
                    <a:pt x="727722" y="161925"/>
                  </a:lnTo>
                  <a:lnTo>
                    <a:pt x="727722" y="168021"/>
                  </a:lnTo>
                  <a:lnTo>
                    <a:pt x="736866" y="168021"/>
                  </a:lnTo>
                  <a:lnTo>
                    <a:pt x="738390" y="169545"/>
                  </a:lnTo>
                  <a:lnTo>
                    <a:pt x="739914" y="169545"/>
                  </a:lnTo>
                  <a:lnTo>
                    <a:pt x="742962" y="172593"/>
                  </a:lnTo>
                  <a:lnTo>
                    <a:pt x="742962" y="174117"/>
                  </a:lnTo>
                  <a:lnTo>
                    <a:pt x="744486" y="175641"/>
                  </a:lnTo>
                  <a:lnTo>
                    <a:pt x="744486" y="180301"/>
                  </a:lnTo>
                  <a:lnTo>
                    <a:pt x="742962" y="183349"/>
                  </a:lnTo>
                  <a:lnTo>
                    <a:pt x="741438" y="184873"/>
                  </a:lnTo>
                  <a:lnTo>
                    <a:pt x="738390" y="186397"/>
                  </a:lnTo>
                  <a:lnTo>
                    <a:pt x="736866" y="187921"/>
                  </a:lnTo>
                  <a:lnTo>
                    <a:pt x="730770" y="187921"/>
                  </a:lnTo>
                  <a:lnTo>
                    <a:pt x="727722" y="186397"/>
                  </a:lnTo>
                  <a:lnTo>
                    <a:pt x="724674" y="186397"/>
                  </a:lnTo>
                  <a:lnTo>
                    <a:pt x="720102" y="181825"/>
                  </a:lnTo>
                  <a:lnTo>
                    <a:pt x="715530" y="186397"/>
                  </a:lnTo>
                  <a:lnTo>
                    <a:pt x="717054" y="186397"/>
                  </a:lnTo>
                  <a:lnTo>
                    <a:pt x="718578" y="187921"/>
                  </a:lnTo>
                  <a:lnTo>
                    <a:pt x="718578" y="189445"/>
                  </a:lnTo>
                  <a:lnTo>
                    <a:pt x="720102" y="189445"/>
                  </a:lnTo>
                  <a:lnTo>
                    <a:pt x="721626" y="190969"/>
                  </a:lnTo>
                  <a:lnTo>
                    <a:pt x="723150" y="190969"/>
                  </a:lnTo>
                  <a:lnTo>
                    <a:pt x="724674" y="192493"/>
                  </a:lnTo>
                  <a:lnTo>
                    <a:pt x="729246" y="192493"/>
                  </a:lnTo>
                  <a:lnTo>
                    <a:pt x="730770" y="194017"/>
                  </a:lnTo>
                  <a:lnTo>
                    <a:pt x="735342" y="194017"/>
                  </a:lnTo>
                  <a:lnTo>
                    <a:pt x="738390" y="192493"/>
                  </a:lnTo>
                  <a:lnTo>
                    <a:pt x="739914" y="192493"/>
                  </a:lnTo>
                  <a:lnTo>
                    <a:pt x="742962" y="190969"/>
                  </a:lnTo>
                  <a:lnTo>
                    <a:pt x="744486" y="190969"/>
                  </a:lnTo>
                  <a:lnTo>
                    <a:pt x="747534" y="187921"/>
                  </a:lnTo>
                  <a:lnTo>
                    <a:pt x="749058" y="186397"/>
                  </a:lnTo>
                  <a:lnTo>
                    <a:pt x="749058" y="184873"/>
                  </a:lnTo>
                  <a:lnTo>
                    <a:pt x="750582" y="183349"/>
                  </a:lnTo>
                  <a:lnTo>
                    <a:pt x="750582" y="172593"/>
                  </a:lnTo>
                  <a:close/>
                </a:path>
                <a:path w="821054" h="220344">
                  <a:moveTo>
                    <a:pt x="767435" y="53530"/>
                  </a:moveTo>
                  <a:lnTo>
                    <a:pt x="755243" y="53530"/>
                  </a:lnTo>
                  <a:lnTo>
                    <a:pt x="755243" y="88"/>
                  </a:lnTo>
                  <a:lnTo>
                    <a:pt x="747534" y="88"/>
                  </a:lnTo>
                  <a:lnTo>
                    <a:pt x="746010" y="1612"/>
                  </a:lnTo>
                  <a:lnTo>
                    <a:pt x="744486" y="1612"/>
                  </a:lnTo>
                  <a:lnTo>
                    <a:pt x="741438" y="3136"/>
                  </a:lnTo>
                  <a:lnTo>
                    <a:pt x="739914" y="3136"/>
                  </a:lnTo>
                  <a:lnTo>
                    <a:pt x="736866" y="4660"/>
                  </a:lnTo>
                  <a:lnTo>
                    <a:pt x="736866" y="9334"/>
                  </a:lnTo>
                  <a:lnTo>
                    <a:pt x="747534" y="9334"/>
                  </a:lnTo>
                  <a:lnTo>
                    <a:pt x="747534" y="53530"/>
                  </a:lnTo>
                  <a:lnTo>
                    <a:pt x="733818" y="53530"/>
                  </a:lnTo>
                  <a:lnTo>
                    <a:pt x="733818" y="59626"/>
                  </a:lnTo>
                  <a:lnTo>
                    <a:pt x="767435" y="59626"/>
                  </a:lnTo>
                  <a:lnTo>
                    <a:pt x="767435" y="53530"/>
                  </a:lnTo>
                  <a:close/>
                </a:path>
                <a:path w="821054" h="220344">
                  <a:moveTo>
                    <a:pt x="782586" y="143637"/>
                  </a:moveTo>
                  <a:lnTo>
                    <a:pt x="779538" y="140589"/>
                  </a:lnTo>
                  <a:lnTo>
                    <a:pt x="778014" y="137541"/>
                  </a:lnTo>
                  <a:lnTo>
                    <a:pt x="778014" y="146685"/>
                  </a:lnTo>
                  <a:lnTo>
                    <a:pt x="778014" y="161925"/>
                  </a:lnTo>
                  <a:lnTo>
                    <a:pt x="776490" y="163449"/>
                  </a:lnTo>
                  <a:lnTo>
                    <a:pt x="774966" y="166497"/>
                  </a:lnTo>
                  <a:lnTo>
                    <a:pt x="767346" y="166497"/>
                  </a:lnTo>
                  <a:lnTo>
                    <a:pt x="765822" y="163449"/>
                  </a:lnTo>
                  <a:lnTo>
                    <a:pt x="764298" y="161925"/>
                  </a:lnTo>
                  <a:lnTo>
                    <a:pt x="764298" y="146685"/>
                  </a:lnTo>
                  <a:lnTo>
                    <a:pt x="765822" y="143637"/>
                  </a:lnTo>
                  <a:lnTo>
                    <a:pt x="768870" y="140589"/>
                  </a:lnTo>
                  <a:lnTo>
                    <a:pt x="773442" y="140589"/>
                  </a:lnTo>
                  <a:lnTo>
                    <a:pt x="776490" y="143637"/>
                  </a:lnTo>
                  <a:lnTo>
                    <a:pt x="778014" y="146685"/>
                  </a:lnTo>
                  <a:lnTo>
                    <a:pt x="778014" y="137541"/>
                  </a:lnTo>
                  <a:lnTo>
                    <a:pt x="774966" y="136017"/>
                  </a:lnTo>
                  <a:lnTo>
                    <a:pt x="767346" y="136017"/>
                  </a:lnTo>
                  <a:lnTo>
                    <a:pt x="764298" y="137541"/>
                  </a:lnTo>
                  <a:lnTo>
                    <a:pt x="761250" y="140589"/>
                  </a:lnTo>
                  <a:lnTo>
                    <a:pt x="759726" y="143637"/>
                  </a:lnTo>
                  <a:lnTo>
                    <a:pt x="758202" y="148209"/>
                  </a:lnTo>
                  <a:lnTo>
                    <a:pt x="758202" y="158877"/>
                  </a:lnTo>
                  <a:lnTo>
                    <a:pt x="759726" y="163449"/>
                  </a:lnTo>
                  <a:lnTo>
                    <a:pt x="761250" y="166497"/>
                  </a:lnTo>
                  <a:lnTo>
                    <a:pt x="764298" y="169545"/>
                  </a:lnTo>
                  <a:lnTo>
                    <a:pt x="767346" y="171069"/>
                  </a:lnTo>
                  <a:lnTo>
                    <a:pt x="774966" y="171069"/>
                  </a:lnTo>
                  <a:lnTo>
                    <a:pt x="778014" y="169545"/>
                  </a:lnTo>
                  <a:lnTo>
                    <a:pt x="779538" y="166497"/>
                  </a:lnTo>
                  <a:lnTo>
                    <a:pt x="782586" y="163449"/>
                  </a:lnTo>
                  <a:lnTo>
                    <a:pt x="782586" y="143637"/>
                  </a:lnTo>
                  <a:close/>
                </a:path>
                <a:path w="821054" h="220344">
                  <a:moveTo>
                    <a:pt x="806970" y="136017"/>
                  </a:moveTo>
                  <a:lnTo>
                    <a:pt x="802398" y="136017"/>
                  </a:lnTo>
                  <a:lnTo>
                    <a:pt x="771918" y="194017"/>
                  </a:lnTo>
                  <a:lnTo>
                    <a:pt x="776490" y="194017"/>
                  </a:lnTo>
                  <a:lnTo>
                    <a:pt x="806970" y="136017"/>
                  </a:lnTo>
                  <a:close/>
                </a:path>
                <a:path w="821054" h="220344">
                  <a:moveTo>
                    <a:pt x="813066" y="53428"/>
                  </a:moveTo>
                  <a:lnTo>
                    <a:pt x="800874" y="53428"/>
                  </a:lnTo>
                  <a:lnTo>
                    <a:pt x="800874" y="0"/>
                  </a:lnTo>
                  <a:lnTo>
                    <a:pt x="793254" y="0"/>
                  </a:lnTo>
                  <a:lnTo>
                    <a:pt x="791730" y="1612"/>
                  </a:lnTo>
                  <a:lnTo>
                    <a:pt x="788682" y="1612"/>
                  </a:lnTo>
                  <a:lnTo>
                    <a:pt x="787158" y="3136"/>
                  </a:lnTo>
                  <a:lnTo>
                    <a:pt x="784110" y="3136"/>
                  </a:lnTo>
                  <a:lnTo>
                    <a:pt x="782586" y="4660"/>
                  </a:lnTo>
                  <a:lnTo>
                    <a:pt x="782586" y="9232"/>
                  </a:lnTo>
                  <a:lnTo>
                    <a:pt x="793254" y="9232"/>
                  </a:lnTo>
                  <a:lnTo>
                    <a:pt x="793254" y="53428"/>
                  </a:lnTo>
                  <a:lnTo>
                    <a:pt x="779538" y="53428"/>
                  </a:lnTo>
                  <a:lnTo>
                    <a:pt x="779538" y="59626"/>
                  </a:lnTo>
                  <a:lnTo>
                    <a:pt x="813066" y="59626"/>
                  </a:lnTo>
                  <a:lnTo>
                    <a:pt x="813066" y="53428"/>
                  </a:lnTo>
                  <a:close/>
                </a:path>
                <a:path w="821054" h="220344">
                  <a:moveTo>
                    <a:pt x="820775" y="166497"/>
                  </a:moveTo>
                  <a:lnTo>
                    <a:pt x="817727" y="163449"/>
                  </a:lnTo>
                  <a:lnTo>
                    <a:pt x="816203" y="160401"/>
                  </a:lnTo>
                  <a:lnTo>
                    <a:pt x="816203" y="171069"/>
                  </a:lnTo>
                  <a:lnTo>
                    <a:pt x="816203" y="180301"/>
                  </a:lnTo>
                  <a:lnTo>
                    <a:pt x="814679" y="183349"/>
                  </a:lnTo>
                  <a:lnTo>
                    <a:pt x="814679" y="186397"/>
                  </a:lnTo>
                  <a:lnTo>
                    <a:pt x="811631" y="189445"/>
                  </a:lnTo>
                  <a:lnTo>
                    <a:pt x="806970" y="189445"/>
                  </a:lnTo>
                  <a:lnTo>
                    <a:pt x="803922" y="186397"/>
                  </a:lnTo>
                  <a:lnTo>
                    <a:pt x="800874" y="180301"/>
                  </a:lnTo>
                  <a:lnTo>
                    <a:pt x="800874" y="171069"/>
                  </a:lnTo>
                  <a:lnTo>
                    <a:pt x="802398" y="168021"/>
                  </a:lnTo>
                  <a:lnTo>
                    <a:pt x="803922" y="166497"/>
                  </a:lnTo>
                  <a:lnTo>
                    <a:pt x="805446" y="163449"/>
                  </a:lnTo>
                  <a:lnTo>
                    <a:pt x="813155" y="163449"/>
                  </a:lnTo>
                  <a:lnTo>
                    <a:pt x="814679" y="166497"/>
                  </a:lnTo>
                  <a:lnTo>
                    <a:pt x="814679" y="168021"/>
                  </a:lnTo>
                  <a:lnTo>
                    <a:pt x="816203" y="171069"/>
                  </a:lnTo>
                  <a:lnTo>
                    <a:pt x="816203" y="160401"/>
                  </a:lnTo>
                  <a:lnTo>
                    <a:pt x="813155" y="158877"/>
                  </a:lnTo>
                  <a:lnTo>
                    <a:pt x="805446" y="158877"/>
                  </a:lnTo>
                  <a:lnTo>
                    <a:pt x="802398" y="160401"/>
                  </a:lnTo>
                  <a:lnTo>
                    <a:pt x="799350" y="163449"/>
                  </a:lnTo>
                  <a:lnTo>
                    <a:pt x="797826" y="166497"/>
                  </a:lnTo>
                  <a:lnTo>
                    <a:pt x="796302" y="171069"/>
                  </a:lnTo>
                  <a:lnTo>
                    <a:pt x="796302" y="181825"/>
                  </a:lnTo>
                  <a:lnTo>
                    <a:pt x="797826" y="186397"/>
                  </a:lnTo>
                  <a:lnTo>
                    <a:pt x="799350" y="189445"/>
                  </a:lnTo>
                  <a:lnTo>
                    <a:pt x="802398" y="192493"/>
                  </a:lnTo>
                  <a:lnTo>
                    <a:pt x="805446" y="194017"/>
                  </a:lnTo>
                  <a:lnTo>
                    <a:pt x="813155" y="194017"/>
                  </a:lnTo>
                  <a:lnTo>
                    <a:pt x="816203" y="192493"/>
                  </a:lnTo>
                  <a:lnTo>
                    <a:pt x="817727" y="189445"/>
                  </a:lnTo>
                  <a:lnTo>
                    <a:pt x="820775" y="186397"/>
                  </a:lnTo>
                  <a:lnTo>
                    <a:pt x="820775" y="166497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8" name="object 98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650325" y="2028063"/>
            <a:ext cx="1084611" cy="954119"/>
          </a:xfrm>
          <a:prstGeom prst="rect">
            <a:avLst/>
          </a:prstGeom>
        </p:spPr>
      </p:pic>
      <p:grpSp>
        <p:nvGrpSpPr>
          <p:cNvPr id="99" name="object 99"/>
          <p:cNvGrpSpPr/>
          <p:nvPr/>
        </p:nvGrpSpPr>
        <p:grpSpPr>
          <a:xfrm>
            <a:off x="414527" y="2096738"/>
            <a:ext cx="201295" cy="826769"/>
            <a:chOff x="414527" y="2096738"/>
            <a:chExt cx="201295" cy="826769"/>
          </a:xfrm>
        </p:grpSpPr>
        <p:sp>
          <p:nvSpPr>
            <p:cNvPr id="100" name="object 100"/>
            <p:cNvSpPr/>
            <p:nvPr/>
          </p:nvSpPr>
          <p:spPr>
            <a:xfrm>
              <a:off x="414527" y="2525267"/>
              <a:ext cx="201295" cy="398145"/>
            </a:xfrm>
            <a:custGeom>
              <a:avLst/>
              <a:gdLst/>
              <a:ahLst/>
              <a:cxnLst/>
              <a:rect l="l" t="t" r="r" b="b"/>
              <a:pathLst>
                <a:path w="201295" h="398144">
                  <a:moveTo>
                    <a:pt x="0" y="397764"/>
                  </a:moveTo>
                  <a:lnTo>
                    <a:pt x="201167" y="397764"/>
                  </a:lnTo>
                  <a:lnTo>
                    <a:pt x="201167" y="0"/>
                  </a:lnTo>
                  <a:lnTo>
                    <a:pt x="0" y="0"/>
                  </a:lnTo>
                  <a:lnTo>
                    <a:pt x="0" y="397764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14527" y="2189988"/>
              <a:ext cx="201295" cy="335280"/>
            </a:xfrm>
            <a:custGeom>
              <a:avLst/>
              <a:gdLst/>
              <a:ahLst/>
              <a:cxnLst/>
              <a:rect l="l" t="t" r="r" b="b"/>
              <a:pathLst>
                <a:path w="201295" h="335280">
                  <a:moveTo>
                    <a:pt x="201167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201167" y="0"/>
                  </a:lnTo>
                  <a:lnTo>
                    <a:pt x="201167" y="335279"/>
                  </a:lnTo>
                  <a:close/>
                </a:path>
              </a:pathLst>
            </a:custGeom>
            <a:solidFill>
              <a:srgbClr val="A5A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48525" y="2096744"/>
              <a:ext cx="130175" cy="61594"/>
            </a:xfrm>
            <a:custGeom>
              <a:avLst/>
              <a:gdLst/>
              <a:ahLst/>
              <a:cxnLst/>
              <a:rect l="l" t="t" r="r" b="b"/>
              <a:pathLst>
                <a:path w="130175" h="61594">
                  <a:moveTo>
                    <a:pt x="39624" y="54965"/>
                  </a:moveTo>
                  <a:lnTo>
                    <a:pt x="12192" y="54965"/>
                  </a:lnTo>
                  <a:lnTo>
                    <a:pt x="15240" y="51917"/>
                  </a:lnTo>
                  <a:lnTo>
                    <a:pt x="19812" y="48869"/>
                  </a:lnTo>
                  <a:lnTo>
                    <a:pt x="22860" y="44297"/>
                  </a:lnTo>
                  <a:lnTo>
                    <a:pt x="25908" y="41249"/>
                  </a:lnTo>
                  <a:lnTo>
                    <a:pt x="27432" y="38201"/>
                  </a:lnTo>
                  <a:lnTo>
                    <a:pt x="30480" y="35153"/>
                  </a:lnTo>
                  <a:lnTo>
                    <a:pt x="36576" y="22961"/>
                  </a:lnTo>
                  <a:lnTo>
                    <a:pt x="36576" y="12293"/>
                  </a:lnTo>
                  <a:lnTo>
                    <a:pt x="35052" y="7721"/>
                  </a:lnTo>
                  <a:lnTo>
                    <a:pt x="28956" y="1524"/>
                  </a:lnTo>
                  <a:lnTo>
                    <a:pt x="24384" y="0"/>
                  </a:lnTo>
                  <a:lnTo>
                    <a:pt x="15240" y="0"/>
                  </a:lnTo>
                  <a:lnTo>
                    <a:pt x="3048" y="6197"/>
                  </a:lnTo>
                  <a:lnTo>
                    <a:pt x="0" y="9245"/>
                  </a:lnTo>
                  <a:lnTo>
                    <a:pt x="4572" y="13817"/>
                  </a:lnTo>
                  <a:lnTo>
                    <a:pt x="6096" y="12293"/>
                  </a:lnTo>
                  <a:lnTo>
                    <a:pt x="9144" y="10769"/>
                  </a:lnTo>
                  <a:lnTo>
                    <a:pt x="10668" y="9245"/>
                  </a:lnTo>
                  <a:lnTo>
                    <a:pt x="13716" y="7721"/>
                  </a:lnTo>
                  <a:lnTo>
                    <a:pt x="15240" y="6197"/>
                  </a:lnTo>
                  <a:lnTo>
                    <a:pt x="21336" y="6197"/>
                  </a:lnTo>
                  <a:lnTo>
                    <a:pt x="24384" y="7721"/>
                  </a:lnTo>
                  <a:lnTo>
                    <a:pt x="28956" y="12293"/>
                  </a:lnTo>
                  <a:lnTo>
                    <a:pt x="28956" y="22961"/>
                  </a:lnTo>
                  <a:lnTo>
                    <a:pt x="24384" y="32105"/>
                  </a:lnTo>
                  <a:lnTo>
                    <a:pt x="21336" y="35153"/>
                  </a:lnTo>
                  <a:lnTo>
                    <a:pt x="19812" y="38201"/>
                  </a:lnTo>
                  <a:lnTo>
                    <a:pt x="1524" y="56489"/>
                  </a:lnTo>
                  <a:lnTo>
                    <a:pt x="1524" y="61150"/>
                  </a:lnTo>
                  <a:lnTo>
                    <a:pt x="39624" y="61150"/>
                  </a:lnTo>
                  <a:lnTo>
                    <a:pt x="39624" y="54965"/>
                  </a:lnTo>
                  <a:close/>
                </a:path>
                <a:path w="130175" h="61594">
                  <a:moveTo>
                    <a:pt x="83820" y="54965"/>
                  </a:moveTo>
                  <a:lnTo>
                    <a:pt x="71628" y="54965"/>
                  </a:lnTo>
                  <a:lnTo>
                    <a:pt x="71628" y="1524"/>
                  </a:lnTo>
                  <a:lnTo>
                    <a:pt x="65532" y="1524"/>
                  </a:lnTo>
                  <a:lnTo>
                    <a:pt x="64008" y="3048"/>
                  </a:lnTo>
                  <a:lnTo>
                    <a:pt x="62484" y="3048"/>
                  </a:lnTo>
                  <a:lnTo>
                    <a:pt x="59436" y="4673"/>
                  </a:lnTo>
                  <a:lnTo>
                    <a:pt x="54864" y="4673"/>
                  </a:lnTo>
                  <a:lnTo>
                    <a:pt x="53340" y="6197"/>
                  </a:lnTo>
                  <a:lnTo>
                    <a:pt x="53340" y="10769"/>
                  </a:lnTo>
                  <a:lnTo>
                    <a:pt x="64008" y="10769"/>
                  </a:lnTo>
                  <a:lnTo>
                    <a:pt x="64008" y="54965"/>
                  </a:lnTo>
                  <a:lnTo>
                    <a:pt x="50292" y="54965"/>
                  </a:lnTo>
                  <a:lnTo>
                    <a:pt x="50292" y="61150"/>
                  </a:lnTo>
                  <a:lnTo>
                    <a:pt x="83820" y="61150"/>
                  </a:lnTo>
                  <a:lnTo>
                    <a:pt x="83820" y="54965"/>
                  </a:lnTo>
                  <a:close/>
                </a:path>
                <a:path w="130175" h="61594">
                  <a:moveTo>
                    <a:pt x="129628" y="54965"/>
                  </a:moveTo>
                  <a:lnTo>
                    <a:pt x="117436" y="54965"/>
                  </a:lnTo>
                  <a:lnTo>
                    <a:pt x="117436" y="1524"/>
                  </a:lnTo>
                  <a:lnTo>
                    <a:pt x="111340" y="1524"/>
                  </a:lnTo>
                  <a:lnTo>
                    <a:pt x="109816" y="3048"/>
                  </a:lnTo>
                  <a:lnTo>
                    <a:pt x="106768" y="3048"/>
                  </a:lnTo>
                  <a:lnTo>
                    <a:pt x="105244" y="4673"/>
                  </a:lnTo>
                  <a:lnTo>
                    <a:pt x="100672" y="4673"/>
                  </a:lnTo>
                  <a:lnTo>
                    <a:pt x="97536" y="6197"/>
                  </a:lnTo>
                  <a:lnTo>
                    <a:pt x="97536" y="10769"/>
                  </a:lnTo>
                  <a:lnTo>
                    <a:pt x="109816" y="10769"/>
                  </a:lnTo>
                  <a:lnTo>
                    <a:pt x="109816" y="54965"/>
                  </a:lnTo>
                  <a:lnTo>
                    <a:pt x="96012" y="54965"/>
                  </a:lnTo>
                  <a:lnTo>
                    <a:pt x="96012" y="61150"/>
                  </a:lnTo>
                  <a:lnTo>
                    <a:pt x="129628" y="61150"/>
                  </a:lnTo>
                  <a:lnTo>
                    <a:pt x="129628" y="54965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3" name="object 103"/>
          <p:cNvGrpSpPr/>
          <p:nvPr/>
        </p:nvGrpSpPr>
        <p:grpSpPr>
          <a:xfrm>
            <a:off x="752856" y="2118169"/>
            <a:ext cx="201295" cy="808355"/>
            <a:chOff x="752856" y="2118169"/>
            <a:chExt cx="201295" cy="808355"/>
          </a:xfrm>
        </p:grpSpPr>
        <p:pic>
          <p:nvPicPr>
            <p:cNvPr id="104" name="object 10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52856" y="2211323"/>
              <a:ext cx="201168" cy="71475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791705" y="2118181"/>
              <a:ext cx="131445" cy="62865"/>
            </a:xfrm>
            <a:custGeom>
              <a:avLst/>
              <a:gdLst/>
              <a:ahLst/>
              <a:cxnLst/>
              <a:rect l="l" t="t" r="r" b="b"/>
              <a:pathLst>
                <a:path w="131444" h="62864">
                  <a:moveTo>
                    <a:pt x="39624" y="53428"/>
                  </a:moveTo>
                  <a:lnTo>
                    <a:pt x="19812" y="53428"/>
                  </a:lnTo>
                  <a:lnTo>
                    <a:pt x="16764" y="54952"/>
                  </a:lnTo>
                  <a:lnTo>
                    <a:pt x="12192" y="54952"/>
                  </a:lnTo>
                  <a:lnTo>
                    <a:pt x="15240" y="50380"/>
                  </a:lnTo>
                  <a:lnTo>
                    <a:pt x="19812" y="47332"/>
                  </a:lnTo>
                  <a:lnTo>
                    <a:pt x="22860" y="44284"/>
                  </a:lnTo>
                  <a:lnTo>
                    <a:pt x="24384" y="41236"/>
                  </a:lnTo>
                  <a:lnTo>
                    <a:pt x="30480" y="35052"/>
                  </a:lnTo>
                  <a:lnTo>
                    <a:pt x="36576" y="22860"/>
                  </a:lnTo>
                  <a:lnTo>
                    <a:pt x="36576" y="12192"/>
                  </a:lnTo>
                  <a:lnTo>
                    <a:pt x="35052" y="7620"/>
                  </a:lnTo>
                  <a:lnTo>
                    <a:pt x="28956" y="1524"/>
                  </a:lnTo>
                  <a:lnTo>
                    <a:pt x="24384" y="0"/>
                  </a:lnTo>
                  <a:lnTo>
                    <a:pt x="10668" y="0"/>
                  </a:lnTo>
                  <a:lnTo>
                    <a:pt x="9144" y="1524"/>
                  </a:lnTo>
                  <a:lnTo>
                    <a:pt x="6096" y="3048"/>
                  </a:lnTo>
                  <a:lnTo>
                    <a:pt x="0" y="9144"/>
                  </a:lnTo>
                  <a:lnTo>
                    <a:pt x="4572" y="12192"/>
                  </a:lnTo>
                  <a:lnTo>
                    <a:pt x="6096" y="10668"/>
                  </a:lnTo>
                  <a:lnTo>
                    <a:pt x="9144" y="9144"/>
                  </a:lnTo>
                  <a:lnTo>
                    <a:pt x="10668" y="7620"/>
                  </a:lnTo>
                  <a:lnTo>
                    <a:pt x="13716" y="6096"/>
                  </a:lnTo>
                  <a:lnTo>
                    <a:pt x="24384" y="6096"/>
                  </a:lnTo>
                  <a:lnTo>
                    <a:pt x="25908" y="9144"/>
                  </a:lnTo>
                  <a:lnTo>
                    <a:pt x="28956" y="10668"/>
                  </a:lnTo>
                  <a:lnTo>
                    <a:pt x="28956" y="22860"/>
                  </a:lnTo>
                  <a:lnTo>
                    <a:pt x="27432" y="24384"/>
                  </a:lnTo>
                  <a:lnTo>
                    <a:pt x="24384" y="30480"/>
                  </a:lnTo>
                  <a:lnTo>
                    <a:pt x="21336" y="33528"/>
                  </a:lnTo>
                  <a:lnTo>
                    <a:pt x="19812" y="36576"/>
                  </a:lnTo>
                  <a:lnTo>
                    <a:pt x="16764" y="39712"/>
                  </a:lnTo>
                  <a:lnTo>
                    <a:pt x="13716" y="44284"/>
                  </a:lnTo>
                  <a:lnTo>
                    <a:pt x="9144" y="47332"/>
                  </a:lnTo>
                  <a:lnTo>
                    <a:pt x="6096" y="51904"/>
                  </a:lnTo>
                  <a:lnTo>
                    <a:pt x="1524" y="56476"/>
                  </a:lnTo>
                  <a:lnTo>
                    <a:pt x="1524" y="61048"/>
                  </a:lnTo>
                  <a:lnTo>
                    <a:pt x="39624" y="61048"/>
                  </a:lnTo>
                  <a:lnTo>
                    <a:pt x="39624" y="53428"/>
                  </a:lnTo>
                  <a:close/>
                </a:path>
                <a:path w="131444" h="62864">
                  <a:moveTo>
                    <a:pt x="85445" y="19812"/>
                  </a:moveTo>
                  <a:lnTo>
                    <a:pt x="83921" y="12192"/>
                  </a:lnTo>
                  <a:lnTo>
                    <a:pt x="80873" y="7620"/>
                  </a:lnTo>
                  <a:lnTo>
                    <a:pt x="79730" y="6096"/>
                  </a:lnTo>
                  <a:lnTo>
                    <a:pt x="77825" y="3556"/>
                  </a:lnTo>
                  <a:lnTo>
                    <a:pt x="77825" y="19812"/>
                  </a:lnTo>
                  <a:lnTo>
                    <a:pt x="77825" y="41236"/>
                  </a:lnTo>
                  <a:lnTo>
                    <a:pt x="76301" y="45808"/>
                  </a:lnTo>
                  <a:lnTo>
                    <a:pt x="76301" y="47332"/>
                  </a:lnTo>
                  <a:lnTo>
                    <a:pt x="74777" y="50380"/>
                  </a:lnTo>
                  <a:lnTo>
                    <a:pt x="71729" y="53428"/>
                  </a:lnTo>
                  <a:lnTo>
                    <a:pt x="71729" y="54952"/>
                  </a:lnTo>
                  <a:lnTo>
                    <a:pt x="70205" y="54952"/>
                  </a:lnTo>
                  <a:lnTo>
                    <a:pt x="68681" y="56476"/>
                  </a:lnTo>
                  <a:lnTo>
                    <a:pt x="62585" y="56476"/>
                  </a:lnTo>
                  <a:lnTo>
                    <a:pt x="59537" y="53428"/>
                  </a:lnTo>
                  <a:lnTo>
                    <a:pt x="58013" y="50380"/>
                  </a:lnTo>
                  <a:lnTo>
                    <a:pt x="54965" y="45808"/>
                  </a:lnTo>
                  <a:lnTo>
                    <a:pt x="54965" y="19812"/>
                  </a:lnTo>
                  <a:lnTo>
                    <a:pt x="56489" y="15240"/>
                  </a:lnTo>
                  <a:lnTo>
                    <a:pt x="56489" y="13716"/>
                  </a:lnTo>
                  <a:lnTo>
                    <a:pt x="58013" y="10668"/>
                  </a:lnTo>
                  <a:lnTo>
                    <a:pt x="59537" y="9144"/>
                  </a:lnTo>
                  <a:lnTo>
                    <a:pt x="59537" y="7620"/>
                  </a:lnTo>
                  <a:lnTo>
                    <a:pt x="61061" y="7620"/>
                  </a:lnTo>
                  <a:lnTo>
                    <a:pt x="62585" y="6096"/>
                  </a:lnTo>
                  <a:lnTo>
                    <a:pt x="70205" y="6096"/>
                  </a:lnTo>
                  <a:lnTo>
                    <a:pt x="71729" y="7620"/>
                  </a:lnTo>
                  <a:lnTo>
                    <a:pt x="73253" y="7620"/>
                  </a:lnTo>
                  <a:lnTo>
                    <a:pt x="73253" y="9144"/>
                  </a:lnTo>
                  <a:lnTo>
                    <a:pt x="74777" y="10668"/>
                  </a:lnTo>
                  <a:lnTo>
                    <a:pt x="76301" y="13716"/>
                  </a:lnTo>
                  <a:lnTo>
                    <a:pt x="76301" y="15240"/>
                  </a:lnTo>
                  <a:lnTo>
                    <a:pt x="77825" y="19812"/>
                  </a:lnTo>
                  <a:lnTo>
                    <a:pt x="77825" y="3556"/>
                  </a:lnTo>
                  <a:lnTo>
                    <a:pt x="76301" y="1524"/>
                  </a:lnTo>
                  <a:lnTo>
                    <a:pt x="71729" y="0"/>
                  </a:lnTo>
                  <a:lnTo>
                    <a:pt x="59537" y="0"/>
                  </a:lnTo>
                  <a:lnTo>
                    <a:pt x="54965" y="1524"/>
                  </a:lnTo>
                  <a:lnTo>
                    <a:pt x="51828" y="7620"/>
                  </a:lnTo>
                  <a:lnTo>
                    <a:pt x="48780" y="12192"/>
                  </a:lnTo>
                  <a:lnTo>
                    <a:pt x="47256" y="19812"/>
                  </a:lnTo>
                  <a:lnTo>
                    <a:pt x="47256" y="41236"/>
                  </a:lnTo>
                  <a:lnTo>
                    <a:pt x="48780" y="48856"/>
                  </a:lnTo>
                  <a:lnTo>
                    <a:pt x="51828" y="53428"/>
                  </a:lnTo>
                  <a:lnTo>
                    <a:pt x="54965" y="59524"/>
                  </a:lnTo>
                  <a:lnTo>
                    <a:pt x="59537" y="62572"/>
                  </a:lnTo>
                  <a:lnTo>
                    <a:pt x="71729" y="62572"/>
                  </a:lnTo>
                  <a:lnTo>
                    <a:pt x="76301" y="59524"/>
                  </a:lnTo>
                  <a:lnTo>
                    <a:pt x="78587" y="56476"/>
                  </a:lnTo>
                  <a:lnTo>
                    <a:pt x="80873" y="53428"/>
                  </a:lnTo>
                  <a:lnTo>
                    <a:pt x="83921" y="48856"/>
                  </a:lnTo>
                  <a:lnTo>
                    <a:pt x="85445" y="41236"/>
                  </a:lnTo>
                  <a:lnTo>
                    <a:pt x="85445" y="19812"/>
                  </a:lnTo>
                  <a:close/>
                </a:path>
                <a:path w="131444" h="62864">
                  <a:moveTo>
                    <a:pt x="131165" y="41236"/>
                  </a:moveTo>
                  <a:lnTo>
                    <a:pt x="129641" y="38100"/>
                  </a:lnTo>
                  <a:lnTo>
                    <a:pt x="126593" y="35052"/>
                  </a:lnTo>
                  <a:lnTo>
                    <a:pt x="126593" y="33528"/>
                  </a:lnTo>
                  <a:lnTo>
                    <a:pt x="125069" y="33528"/>
                  </a:lnTo>
                  <a:lnTo>
                    <a:pt x="123545" y="32004"/>
                  </a:lnTo>
                  <a:lnTo>
                    <a:pt x="123545" y="42760"/>
                  </a:lnTo>
                  <a:lnTo>
                    <a:pt x="123545" y="51904"/>
                  </a:lnTo>
                  <a:lnTo>
                    <a:pt x="120497" y="53428"/>
                  </a:lnTo>
                  <a:lnTo>
                    <a:pt x="118973" y="54952"/>
                  </a:lnTo>
                  <a:lnTo>
                    <a:pt x="115925" y="56476"/>
                  </a:lnTo>
                  <a:lnTo>
                    <a:pt x="108305" y="56476"/>
                  </a:lnTo>
                  <a:lnTo>
                    <a:pt x="106781" y="54952"/>
                  </a:lnTo>
                  <a:lnTo>
                    <a:pt x="105257" y="54952"/>
                  </a:lnTo>
                  <a:lnTo>
                    <a:pt x="103733" y="53428"/>
                  </a:lnTo>
                  <a:lnTo>
                    <a:pt x="102209" y="53428"/>
                  </a:lnTo>
                  <a:lnTo>
                    <a:pt x="102209" y="51904"/>
                  </a:lnTo>
                  <a:lnTo>
                    <a:pt x="100685" y="50380"/>
                  </a:lnTo>
                  <a:lnTo>
                    <a:pt x="100685" y="48856"/>
                  </a:lnTo>
                  <a:lnTo>
                    <a:pt x="99161" y="47332"/>
                  </a:lnTo>
                  <a:lnTo>
                    <a:pt x="99161" y="41236"/>
                  </a:lnTo>
                  <a:lnTo>
                    <a:pt x="100685" y="39712"/>
                  </a:lnTo>
                  <a:lnTo>
                    <a:pt x="102209" y="36576"/>
                  </a:lnTo>
                  <a:lnTo>
                    <a:pt x="105257" y="33528"/>
                  </a:lnTo>
                  <a:lnTo>
                    <a:pt x="108305" y="32004"/>
                  </a:lnTo>
                  <a:lnTo>
                    <a:pt x="109829" y="32004"/>
                  </a:lnTo>
                  <a:lnTo>
                    <a:pt x="111353" y="33528"/>
                  </a:lnTo>
                  <a:lnTo>
                    <a:pt x="114401" y="33528"/>
                  </a:lnTo>
                  <a:lnTo>
                    <a:pt x="117449" y="36576"/>
                  </a:lnTo>
                  <a:lnTo>
                    <a:pt x="118973" y="36576"/>
                  </a:lnTo>
                  <a:lnTo>
                    <a:pt x="120497" y="38100"/>
                  </a:lnTo>
                  <a:lnTo>
                    <a:pt x="122021" y="39712"/>
                  </a:lnTo>
                  <a:lnTo>
                    <a:pt x="122021" y="41236"/>
                  </a:lnTo>
                  <a:lnTo>
                    <a:pt x="123545" y="42760"/>
                  </a:lnTo>
                  <a:lnTo>
                    <a:pt x="123545" y="32004"/>
                  </a:lnTo>
                  <a:lnTo>
                    <a:pt x="122021" y="30480"/>
                  </a:lnTo>
                  <a:lnTo>
                    <a:pt x="120497" y="30480"/>
                  </a:lnTo>
                  <a:lnTo>
                    <a:pt x="122021" y="28956"/>
                  </a:lnTo>
                  <a:lnTo>
                    <a:pt x="123545" y="28956"/>
                  </a:lnTo>
                  <a:lnTo>
                    <a:pt x="123545" y="27432"/>
                  </a:lnTo>
                  <a:lnTo>
                    <a:pt x="126593" y="24384"/>
                  </a:lnTo>
                  <a:lnTo>
                    <a:pt x="126593" y="22860"/>
                  </a:lnTo>
                  <a:lnTo>
                    <a:pt x="128117" y="21336"/>
                  </a:lnTo>
                  <a:lnTo>
                    <a:pt x="128117" y="19812"/>
                  </a:lnTo>
                  <a:lnTo>
                    <a:pt x="129641" y="18288"/>
                  </a:lnTo>
                  <a:lnTo>
                    <a:pt x="129641" y="13716"/>
                  </a:lnTo>
                  <a:lnTo>
                    <a:pt x="128117" y="10668"/>
                  </a:lnTo>
                  <a:lnTo>
                    <a:pt x="128117" y="9144"/>
                  </a:lnTo>
                  <a:lnTo>
                    <a:pt x="126593" y="7620"/>
                  </a:lnTo>
                  <a:lnTo>
                    <a:pt x="126593" y="4572"/>
                  </a:lnTo>
                  <a:lnTo>
                    <a:pt x="125069" y="4572"/>
                  </a:lnTo>
                  <a:lnTo>
                    <a:pt x="122021" y="1524"/>
                  </a:lnTo>
                  <a:lnTo>
                    <a:pt x="122021" y="10668"/>
                  </a:lnTo>
                  <a:lnTo>
                    <a:pt x="122021" y="19812"/>
                  </a:lnTo>
                  <a:lnTo>
                    <a:pt x="120497" y="22860"/>
                  </a:lnTo>
                  <a:lnTo>
                    <a:pt x="115925" y="27432"/>
                  </a:lnTo>
                  <a:lnTo>
                    <a:pt x="114401" y="27432"/>
                  </a:lnTo>
                  <a:lnTo>
                    <a:pt x="112877" y="25908"/>
                  </a:lnTo>
                  <a:lnTo>
                    <a:pt x="111353" y="25908"/>
                  </a:lnTo>
                  <a:lnTo>
                    <a:pt x="109829" y="24384"/>
                  </a:lnTo>
                  <a:lnTo>
                    <a:pt x="108305" y="24384"/>
                  </a:lnTo>
                  <a:lnTo>
                    <a:pt x="105257" y="21336"/>
                  </a:lnTo>
                  <a:lnTo>
                    <a:pt x="103733" y="21336"/>
                  </a:lnTo>
                  <a:lnTo>
                    <a:pt x="103733" y="19812"/>
                  </a:lnTo>
                  <a:lnTo>
                    <a:pt x="102209" y="18288"/>
                  </a:lnTo>
                  <a:lnTo>
                    <a:pt x="102209" y="12192"/>
                  </a:lnTo>
                  <a:lnTo>
                    <a:pt x="103733" y="9144"/>
                  </a:lnTo>
                  <a:lnTo>
                    <a:pt x="106781" y="6096"/>
                  </a:lnTo>
                  <a:lnTo>
                    <a:pt x="109829" y="4572"/>
                  </a:lnTo>
                  <a:lnTo>
                    <a:pt x="115925" y="4572"/>
                  </a:lnTo>
                  <a:lnTo>
                    <a:pt x="117449" y="6096"/>
                  </a:lnTo>
                  <a:lnTo>
                    <a:pt x="120497" y="7620"/>
                  </a:lnTo>
                  <a:lnTo>
                    <a:pt x="122021" y="10668"/>
                  </a:lnTo>
                  <a:lnTo>
                    <a:pt x="122021" y="1524"/>
                  </a:lnTo>
                  <a:lnTo>
                    <a:pt x="118973" y="0"/>
                  </a:lnTo>
                  <a:lnTo>
                    <a:pt x="105257" y="0"/>
                  </a:lnTo>
                  <a:lnTo>
                    <a:pt x="102209" y="3048"/>
                  </a:lnTo>
                  <a:lnTo>
                    <a:pt x="100685" y="3048"/>
                  </a:lnTo>
                  <a:lnTo>
                    <a:pt x="97637" y="6096"/>
                  </a:lnTo>
                  <a:lnTo>
                    <a:pt x="96113" y="9144"/>
                  </a:lnTo>
                  <a:lnTo>
                    <a:pt x="96113" y="10668"/>
                  </a:lnTo>
                  <a:lnTo>
                    <a:pt x="94589" y="12192"/>
                  </a:lnTo>
                  <a:lnTo>
                    <a:pt x="94589" y="18288"/>
                  </a:lnTo>
                  <a:lnTo>
                    <a:pt x="96113" y="21336"/>
                  </a:lnTo>
                  <a:lnTo>
                    <a:pt x="97637" y="22860"/>
                  </a:lnTo>
                  <a:lnTo>
                    <a:pt x="99161" y="25908"/>
                  </a:lnTo>
                  <a:lnTo>
                    <a:pt x="100685" y="27432"/>
                  </a:lnTo>
                  <a:lnTo>
                    <a:pt x="103733" y="28956"/>
                  </a:lnTo>
                  <a:lnTo>
                    <a:pt x="102209" y="30480"/>
                  </a:lnTo>
                  <a:lnTo>
                    <a:pt x="100685" y="30480"/>
                  </a:lnTo>
                  <a:lnTo>
                    <a:pt x="97637" y="33528"/>
                  </a:lnTo>
                  <a:lnTo>
                    <a:pt x="96113" y="33528"/>
                  </a:lnTo>
                  <a:lnTo>
                    <a:pt x="96113" y="35052"/>
                  </a:lnTo>
                  <a:lnTo>
                    <a:pt x="93065" y="38100"/>
                  </a:lnTo>
                  <a:lnTo>
                    <a:pt x="93065" y="41236"/>
                  </a:lnTo>
                  <a:lnTo>
                    <a:pt x="91541" y="42760"/>
                  </a:lnTo>
                  <a:lnTo>
                    <a:pt x="91541" y="47332"/>
                  </a:lnTo>
                  <a:lnTo>
                    <a:pt x="93065" y="50380"/>
                  </a:lnTo>
                  <a:lnTo>
                    <a:pt x="93065" y="51904"/>
                  </a:lnTo>
                  <a:lnTo>
                    <a:pt x="94589" y="53428"/>
                  </a:lnTo>
                  <a:lnTo>
                    <a:pt x="96113" y="56476"/>
                  </a:lnTo>
                  <a:lnTo>
                    <a:pt x="99161" y="59524"/>
                  </a:lnTo>
                  <a:lnTo>
                    <a:pt x="102209" y="59524"/>
                  </a:lnTo>
                  <a:lnTo>
                    <a:pt x="103733" y="61048"/>
                  </a:lnTo>
                  <a:lnTo>
                    <a:pt x="106781" y="61048"/>
                  </a:lnTo>
                  <a:lnTo>
                    <a:pt x="109829" y="62572"/>
                  </a:lnTo>
                  <a:lnTo>
                    <a:pt x="114401" y="62572"/>
                  </a:lnTo>
                  <a:lnTo>
                    <a:pt x="117449" y="61048"/>
                  </a:lnTo>
                  <a:lnTo>
                    <a:pt x="120497" y="61048"/>
                  </a:lnTo>
                  <a:lnTo>
                    <a:pt x="122021" y="59524"/>
                  </a:lnTo>
                  <a:lnTo>
                    <a:pt x="123545" y="59524"/>
                  </a:lnTo>
                  <a:lnTo>
                    <a:pt x="126593" y="58000"/>
                  </a:lnTo>
                  <a:lnTo>
                    <a:pt x="128117" y="56476"/>
                  </a:lnTo>
                  <a:lnTo>
                    <a:pt x="129641" y="53428"/>
                  </a:lnTo>
                  <a:lnTo>
                    <a:pt x="129641" y="51904"/>
                  </a:lnTo>
                  <a:lnTo>
                    <a:pt x="131165" y="50380"/>
                  </a:lnTo>
                  <a:lnTo>
                    <a:pt x="131165" y="41236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6" name="object 106"/>
          <p:cNvGrpSpPr/>
          <p:nvPr/>
        </p:nvGrpSpPr>
        <p:grpSpPr>
          <a:xfrm>
            <a:off x="1091183" y="2124265"/>
            <a:ext cx="201295" cy="805180"/>
            <a:chOff x="1091183" y="2124265"/>
            <a:chExt cx="201295" cy="805180"/>
          </a:xfrm>
        </p:grpSpPr>
        <p:sp>
          <p:nvSpPr>
            <p:cNvPr id="107" name="object 107"/>
            <p:cNvSpPr/>
            <p:nvPr/>
          </p:nvSpPr>
          <p:spPr>
            <a:xfrm>
              <a:off x="1091183" y="2546603"/>
              <a:ext cx="201295" cy="382905"/>
            </a:xfrm>
            <a:custGeom>
              <a:avLst/>
              <a:gdLst/>
              <a:ahLst/>
              <a:cxnLst/>
              <a:rect l="l" t="t" r="r" b="b"/>
              <a:pathLst>
                <a:path w="201294" h="382905">
                  <a:moveTo>
                    <a:pt x="201167" y="382524"/>
                  </a:moveTo>
                  <a:lnTo>
                    <a:pt x="0" y="382524"/>
                  </a:lnTo>
                  <a:lnTo>
                    <a:pt x="0" y="0"/>
                  </a:lnTo>
                  <a:lnTo>
                    <a:pt x="201167" y="0"/>
                  </a:lnTo>
                  <a:lnTo>
                    <a:pt x="201167" y="382524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091183" y="2214371"/>
              <a:ext cx="201295" cy="335280"/>
            </a:xfrm>
            <a:custGeom>
              <a:avLst/>
              <a:gdLst/>
              <a:ahLst/>
              <a:cxnLst/>
              <a:rect l="l" t="t" r="r" b="b"/>
              <a:pathLst>
                <a:path w="201294" h="335280">
                  <a:moveTo>
                    <a:pt x="201167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201167" y="0"/>
                  </a:lnTo>
                  <a:lnTo>
                    <a:pt x="201167" y="335279"/>
                  </a:lnTo>
                  <a:close/>
                </a:path>
              </a:pathLst>
            </a:custGeom>
            <a:solidFill>
              <a:srgbClr val="A5A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1128801" y="2124277"/>
              <a:ext cx="131445" cy="62865"/>
            </a:xfrm>
            <a:custGeom>
              <a:avLst/>
              <a:gdLst/>
              <a:ahLst/>
              <a:cxnLst/>
              <a:rect l="l" t="t" r="r" b="b"/>
              <a:pathLst>
                <a:path w="131444" h="62864">
                  <a:moveTo>
                    <a:pt x="39725" y="54952"/>
                  </a:moveTo>
                  <a:lnTo>
                    <a:pt x="15240" y="54952"/>
                  </a:lnTo>
                  <a:lnTo>
                    <a:pt x="13716" y="56476"/>
                  </a:lnTo>
                  <a:lnTo>
                    <a:pt x="12192" y="56476"/>
                  </a:lnTo>
                  <a:lnTo>
                    <a:pt x="15240" y="51904"/>
                  </a:lnTo>
                  <a:lnTo>
                    <a:pt x="21437" y="45808"/>
                  </a:lnTo>
                  <a:lnTo>
                    <a:pt x="24485" y="41236"/>
                  </a:lnTo>
                  <a:lnTo>
                    <a:pt x="27533" y="38188"/>
                  </a:lnTo>
                  <a:lnTo>
                    <a:pt x="29057" y="35140"/>
                  </a:lnTo>
                  <a:lnTo>
                    <a:pt x="32105" y="32004"/>
                  </a:lnTo>
                  <a:lnTo>
                    <a:pt x="33629" y="28956"/>
                  </a:lnTo>
                  <a:lnTo>
                    <a:pt x="33629" y="27432"/>
                  </a:lnTo>
                  <a:lnTo>
                    <a:pt x="36677" y="21336"/>
                  </a:lnTo>
                  <a:lnTo>
                    <a:pt x="36677" y="12192"/>
                  </a:lnTo>
                  <a:lnTo>
                    <a:pt x="35153" y="9144"/>
                  </a:lnTo>
                  <a:lnTo>
                    <a:pt x="30581" y="6096"/>
                  </a:lnTo>
                  <a:lnTo>
                    <a:pt x="27533" y="1524"/>
                  </a:lnTo>
                  <a:lnTo>
                    <a:pt x="22961" y="0"/>
                  </a:lnTo>
                  <a:lnTo>
                    <a:pt x="13716" y="0"/>
                  </a:lnTo>
                  <a:lnTo>
                    <a:pt x="4572" y="4572"/>
                  </a:lnTo>
                  <a:lnTo>
                    <a:pt x="0" y="9144"/>
                  </a:lnTo>
                  <a:lnTo>
                    <a:pt x="4572" y="13716"/>
                  </a:lnTo>
                  <a:lnTo>
                    <a:pt x="7620" y="10668"/>
                  </a:lnTo>
                  <a:lnTo>
                    <a:pt x="10668" y="9144"/>
                  </a:lnTo>
                  <a:lnTo>
                    <a:pt x="12192" y="7620"/>
                  </a:lnTo>
                  <a:lnTo>
                    <a:pt x="15240" y="6096"/>
                  </a:lnTo>
                  <a:lnTo>
                    <a:pt x="21437" y="6096"/>
                  </a:lnTo>
                  <a:lnTo>
                    <a:pt x="24485" y="7620"/>
                  </a:lnTo>
                  <a:lnTo>
                    <a:pt x="26009" y="10668"/>
                  </a:lnTo>
                  <a:lnTo>
                    <a:pt x="27533" y="12192"/>
                  </a:lnTo>
                  <a:lnTo>
                    <a:pt x="29057" y="15240"/>
                  </a:lnTo>
                  <a:lnTo>
                    <a:pt x="29057" y="21336"/>
                  </a:lnTo>
                  <a:lnTo>
                    <a:pt x="27533" y="24384"/>
                  </a:lnTo>
                  <a:lnTo>
                    <a:pt x="26009" y="25908"/>
                  </a:lnTo>
                  <a:lnTo>
                    <a:pt x="26009" y="28956"/>
                  </a:lnTo>
                  <a:lnTo>
                    <a:pt x="22961" y="32004"/>
                  </a:lnTo>
                  <a:lnTo>
                    <a:pt x="21437" y="35140"/>
                  </a:lnTo>
                  <a:lnTo>
                    <a:pt x="15240" y="41236"/>
                  </a:lnTo>
                  <a:lnTo>
                    <a:pt x="12192" y="45808"/>
                  </a:lnTo>
                  <a:lnTo>
                    <a:pt x="0" y="58000"/>
                  </a:lnTo>
                  <a:lnTo>
                    <a:pt x="0" y="62572"/>
                  </a:lnTo>
                  <a:lnTo>
                    <a:pt x="39725" y="62572"/>
                  </a:lnTo>
                  <a:lnTo>
                    <a:pt x="39725" y="54952"/>
                  </a:lnTo>
                  <a:close/>
                </a:path>
                <a:path w="131444" h="62864">
                  <a:moveTo>
                    <a:pt x="85445" y="21336"/>
                  </a:moveTo>
                  <a:lnTo>
                    <a:pt x="82397" y="13716"/>
                  </a:lnTo>
                  <a:lnTo>
                    <a:pt x="79349" y="9144"/>
                  </a:lnTo>
                  <a:lnTo>
                    <a:pt x="77825" y="6096"/>
                  </a:lnTo>
                  <a:lnTo>
                    <a:pt x="77825" y="27432"/>
                  </a:lnTo>
                  <a:lnTo>
                    <a:pt x="77825" y="36664"/>
                  </a:lnTo>
                  <a:lnTo>
                    <a:pt x="76301" y="39712"/>
                  </a:lnTo>
                  <a:lnTo>
                    <a:pt x="76301" y="45808"/>
                  </a:lnTo>
                  <a:lnTo>
                    <a:pt x="74777" y="48856"/>
                  </a:lnTo>
                  <a:lnTo>
                    <a:pt x="73253" y="50380"/>
                  </a:lnTo>
                  <a:lnTo>
                    <a:pt x="73253" y="53428"/>
                  </a:lnTo>
                  <a:lnTo>
                    <a:pt x="71729" y="54952"/>
                  </a:lnTo>
                  <a:lnTo>
                    <a:pt x="70205" y="54952"/>
                  </a:lnTo>
                  <a:lnTo>
                    <a:pt x="68681" y="56476"/>
                  </a:lnTo>
                  <a:lnTo>
                    <a:pt x="62585" y="56476"/>
                  </a:lnTo>
                  <a:lnTo>
                    <a:pt x="59537" y="54952"/>
                  </a:lnTo>
                  <a:lnTo>
                    <a:pt x="56489" y="50380"/>
                  </a:lnTo>
                  <a:lnTo>
                    <a:pt x="54965" y="47332"/>
                  </a:lnTo>
                  <a:lnTo>
                    <a:pt x="53441" y="39712"/>
                  </a:lnTo>
                  <a:lnTo>
                    <a:pt x="53441" y="22860"/>
                  </a:lnTo>
                  <a:lnTo>
                    <a:pt x="54965" y="19812"/>
                  </a:lnTo>
                  <a:lnTo>
                    <a:pt x="54965" y="16764"/>
                  </a:lnTo>
                  <a:lnTo>
                    <a:pt x="56489" y="15240"/>
                  </a:lnTo>
                  <a:lnTo>
                    <a:pt x="56489" y="12192"/>
                  </a:lnTo>
                  <a:lnTo>
                    <a:pt x="61061" y="7620"/>
                  </a:lnTo>
                  <a:lnTo>
                    <a:pt x="62585" y="7620"/>
                  </a:lnTo>
                  <a:lnTo>
                    <a:pt x="64109" y="6096"/>
                  </a:lnTo>
                  <a:lnTo>
                    <a:pt x="67157" y="6096"/>
                  </a:lnTo>
                  <a:lnTo>
                    <a:pt x="68681" y="7620"/>
                  </a:lnTo>
                  <a:lnTo>
                    <a:pt x="70205" y="7620"/>
                  </a:lnTo>
                  <a:lnTo>
                    <a:pt x="73253" y="10668"/>
                  </a:lnTo>
                  <a:lnTo>
                    <a:pt x="73253" y="12192"/>
                  </a:lnTo>
                  <a:lnTo>
                    <a:pt x="74777" y="15240"/>
                  </a:lnTo>
                  <a:lnTo>
                    <a:pt x="76301" y="16764"/>
                  </a:lnTo>
                  <a:lnTo>
                    <a:pt x="76301" y="22860"/>
                  </a:lnTo>
                  <a:lnTo>
                    <a:pt x="77825" y="27432"/>
                  </a:lnTo>
                  <a:lnTo>
                    <a:pt x="77825" y="6096"/>
                  </a:lnTo>
                  <a:lnTo>
                    <a:pt x="76301" y="3048"/>
                  </a:lnTo>
                  <a:lnTo>
                    <a:pt x="71729" y="0"/>
                  </a:lnTo>
                  <a:lnTo>
                    <a:pt x="59537" y="0"/>
                  </a:lnTo>
                  <a:lnTo>
                    <a:pt x="54965" y="3048"/>
                  </a:lnTo>
                  <a:lnTo>
                    <a:pt x="51917" y="9144"/>
                  </a:lnTo>
                  <a:lnTo>
                    <a:pt x="47345" y="13716"/>
                  </a:lnTo>
                  <a:lnTo>
                    <a:pt x="45821" y="21336"/>
                  </a:lnTo>
                  <a:lnTo>
                    <a:pt x="45821" y="41236"/>
                  </a:lnTo>
                  <a:lnTo>
                    <a:pt x="47345" y="48856"/>
                  </a:lnTo>
                  <a:lnTo>
                    <a:pt x="51917" y="54952"/>
                  </a:lnTo>
                  <a:lnTo>
                    <a:pt x="54965" y="61048"/>
                  </a:lnTo>
                  <a:lnTo>
                    <a:pt x="59537" y="62572"/>
                  </a:lnTo>
                  <a:lnTo>
                    <a:pt x="71729" y="62572"/>
                  </a:lnTo>
                  <a:lnTo>
                    <a:pt x="76301" y="61048"/>
                  </a:lnTo>
                  <a:lnTo>
                    <a:pt x="78587" y="56476"/>
                  </a:lnTo>
                  <a:lnTo>
                    <a:pt x="82397" y="48856"/>
                  </a:lnTo>
                  <a:lnTo>
                    <a:pt x="85445" y="41236"/>
                  </a:lnTo>
                  <a:lnTo>
                    <a:pt x="85445" y="21336"/>
                  </a:lnTo>
                  <a:close/>
                </a:path>
                <a:path w="131444" h="62864">
                  <a:moveTo>
                    <a:pt x="131254" y="1524"/>
                  </a:moveTo>
                  <a:lnTo>
                    <a:pt x="91528" y="1524"/>
                  </a:lnTo>
                  <a:lnTo>
                    <a:pt x="91528" y="7620"/>
                  </a:lnTo>
                  <a:lnTo>
                    <a:pt x="122110" y="7620"/>
                  </a:lnTo>
                  <a:lnTo>
                    <a:pt x="116014" y="16764"/>
                  </a:lnTo>
                  <a:lnTo>
                    <a:pt x="114388" y="19812"/>
                  </a:lnTo>
                  <a:lnTo>
                    <a:pt x="111340" y="24384"/>
                  </a:lnTo>
                  <a:lnTo>
                    <a:pt x="108292" y="33616"/>
                  </a:lnTo>
                  <a:lnTo>
                    <a:pt x="108292" y="36664"/>
                  </a:lnTo>
                  <a:lnTo>
                    <a:pt x="105244" y="45808"/>
                  </a:lnTo>
                  <a:lnTo>
                    <a:pt x="105244" y="50380"/>
                  </a:lnTo>
                  <a:lnTo>
                    <a:pt x="103720" y="56476"/>
                  </a:lnTo>
                  <a:lnTo>
                    <a:pt x="103720" y="62572"/>
                  </a:lnTo>
                  <a:lnTo>
                    <a:pt x="112864" y="62572"/>
                  </a:lnTo>
                  <a:lnTo>
                    <a:pt x="112864" y="45808"/>
                  </a:lnTo>
                  <a:lnTo>
                    <a:pt x="114388" y="41236"/>
                  </a:lnTo>
                  <a:lnTo>
                    <a:pt x="114388" y="36664"/>
                  </a:lnTo>
                  <a:lnTo>
                    <a:pt x="117538" y="27432"/>
                  </a:lnTo>
                  <a:lnTo>
                    <a:pt x="119062" y="24384"/>
                  </a:lnTo>
                  <a:lnTo>
                    <a:pt x="122110" y="19812"/>
                  </a:lnTo>
                  <a:lnTo>
                    <a:pt x="123634" y="15240"/>
                  </a:lnTo>
                  <a:lnTo>
                    <a:pt x="126682" y="10668"/>
                  </a:lnTo>
                  <a:lnTo>
                    <a:pt x="131254" y="6096"/>
                  </a:lnTo>
                  <a:lnTo>
                    <a:pt x="131254" y="1524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/>
          <p:nvPr/>
        </p:nvSpPr>
        <p:spPr>
          <a:xfrm>
            <a:off x="2247036" y="2000643"/>
            <a:ext cx="131445" cy="62865"/>
          </a:xfrm>
          <a:custGeom>
            <a:avLst/>
            <a:gdLst/>
            <a:ahLst/>
            <a:cxnLst/>
            <a:rect l="l" t="t" r="r" b="b"/>
            <a:pathLst>
              <a:path w="131444" h="62864">
                <a:moveTo>
                  <a:pt x="39624" y="54952"/>
                </a:moveTo>
                <a:lnTo>
                  <a:pt x="12192" y="54952"/>
                </a:lnTo>
                <a:lnTo>
                  <a:pt x="18288" y="48856"/>
                </a:lnTo>
                <a:lnTo>
                  <a:pt x="21336" y="44284"/>
                </a:lnTo>
                <a:lnTo>
                  <a:pt x="27432" y="38100"/>
                </a:lnTo>
                <a:lnTo>
                  <a:pt x="28956" y="35052"/>
                </a:lnTo>
                <a:lnTo>
                  <a:pt x="32004" y="32004"/>
                </a:lnTo>
                <a:lnTo>
                  <a:pt x="35052" y="25908"/>
                </a:lnTo>
                <a:lnTo>
                  <a:pt x="35052" y="24384"/>
                </a:lnTo>
                <a:lnTo>
                  <a:pt x="36576" y="21336"/>
                </a:lnTo>
                <a:lnTo>
                  <a:pt x="36576" y="12192"/>
                </a:lnTo>
                <a:lnTo>
                  <a:pt x="35052" y="7620"/>
                </a:lnTo>
                <a:lnTo>
                  <a:pt x="28956" y="1524"/>
                </a:lnTo>
                <a:lnTo>
                  <a:pt x="24384" y="0"/>
                </a:lnTo>
                <a:lnTo>
                  <a:pt x="13716" y="0"/>
                </a:lnTo>
                <a:lnTo>
                  <a:pt x="4572" y="4572"/>
                </a:lnTo>
                <a:lnTo>
                  <a:pt x="0" y="9144"/>
                </a:lnTo>
                <a:lnTo>
                  <a:pt x="4572" y="13716"/>
                </a:lnTo>
                <a:lnTo>
                  <a:pt x="7620" y="10668"/>
                </a:lnTo>
                <a:lnTo>
                  <a:pt x="10668" y="9144"/>
                </a:lnTo>
                <a:lnTo>
                  <a:pt x="12192" y="7620"/>
                </a:lnTo>
                <a:lnTo>
                  <a:pt x="15240" y="6096"/>
                </a:lnTo>
                <a:lnTo>
                  <a:pt x="21336" y="6096"/>
                </a:lnTo>
                <a:lnTo>
                  <a:pt x="24384" y="7620"/>
                </a:lnTo>
                <a:lnTo>
                  <a:pt x="25908" y="9144"/>
                </a:lnTo>
                <a:lnTo>
                  <a:pt x="28956" y="15240"/>
                </a:lnTo>
                <a:lnTo>
                  <a:pt x="28956" y="21336"/>
                </a:lnTo>
                <a:lnTo>
                  <a:pt x="27432" y="22860"/>
                </a:lnTo>
                <a:lnTo>
                  <a:pt x="27432" y="25908"/>
                </a:lnTo>
                <a:lnTo>
                  <a:pt x="24384" y="32004"/>
                </a:lnTo>
                <a:lnTo>
                  <a:pt x="18288" y="38100"/>
                </a:lnTo>
                <a:lnTo>
                  <a:pt x="16764" y="41148"/>
                </a:lnTo>
                <a:lnTo>
                  <a:pt x="12192" y="44284"/>
                </a:lnTo>
                <a:lnTo>
                  <a:pt x="9144" y="48856"/>
                </a:lnTo>
                <a:lnTo>
                  <a:pt x="4572" y="51904"/>
                </a:lnTo>
                <a:lnTo>
                  <a:pt x="0" y="56476"/>
                </a:lnTo>
                <a:lnTo>
                  <a:pt x="0" y="61048"/>
                </a:lnTo>
                <a:lnTo>
                  <a:pt x="39624" y="61048"/>
                </a:lnTo>
                <a:lnTo>
                  <a:pt x="39624" y="54952"/>
                </a:lnTo>
                <a:close/>
              </a:path>
              <a:path w="131444" h="62864">
                <a:moveTo>
                  <a:pt x="86868" y="38100"/>
                </a:moveTo>
                <a:lnTo>
                  <a:pt x="77724" y="38100"/>
                </a:lnTo>
                <a:lnTo>
                  <a:pt x="77724" y="9144"/>
                </a:lnTo>
                <a:lnTo>
                  <a:pt x="77724" y="1524"/>
                </a:lnTo>
                <a:lnTo>
                  <a:pt x="71628" y="1524"/>
                </a:lnTo>
                <a:lnTo>
                  <a:pt x="71628" y="9144"/>
                </a:lnTo>
                <a:lnTo>
                  <a:pt x="71628" y="13716"/>
                </a:lnTo>
                <a:lnTo>
                  <a:pt x="70104" y="15240"/>
                </a:lnTo>
                <a:lnTo>
                  <a:pt x="70104" y="38100"/>
                </a:lnTo>
                <a:lnTo>
                  <a:pt x="51816" y="38100"/>
                </a:lnTo>
                <a:lnTo>
                  <a:pt x="65532" y="18288"/>
                </a:lnTo>
                <a:lnTo>
                  <a:pt x="67056" y="16764"/>
                </a:lnTo>
                <a:lnTo>
                  <a:pt x="67056" y="15240"/>
                </a:lnTo>
                <a:lnTo>
                  <a:pt x="68580" y="13716"/>
                </a:lnTo>
                <a:lnTo>
                  <a:pt x="68580" y="12192"/>
                </a:lnTo>
                <a:lnTo>
                  <a:pt x="70104" y="10668"/>
                </a:lnTo>
                <a:lnTo>
                  <a:pt x="70104" y="9144"/>
                </a:lnTo>
                <a:lnTo>
                  <a:pt x="71628" y="9144"/>
                </a:lnTo>
                <a:lnTo>
                  <a:pt x="71628" y="1524"/>
                </a:lnTo>
                <a:lnTo>
                  <a:pt x="70104" y="1524"/>
                </a:lnTo>
                <a:lnTo>
                  <a:pt x="44196" y="39624"/>
                </a:lnTo>
                <a:lnTo>
                  <a:pt x="44196" y="45808"/>
                </a:lnTo>
                <a:lnTo>
                  <a:pt x="70104" y="45808"/>
                </a:lnTo>
                <a:lnTo>
                  <a:pt x="70104" y="61048"/>
                </a:lnTo>
                <a:lnTo>
                  <a:pt x="77724" y="61048"/>
                </a:lnTo>
                <a:lnTo>
                  <a:pt x="77724" y="45808"/>
                </a:lnTo>
                <a:lnTo>
                  <a:pt x="86868" y="45808"/>
                </a:lnTo>
                <a:lnTo>
                  <a:pt x="86868" y="38100"/>
                </a:lnTo>
                <a:close/>
              </a:path>
              <a:path w="131444" h="62864">
                <a:moveTo>
                  <a:pt x="131152" y="36576"/>
                </a:moveTo>
                <a:lnTo>
                  <a:pt x="129628" y="32004"/>
                </a:lnTo>
                <a:lnTo>
                  <a:pt x="128104" y="30480"/>
                </a:lnTo>
                <a:lnTo>
                  <a:pt x="126580" y="28956"/>
                </a:lnTo>
                <a:lnTo>
                  <a:pt x="123532" y="26924"/>
                </a:lnTo>
                <a:lnTo>
                  <a:pt x="123532" y="39624"/>
                </a:lnTo>
                <a:lnTo>
                  <a:pt x="123532" y="47332"/>
                </a:lnTo>
                <a:lnTo>
                  <a:pt x="122008" y="48856"/>
                </a:lnTo>
                <a:lnTo>
                  <a:pt x="122008" y="50380"/>
                </a:lnTo>
                <a:lnTo>
                  <a:pt x="120484" y="51904"/>
                </a:lnTo>
                <a:lnTo>
                  <a:pt x="120484" y="53428"/>
                </a:lnTo>
                <a:lnTo>
                  <a:pt x="118960" y="54952"/>
                </a:lnTo>
                <a:lnTo>
                  <a:pt x="117436" y="54952"/>
                </a:lnTo>
                <a:lnTo>
                  <a:pt x="117436" y="56476"/>
                </a:lnTo>
                <a:lnTo>
                  <a:pt x="108292" y="56476"/>
                </a:lnTo>
                <a:lnTo>
                  <a:pt x="105244" y="54952"/>
                </a:lnTo>
                <a:lnTo>
                  <a:pt x="103720" y="51904"/>
                </a:lnTo>
                <a:lnTo>
                  <a:pt x="100672" y="48856"/>
                </a:lnTo>
                <a:lnTo>
                  <a:pt x="100672" y="44284"/>
                </a:lnTo>
                <a:lnTo>
                  <a:pt x="99148" y="38100"/>
                </a:lnTo>
                <a:lnTo>
                  <a:pt x="100672" y="35052"/>
                </a:lnTo>
                <a:lnTo>
                  <a:pt x="103720" y="33528"/>
                </a:lnTo>
                <a:lnTo>
                  <a:pt x="105244" y="32004"/>
                </a:lnTo>
                <a:lnTo>
                  <a:pt x="108292" y="32004"/>
                </a:lnTo>
                <a:lnTo>
                  <a:pt x="109816" y="30480"/>
                </a:lnTo>
                <a:lnTo>
                  <a:pt x="115912" y="30480"/>
                </a:lnTo>
                <a:lnTo>
                  <a:pt x="118960" y="32004"/>
                </a:lnTo>
                <a:lnTo>
                  <a:pt x="120484" y="33528"/>
                </a:lnTo>
                <a:lnTo>
                  <a:pt x="123532" y="39624"/>
                </a:lnTo>
                <a:lnTo>
                  <a:pt x="123532" y="26924"/>
                </a:lnTo>
                <a:lnTo>
                  <a:pt x="122008" y="25908"/>
                </a:lnTo>
                <a:lnTo>
                  <a:pt x="118960" y="24384"/>
                </a:lnTo>
                <a:lnTo>
                  <a:pt x="111340" y="24384"/>
                </a:lnTo>
                <a:lnTo>
                  <a:pt x="105244" y="27432"/>
                </a:lnTo>
                <a:lnTo>
                  <a:pt x="103720" y="27432"/>
                </a:lnTo>
                <a:lnTo>
                  <a:pt x="99148" y="32004"/>
                </a:lnTo>
                <a:lnTo>
                  <a:pt x="99148" y="22860"/>
                </a:lnTo>
                <a:lnTo>
                  <a:pt x="102196" y="16764"/>
                </a:lnTo>
                <a:lnTo>
                  <a:pt x="102196" y="13716"/>
                </a:lnTo>
                <a:lnTo>
                  <a:pt x="106768" y="9144"/>
                </a:lnTo>
                <a:lnTo>
                  <a:pt x="109816" y="7620"/>
                </a:lnTo>
                <a:lnTo>
                  <a:pt x="111340" y="7620"/>
                </a:lnTo>
                <a:lnTo>
                  <a:pt x="112864" y="6096"/>
                </a:lnTo>
                <a:lnTo>
                  <a:pt x="117436" y="6096"/>
                </a:lnTo>
                <a:lnTo>
                  <a:pt x="118960" y="7620"/>
                </a:lnTo>
                <a:lnTo>
                  <a:pt x="120484" y="7620"/>
                </a:lnTo>
                <a:lnTo>
                  <a:pt x="125056" y="12192"/>
                </a:lnTo>
                <a:lnTo>
                  <a:pt x="129628" y="6096"/>
                </a:lnTo>
                <a:lnTo>
                  <a:pt x="128104" y="4572"/>
                </a:lnTo>
                <a:lnTo>
                  <a:pt x="125056" y="3048"/>
                </a:lnTo>
                <a:lnTo>
                  <a:pt x="123532" y="1524"/>
                </a:lnTo>
                <a:lnTo>
                  <a:pt x="120484" y="1524"/>
                </a:lnTo>
                <a:lnTo>
                  <a:pt x="117436" y="0"/>
                </a:lnTo>
                <a:lnTo>
                  <a:pt x="111340" y="0"/>
                </a:lnTo>
                <a:lnTo>
                  <a:pt x="108292" y="1524"/>
                </a:lnTo>
                <a:lnTo>
                  <a:pt x="106768" y="1524"/>
                </a:lnTo>
                <a:lnTo>
                  <a:pt x="100672" y="4572"/>
                </a:lnTo>
                <a:lnTo>
                  <a:pt x="99148" y="7620"/>
                </a:lnTo>
                <a:lnTo>
                  <a:pt x="96100" y="10668"/>
                </a:lnTo>
                <a:lnTo>
                  <a:pt x="94576" y="13716"/>
                </a:lnTo>
                <a:lnTo>
                  <a:pt x="93052" y="18288"/>
                </a:lnTo>
                <a:lnTo>
                  <a:pt x="93052" y="22860"/>
                </a:lnTo>
                <a:lnTo>
                  <a:pt x="91440" y="27432"/>
                </a:lnTo>
                <a:lnTo>
                  <a:pt x="91440" y="38100"/>
                </a:lnTo>
                <a:lnTo>
                  <a:pt x="93052" y="42672"/>
                </a:lnTo>
                <a:lnTo>
                  <a:pt x="93052" y="45808"/>
                </a:lnTo>
                <a:lnTo>
                  <a:pt x="94576" y="50380"/>
                </a:lnTo>
                <a:lnTo>
                  <a:pt x="96100" y="53428"/>
                </a:lnTo>
                <a:lnTo>
                  <a:pt x="97624" y="54952"/>
                </a:lnTo>
                <a:lnTo>
                  <a:pt x="99148" y="58000"/>
                </a:lnTo>
                <a:lnTo>
                  <a:pt x="102196" y="59524"/>
                </a:lnTo>
                <a:lnTo>
                  <a:pt x="103720" y="61048"/>
                </a:lnTo>
                <a:lnTo>
                  <a:pt x="106768" y="62572"/>
                </a:lnTo>
                <a:lnTo>
                  <a:pt x="117436" y="62572"/>
                </a:lnTo>
                <a:lnTo>
                  <a:pt x="118960" y="61048"/>
                </a:lnTo>
                <a:lnTo>
                  <a:pt x="122008" y="61048"/>
                </a:lnTo>
                <a:lnTo>
                  <a:pt x="126580" y="56476"/>
                </a:lnTo>
                <a:lnTo>
                  <a:pt x="128104" y="53428"/>
                </a:lnTo>
                <a:lnTo>
                  <a:pt x="129628" y="51904"/>
                </a:lnTo>
                <a:lnTo>
                  <a:pt x="129628" y="48856"/>
                </a:lnTo>
                <a:lnTo>
                  <a:pt x="131152" y="45808"/>
                </a:lnTo>
                <a:lnTo>
                  <a:pt x="131152" y="3657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593276" y="2003691"/>
            <a:ext cx="130175" cy="62865"/>
          </a:xfrm>
          <a:custGeom>
            <a:avLst/>
            <a:gdLst/>
            <a:ahLst/>
            <a:cxnLst/>
            <a:rect l="l" t="t" r="r" b="b"/>
            <a:pathLst>
              <a:path w="130175" h="62864">
                <a:moveTo>
                  <a:pt x="39624" y="54952"/>
                </a:moveTo>
                <a:lnTo>
                  <a:pt x="12192" y="54952"/>
                </a:lnTo>
                <a:lnTo>
                  <a:pt x="18288" y="48856"/>
                </a:lnTo>
                <a:lnTo>
                  <a:pt x="21336" y="44284"/>
                </a:lnTo>
                <a:lnTo>
                  <a:pt x="27432" y="38100"/>
                </a:lnTo>
                <a:lnTo>
                  <a:pt x="28956" y="35052"/>
                </a:lnTo>
                <a:lnTo>
                  <a:pt x="32004" y="32004"/>
                </a:lnTo>
                <a:lnTo>
                  <a:pt x="36576" y="22860"/>
                </a:lnTo>
                <a:lnTo>
                  <a:pt x="36576" y="12192"/>
                </a:lnTo>
                <a:lnTo>
                  <a:pt x="35052" y="7620"/>
                </a:lnTo>
                <a:lnTo>
                  <a:pt x="28956" y="1524"/>
                </a:lnTo>
                <a:lnTo>
                  <a:pt x="24384" y="0"/>
                </a:lnTo>
                <a:lnTo>
                  <a:pt x="13716" y="0"/>
                </a:lnTo>
                <a:lnTo>
                  <a:pt x="7620" y="3048"/>
                </a:lnTo>
                <a:lnTo>
                  <a:pt x="6096" y="4572"/>
                </a:lnTo>
                <a:lnTo>
                  <a:pt x="3048" y="6096"/>
                </a:lnTo>
                <a:lnTo>
                  <a:pt x="0" y="9144"/>
                </a:lnTo>
                <a:lnTo>
                  <a:pt x="4572" y="13716"/>
                </a:lnTo>
                <a:lnTo>
                  <a:pt x="7620" y="10668"/>
                </a:lnTo>
                <a:lnTo>
                  <a:pt x="10668" y="9144"/>
                </a:lnTo>
                <a:lnTo>
                  <a:pt x="12192" y="7620"/>
                </a:lnTo>
                <a:lnTo>
                  <a:pt x="15240" y="6096"/>
                </a:lnTo>
                <a:lnTo>
                  <a:pt x="21336" y="6096"/>
                </a:lnTo>
                <a:lnTo>
                  <a:pt x="24384" y="7620"/>
                </a:lnTo>
                <a:lnTo>
                  <a:pt x="25908" y="9144"/>
                </a:lnTo>
                <a:lnTo>
                  <a:pt x="28956" y="15240"/>
                </a:lnTo>
                <a:lnTo>
                  <a:pt x="28956" y="22860"/>
                </a:lnTo>
                <a:lnTo>
                  <a:pt x="24384" y="32004"/>
                </a:lnTo>
                <a:lnTo>
                  <a:pt x="21336" y="35052"/>
                </a:lnTo>
                <a:lnTo>
                  <a:pt x="19812" y="38100"/>
                </a:lnTo>
                <a:lnTo>
                  <a:pt x="16764" y="41236"/>
                </a:lnTo>
                <a:lnTo>
                  <a:pt x="12192" y="44284"/>
                </a:lnTo>
                <a:lnTo>
                  <a:pt x="9144" y="48856"/>
                </a:lnTo>
                <a:lnTo>
                  <a:pt x="4572" y="51904"/>
                </a:lnTo>
                <a:lnTo>
                  <a:pt x="0" y="56476"/>
                </a:lnTo>
                <a:lnTo>
                  <a:pt x="0" y="61048"/>
                </a:lnTo>
                <a:lnTo>
                  <a:pt x="39624" y="61048"/>
                </a:lnTo>
                <a:lnTo>
                  <a:pt x="39624" y="54952"/>
                </a:lnTo>
                <a:close/>
              </a:path>
              <a:path w="130175" h="62864">
                <a:moveTo>
                  <a:pt x="86956" y="38100"/>
                </a:moveTo>
                <a:lnTo>
                  <a:pt x="77812" y="38100"/>
                </a:lnTo>
                <a:lnTo>
                  <a:pt x="77812" y="9144"/>
                </a:lnTo>
                <a:lnTo>
                  <a:pt x="77812" y="1524"/>
                </a:lnTo>
                <a:lnTo>
                  <a:pt x="71716" y="1524"/>
                </a:lnTo>
                <a:lnTo>
                  <a:pt x="71716" y="9144"/>
                </a:lnTo>
                <a:lnTo>
                  <a:pt x="71716" y="15240"/>
                </a:lnTo>
                <a:lnTo>
                  <a:pt x="70192" y="18288"/>
                </a:lnTo>
                <a:lnTo>
                  <a:pt x="70192" y="38100"/>
                </a:lnTo>
                <a:lnTo>
                  <a:pt x="51904" y="38100"/>
                </a:lnTo>
                <a:lnTo>
                  <a:pt x="65620" y="18288"/>
                </a:lnTo>
                <a:lnTo>
                  <a:pt x="67144" y="16764"/>
                </a:lnTo>
                <a:lnTo>
                  <a:pt x="67144" y="15240"/>
                </a:lnTo>
                <a:lnTo>
                  <a:pt x="70192" y="12192"/>
                </a:lnTo>
                <a:lnTo>
                  <a:pt x="70192" y="10668"/>
                </a:lnTo>
                <a:lnTo>
                  <a:pt x="71716" y="9144"/>
                </a:lnTo>
                <a:lnTo>
                  <a:pt x="71716" y="1524"/>
                </a:lnTo>
                <a:lnTo>
                  <a:pt x="70192" y="1524"/>
                </a:lnTo>
                <a:lnTo>
                  <a:pt x="44196" y="39624"/>
                </a:lnTo>
                <a:lnTo>
                  <a:pt x="44196" y="44284"/>
                </a:lnTo>
                <a:lnTo>
                  <a:pt x="70192" y="44284"/>
                </a:lnTo>
                <a:lnTo>
                  <a:pt x="70192" y="61048"/>
                </a:lnTo>
                <a:lnTo>
                  <a:pt x="77812" y="61048"/>
                </a:lnTo>
                <a:lnTo>
                  <a:pt x="77812" y="44284"/>
                </a:lnTo>
                <a:lnTo>
                  <a:pt x="86956" y="44284"/>
                </a:lnTo>
                <a:lnTo>
                  <a:pt x="86956" y="38100"/>
                </a:lnTo>
                <a:close/>
              </a:path>
              <a:path w="130175" h="62864">
                <a:moveTo>
                  <a:pt x="129628" y="36576"/>
                </a:moveTo>
                <a:lnTo>
                  <a:pt x="128104" y="33528"/>
                </a:lnTo>
                <a:lnTo>
                  <a:pt x="128104" y="32004"/>
                </a:lnTo>
                <a:lnTo>
                  <a:pt x="126580" y="28956"/>
                </a:lnTo>
                <a:lnTo>
                  <a:pt x="125056" y="27432"/>
                </a:lnTo>
                <a:lnTo>
                  <a:pt x="122008" y="25908"/>
                </a:lnTo>
                <a:lnTo>
                  <a:pt x="120484" y="25908"/>
                </a:lnTo>
                <a:lnTo>
                  <a:pt x="118960" y="24384"/>
                </a:lnTo>
                <a:lnTo>
                  <a:pt x="115912" y="24384"/>
                </a:lnTo>
                <a:lnTo>
                  <a:pt x="114388" y="22860"/>
                </a:lnTo>
                <a:lnTo>
                  <a:pt x="109816" y="22860"/>
                </a:lnTo>
                <a:lnTo>
                  <a:pt x="108292" y="24384"/>
                </a:lnTo>
                <a:lnTo>
                  <a:pt x="103720" y="24384"/>
                </a:lnTo>
                <a:lnTo>
                  <a:pt x="102196" y="25908"/>
                </a:lnTo>
                <a:lnTo>
                  <a:pt x="103720" y="7620"/>
                </a:lnTo>
                <a:lnTo>
                  <a:pt x="126580" y="7620"/>
                </a:lnTo>
                <a:lnTo>
                  <a:pt x="126580" y="1524"/>
                </a:lnTo>
                <a:lnTo>
                  <a:pt x="96100" y="1524"/>
                </a:lnTo>
                <a:lnTo>
                  <a:pt x="94576" y="30480"/>
                </a:lnTo>
                <a:lnTo>
                  <a:pt x="99148" y="33528"/>
                </a:lnTo>
                <a:lnTo>
                  <a:pt x="102196" y="30480"/>
                </a:lnTo>
                <a:lnTo>
                  <a:pt x="103720" y="30480"/>
                </a:lnTo>
                <a:lnTo>
                  <a:pt x="105244" y="28956"/>
                </a:lnTo>
                <a:lnTo>
                  <a:pt x="112864" y="28956"/>
                </a:lnTo>
                <a:lnTo>
                  <a:pt x="118960" y="32004"/>
                </a:lnTo>
                <a:lnTo>
                  <a:pt x="122008" y="38100"/>
                </a:lnTo>
                <a:lnTo>
                  <a:pt x="122008" y="45808"/>
                </a:lnTo>
                <a:lnTo>
                  <a:pt x="120484" y="48856"/>
                </a:lnTo>
                <a:lnTo>
                  <a:pt x="120484" y="50380"/>
                </a:lnTo>
                <a:lnTo>
                  <a:pt x="115912" y="54952"/>
                </a:lnTo>
                <a:lnTo>
                  <a:pt x="114388" y="54952"/>
                </a:lnTo>
                <a:lnTo>
                  <a:pt x="112864" y="56476"/>
                </a:lnTo>
                <a:lnTo>
                  <a:pt x="105244" y="56476"/>
                </a:lnTo>
                <a:lnTo>
                  <a:pt x="102196" y="54952"/>
                </a:lnTo>
                <a:lnTo>
                  <a:pt x="100672" y="54952"/>
                </a:lnTo>
                <a:lnTo>
                  <a:pt x="97624" y="53428"/>
                </a:lnTo>
                <a:lnTo>
                  <a:pt x="93052" y="48856"/>
                </a:lnTo>
                <a:lnTo>
                  <a:pt x="90004" y="54952"/>
                </a:lnTo>
                <a:lnTo>
                  <a:pt x="91528" y="54952"/>
                </a:lnTo>
                <a:lnTo>
                  <a:pt x="91528" y="56476"/>
                </a:lnTo>
                <a:lnTo>
                  <a:pt x="93052" y="58000"/>
                </a:lnTo>
                <a:lnTo>
                  <a:pt x="94576" y="58000"/>
                </a:lnTo>
                <a:lnTo>
                  <a:pt x="96100" y="59524"/>
                </a:lnTo>
                <a:lnTo>
                  <a:pt x="97624" y="59524"/>
                </a:lnTo>
                <a:lnTo>
                  <a:pt x="99148" y="61048"/>
                </a:lnTo>
                <a:lnTo>
                  <a:pt x="100672" y="61048"/>
                </a:lnTo>
                <a:lnTo>
                  <a:pt x="103720" y="62572"/>
                </a:lnTo>
                <a:lnTo>
                  <a:pt x="114388" y="62572"/>
                </a:lnTo>
                <a:lnTo>
                  <a:pt x="117436" y="61048"/>
                </a:lnTo>
                <a:lnTo>
                  <a:pt x="118960" y="61048"/>
                </a:lnTo>
                <a:lnTo>
                  <a:pt x="122008" y="59524"/>
                </a:lnTo>
                <a:lnTo>
                  <a:pt x="123532" y="58000"/>
                </a:lnTo>
                <a:lnTo>
                  <a:pt x="124294" y="56476"/>
                </a:lnTo>
                <a:lnTo>
                  <a:pt x="125056" y="54952"/>
                </a:lnTo>
                <a:lnTo>
                  <a:pt x="126580" y="53428"/>
                </a:lnTo>
                <a:lnTo>
                  <a:pt x="128104" y="50380"/>
                </a:lnTo>
                <a:lnTo>
                  <a:pt x="129628" y="48856"/>
                </a:lnTo>
                <a:lnTo>
                  <a:pt x="129628" y="3657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931884" y="2025027"/>
            <a:ext cx="130175" cy="62865"/>
          </a:xfrm>
          <a:custGeom>
            <a:avLst/>
            <a:gdLst/>
            <a:ahLst/>
            <a:cxnLst/>
            <a:rect l="l" t="t" r="r" b="b"/>
            <a:pathLst>
              <a:path w="130175" h="62864">
                <a:moveTo>
                  <a:pt x="38188" y="54952"/>
                </a:moveTo>
                <a:lnTo>
                  <a:pt x="12280" y="54952"/>
                </a:lnTo>
                <a:lnTo>
                  <a:pt x="21424" y="45808"/>
                </a:lnTo>
                <a:lnTo>
                  <a:pt x="24472" y="41236"/>
                </a:lnTo>
                <a:lnTo>
                  <a:pt x="27520" y="38188"/>
                </a:lnTo>
                <a:lnTo>
                  <a:pt x="30568" y="32092"/>
                </a:lnTo>
                <a:lnTo>
                  <a:pt x="33616" y="29044"/>
                </a:lnTo>
                <a:lnTo>
                  <a:pt x="33616" y="27520"/>
                </a:lnTo>
                <a:lnTo>
                  <a:pt x="36664" y="21424"/>
                </a:lnTo>
                <a:lnTo>
                  <a:pt x="36664" y="12192"/>
                </a:lnTo>
                <a:lnTo>
                  <a:pt x="33616" y="9144"/>
                </a:lnTo>
                <a:lnTo>
                  <a:pt x="30568" y="4572"/>
                </a:lnTo>
                <a:lnTo>
                  <a:pt x="27520" y="1524"/>
                </a:lnTo>
                <a:lnTo>
                  <a:pt x="22948" y="0"/>
                </a:lnTo>
                <a:lnTo>
                  <a:pt x="13804" y="0"/>
                </a:lnTo>
                <a:lnTo>
                  <a:pt x="1524" y="6096"/>
                </a:lnTo>
                <a:lnTo>
                  <a:pt x="0" y="9144"/>
                </a:lnTo>
                <a:lnTo>
                  <a:pt x="4572" y="13716"/>
                </a:lnTo>
                <a:lnTo>
                  <a:pt x="9232" y="9144"/>
                </a:lnTo>
                <a:lnTo>
                  <a:pt x="12280" y="7620"/>
                </a:lnTo>
                <a:lnTo>
                  <a:pt x="13804" y="6096"/>
                </a:lnTo>
                <a:lnTo>
                  <a:pt x="21424" y="6096"/>
                </a:lnTo>
                <a:lnTo>
                  <a:pt x="27520" y="12192"/>
                </a:lnTo>
                <a:lnTo>
                  <a:pt x="29044" y="15240"/>
                </a:lnTo>
                <a:lnTo>
                  <a:pt x="29044" y="21424"/>
                </a:lnTo>
                <a:lnTo>
                  <a:pt x="27520" y="22948"/>
                </a:lnTo>
                <a:lnTo>
                  <a:pt x="21424" y="35140"/>
                </a:lnTo>
                <a:lnTo>
                  <a:pt x="12280" y="44284"/>
                </a:lnTo>
                <a:lnTo>
                  <a:pt x="9232" y="48856"/>
                </a:lnTo>
                <a:lnTo>
                  <a:pt x="4572" y="53428"/>
                </a:lnTo>
                <a:lnTo>
                  <a:pt x="0" y="56476"/>
                </a:lnTo>
                <a:lnTo>
                  <a:pt x="0" y="62572"/>
                </a:lnTo>
                <a:lnTo>
                  <a:pt x="38188" y="62572"/>
                </a:lnTo>
                <a:lnTo>
                  <a:pt x="38188" y="54952"/>
                </a:lnTo>
                <a:close/>
              </a:path>
              <a:path w="130175" h="62864">
                <a:moveTo>
                  <a:pt x="83921" y="41236"/>
                </a:moveTo>
                <a:lnTo>
                  <a:pt x="82397" y="39712"/>
                </a:lnTo>
                <a:lnTo>
                  <a:pt x="82397" y="38188"/>
                </a:lnTo>
                <a:lnTo>
                  <a:pt x="79349" y="35140"/>
                </a:lnTo>
                <a:lnTo>
                  <a:pt x="79349" y="33616"/>
                </a:lnTo>
                <a:lnTo>
                  <a:pt x="77825" y="33616"/>
                </a:lnTo>
                <a:lnTo>
                  <a:pt x="76301" y="32092"/>
                </a:lnTo>
                <a:lnTo>
                  <a:pt x="74777" y="32092"/>
                </a:lnTo>
                <a:lnTo>
                  <a:pt x="73253" y="30568"/>
                </a:lnTo>
                <a:lnTo>
                  <a:pt x="70205" y="30568"/>
                </a:lnTo>
                <a:lnTo>
                  <a:pt x="76301" y="27520"/>
                </a:lnTo>
                <a:lnTo>
                  <a:pt x="80873" y="22948"/>
                </a:lnTo>
                <a:lnTo>
                  <a:pt x="82397" y="19900"/>
                </a:lnTo>
                <a:lnTo>
                  <a:pt x="82397" y="13716"/>
                </a:lnTo>
                <a:lnTo>
                  <a:pt x="80873" y="10668"/>
                </a:lnTo>
                <a:lnTo>
                  <a:pt x="80873" y="9144"/>
                </a:lnTo>
                <a:lnTo>
                  <a:pt x="77825" y="6096"/>
                </a:lnTo>
                <a:lnTo>
                  <a:pt x="73253" y="1524"/>
                </a:lnTo>
                <a:lnTo>
                  <a:pt x="70205" y="1524"/>
                </a:lnTo>
                <a:lnTo>
                  <a:pt x="68681" y="0"/>
                </a:lnTo>
                <a:lnTo>
                  <a:pt x="59537" y="0"/>
                </a:lnTo>
                <a:lnTo>
                  <a:pt x="53441" y="3048"/>
                </a:lnTo>
                <a:lnTo>
                  <a:pt x="51917" y="4572"/>
                </a:lnTo>
                <a:lnTo>
                  <a:pt x="45821" y="7620"/>
                </a:lnTo>
                <a:lnTo>
                  <a:pt x="50393" y="12192"/>
                </a:lnTo>
                <a:lnTo>
                  <a:pt x="51917" y="10668"/>
                </a:lnTo>
                <a:lnTo>
                  <a:pt x="54965" y="9144"/>
                </a:lnTo>
                <a:lnTo>
                  <a:pt x="56489" y="9144"/>
                </a:lnTo>
                <a:lnTo>
                  <a:pt x="58013" y="7620"/>
                </a:lnTo>
                <a:lnTo>
                  <a:pt x="61061" y="6096"/>
                </a:lnTo>
                <a:lnTo>
                  <a:pt x="67157" y="6096"/>
                </a:lnTo>
                <a:lnTo>
                  <a:pt x="70205" y="9144"/>
                </a:lnTo>
                <a:lnTo>
                  <a:pt x="73253" y="10668"/>
                </a:lnTo>
                <a:lnTo>
                  <a:pt x="73253" y="21424"/>
                </a:lnTo>
                <a:lnTo>
                  <a:pt x="71729" y="21424"/>
                </a:lnTo>
                <a:lnTo>
                  <a:pt x="71729" y="22948"/>
                </a:lnTo>
                <a:lnTo>
                  <a:pt x="68681" y="25996"/>
                </a:lnTo>
                <a:lnTo>
                  <a:pt x="64109" y="25996"/>
                </a:lnTo>
                <a:lnTo>
                  <a:pt x="62585" y="27520"/>
                </a:lnTo>
                <a:lnTo>
                  <a:pt x="56489" y="27520"/>
                </a:lnTo>
                <a:lnTo>
                  <a:pt x="56489" y="33616"/>
                </a:lnTo>
                <a:lnTo>
                  <a:pt x="62585" y="33616"/>
                </a:lnTo>
                <a:lnTo>
                  <a:pt x="65633" y="35140"/>
                </a:lnTo>
                <a:lnTo>
                  <a:pt x="70205" y="35140"/>
                </a:lnTo>
                <a:lnTo>
                  <a:pt x="74777" y="39712"/>
                </a:lnTo>
                <a:lnTo>
                  <a:pt x="74777" y="41236"/>
                </a:lnTo>
                <a:lnTo>
                  <a:pt x="76301" y="42760"/>
                </a:lnTo>
                <a:lnTo>
                  <a:pt x="76301" y="48856"/>
                </a:lnTo>
                <a:lnTo>
                  <a:pt x="74777" y="51904"/>
                </a:lnTo>
                <a:lnTo>
                  <a:pt x="71729" y="53428"/>
                </a:lnTo>
                <a:lnTo>
                  <a:pt x="70205" y="54952"/>
                </a:lnTo>
                <a:lnTo>
                  <a:pt x="67157" y="56476"/>
                </a:lnTo>
                <a:lnTo>
                  <a:pt x="56489" y="56476"/>
                </a:lnTo>
                <a:lnTo>
                  <a:pt x="54965" y="54952"/>
                </a:lnTo>
                <a:lnTo>
                  <a:pt x="51917" y="53428"/>
                </a:lnTo>
                <a:lnTo>
                  <a:pt x="47345" y="48856"/>
                </a:lnTo>
                <a:lnTo>
                  <a:pt x="44297" y="54952"/>
                </a:lnTo>
                <a:lnTo>
                  <a:pt x="45821" y="54952"/>
                </a:lnTo>
                <a:lnTo>
                  <a:pt x="45821" y="56476"/>
                </a:lnTo>
                <a:lnTo>
                  <a:pt x="47345" y="58000"/>
                </a:lnTo>
                <a:lnTo>
                  <a:pt x="48869" y="58000"/>
                </a:lnTo>
                <a:lnTo>
                  <a:pt x="51917" y="61048"/>
                </a:lnTo>
                <a:lnTo>
                  <a:pt x="53441" y="61048"/>
                </a:lnTo>
                <a:lnTo>
                  <a:pt x="54965" y="62572"/>
                </a:lnTo>
                <a:lnTo>
                  <a:pt x="71729" y="62572"/>
                </a:lnTo>
                <a:lnTo>
                  <a:pt x="74777" y="61048"/>
                </a:lnTo>
                <a:lnTo>
                  <a:pt x="79349" y="56476"/>
                </a:lnTo>
                <a:lnTo>
                  <a:pt x="82397" y="53428"/>
                </a:lnTo>
                <a:lnTo>
                  <a:pt x="83921" y="50380"/>
                </a:lnTo>
                <a:lnTo>
                  <a:pt x="83921" y="41236"/>
                </a:lnTo>
                <a:close/>
              </a:path>
              <a:path w="130175" h="62864">
                <a:moveTo>
                  <a:pt x="129730" y="24472"/>
                </a:moveTo>
                <a:lnTo>
                  <a:pt x="128206" y="19900"/>
                </a:lnTo>
                <a:lnTo>
                  <a:pt x="128206" y="16764"/>
                </a:lnTo>
                <a:lnTo>
                  <a:pt x="122872" y="6096"/>
                </a:lnTo>
                <a:lnTo>
                  <a:pt x="122110" y="4572"/>
                </a:lnTo>
                <a:lnTo>
                  <a:pt x="122110" y="18288"/>
                </a:lnTo>
                <a:lnTo>
                  <a:pt x="122110" y="24472"/>
                </a:lnTo>
                <a:lnTo>
                  <a:pt x="120586" y="27520"/>
                </a:lnTo>
                <a:lnTo>
                  <a:pt x="117538" y="29044"/>
                </a:lnTo>
                <a:lnTo>
                  <a:pt x="116014" y="30568"/>
                </a:lnTo>
                <a:lnTo>
                  <a:pt x="112966" y="32092"/>
                </a:lnTo>
                <a:lnTo>
                  <a:pt x="102209" y="32092"/>
                </a:lnTo>
                <a:lnTo>
                  <a:pt x="100685" y="29044"/>
                </a:lnTo>
                <a:lnTo>
                  <a:pt x="99161" y="27520"/>
                </a:lnTo>
                <a:lnTo>
                  <a:pt x="97637" y="24472"/>
                </a:lnTo>
                <a:lnTo>
                  <a:pt x="97637" y="15240"/>
                </a:lnTo>
                <a:lnTo>
                  <a:pt x="99161" y="13716"/>
                </a:lnTo>
                <a:lnTo>
                  <a:pt x="99161" y="12192"/>
                </a:lnTo>
                <a:lnTo>
                  <a:pt x="103733" y="7620"/>
                </a:lnTo>
                <a:lnTo>
                  <a:pt x="105346" y="6096"/>
                </a:lnTo>
                <a:lnTo>
                  <a:pt x="112966" y="6096"/>
                </a:lnTo>
                <a:lnTo>
                  <a:pt x="116014" y="7620"/>
                </a:lnTo>
                <a:lnTo>
                  <a:pt x="117538" y="10668"/>
                </a:lnTo>
                <a:lnTo>
                  <a:pt x="120586" y="13716"/>
                </a:lnTo>
                <a:lnTo>
                  <a:pt x="122110" y="18288"/>
                </a:lnTo>
                <a:lnTo>
                  <a:pt x="122110" y="4572"/>
                </a:lnTo>
                <a:lnTo>
                  <a:pt x="119062" y="3048"/>
                </a:lnTo>
                <a:lnTo>
                  <a:pt x="117538" y="1524"/>
                </a:lnTo>
                <a:lnTo>
                  <a:pt x="114490" y="1524"/>
                </a:lnTo>
                <a:lnTo>
                  <a:pt x="111442" y="0"/>
                </a:lnTo>
                <a:lnTo>
                  <a:pt x="106870" y="0"/>
                </a:lnTo>
                <a:lnTo>
                  <a:pt x="103733" y="1524"/>
                </a:lnTo>
                <a:lnTo>
                  <a:pt x="102209" y="1524"/>
                </a:lnTo>
                <a:lnTo>
                  <a:pt x="99161" y="3048"/>
                </a:lnTo>
                <a:lnTo>
                  <a:pt x="93065" y="9144"/>
                </a:lnTo>
                <a:lnTo>
                  <a:pt x="91541" y="12192"/>
                </a:lnTo>
                <a:lnTo>
                  <a:pt x="91541" y="13716"/>
                </a:lnTo>
                <a:lnTo>
                  <a:pt x="90017" y="16764"/>
                </a:lnTo>
                <a:lnTo>
                  <a:pt x="90017" y="25996"/>
                </a:lnTo>
                <a:lnTo>
                  <a:pt x="91541" y="30568"/>
                </a:lnTo>
                <a:lnTo>
                  <a:pt x="94589" y="33616"/>
                </a:lnTo>
                <a:lnTo>
                  <a:pt x="99161" y="36664"/>
                </a:lnTo>
                <a:lnTo>
                  <a:pt x="102209" y="38188"/>
                </a:lnTo>
                <a:lnTo>
                  <a:pt x="112966" y="38188"/>
                </a:lnTo>
                <a:lnTo>
                  <a:pt x="116014" y="36664"/>
                </a:lnTo>
                <a:lnTo>
                  <a:pt x="117538" y="35140"/>
                </a:lnTo>
                <a:lnTo>
                  <a:pt x="120586" y="33616"/>
                </a:lnTo>
                <a:lnTo>
                  <a:pt x="121348" y="32092"/>
                </a:lnTo>
                <a:lnTo>
                  <a:pt x="122110" y="30568"/>
                </a:lnTo>
                <a:lnTo>
                  <a:pt x="122110" y="39712"/>
                </a:lnTo>
                <a:lnTo>
                  <a:pt x="119062" y="45808"/>
                </a:lnTo>
                <a:lnTo>
                  <a:pt x="119062" y="48856"/>
                </a:lnTo>
                <a:lnTo>
                  <a:pt x="117538" y="50380"/>
                </a:lnTo>
                <a:lnTo>
                  <a:pt x="116014" y="53428"/>
                </a:lnTo>
                <a:lnTo>
                  <a:pt x="114490" y="54952"/>
                </a:lnTo>
                <a:lnTo>
                  <a:pt x="111442" y="54952"/>
                </a:lnTo>
                <a:lnTo>
                  <a:pt x="109918" y="56476"/>
                </a:lnTo>
                <a:lnTo>
                  <a:pt x="102209" y="56476"/>
                </a:lnTo>
                <a:lnTo>
                  <a:pt x="100685" y="54952"/>
                </a:lnTo>
                <a:lnTo>
                  <a:pt x="99161" y="54952"/>
                </a:lnTo>
                <a:lnTo>
                  <a:pt x="96113" y="51904"/>
                </a:lnTo>
                <a:lnTo>
                  <a:pt x="91541" y="56476"/>
                </a:lnTo>
                <a:lnTo>
                  <a:pt x="93065" y="58000"/>
                </a:lnTo>
                <a:lnTo>
                  <a:pt x="96113" y="59524"/>
                </a:lnTo>
                <a:lnTo>
                  <a:pt x="97637" y="61048"/>
                </a:lnTo>
                <a:lnTo>
                  <a:pt x="100685" y="62572"/>
                </a:lnTo>
                <a:lnTo>
                  <a:pt x="112966" y="62572"/>
                </a:lnTo>
                <a:lnTo>
                  <a:pt x="114490" y="61048"/>
                </a:lnTo>
                <a:lnTo>
                  <a:pt x="120586" y="58000"/>
                </a:lnTo>
                <a:lnTo>
                  <a:pt x="121348" y="56476"/>
                </a:lnTo>
                <a:lnTo>
                  <a:pt x="122110" y="54952"/>
                </a:lnTo>
                <a:lnTo>
                  <a:pt x="125158" y="51904"/>
                </a:lnTo>
                <a:lnTo>
                  <a:pt x="126682" y="48856"/>
                </a:lnTo>
                <a:lnTo>
                  <a:pt x="128206" y="44284"/>
                </a:lnTo>
                <a:lnTo>
                  <a:pt x="128206" y="41236"/>
                </a:lnTo>
                <a:lnTo>
                  <a:pt x="129730" y="35140"/>
                </a:lnTo>
                <a:lnTo>
                  <a:pt x="129730" y="30568"/>
                </a:lnTo>
                <a:lnTo>
                  <a:pt x="129730" y="24472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3" name="object 113"/>
          <p:cNvGrpSpPr/>
          <p:nvPr/>
        </p:nvGrpSpPr>
        <p:grpSpPr>
          <a:xfrm>
            <a:off x="2215895" y="2090927"/>
            <a:ext cx="203200" cy="824865"/>
            <a:chOff x="2215895" y="2090927"/>
            <a:chExt cx="203200" cy="824865"/>
          </a:xfrm>
        </p:grpSpPr>
        <p:sp>
          <p:nvSpPr>
            <p:cNvPr id="114" name="object 114"/>
            <p:cNvSpPr/>
            <p:nvPr/>
          </p:nvSpPr>
          <p:spPr>
            <a:xfrm>
              <a:off x="2215895" y="2490215"/>
              <a:ext cx="203200" cy="425450"/>
            </a:xfrm>
            <a:custGeom>
              <a:avLst/>
              <a:gdLst/>
              <a:ahLst/>
              <a:cxnLst/>
              <a:rect l="l" t="t" r="r" b="b"/>
              <a:pathLst>
                <a:path w="203200" h="425450">
                  <a:moveTo>
                    <a:pt x="202691" y="425195"/>
                  </a:moveTo>
                  <a:lnTo>
                    <a:pt x="0" y="425195"/>
                  </a:lnTo>
                  <a:lnTo>
                    <a:pt x="0" y="0"/>
                  </a:lnTo>
                  <a:lnTo>
                    <a:pt x="202691" y="0"/>
                  </a:lnTo>
                  <a:lnTo>
                    <a:pt x="202691" y="425195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215895" y="2090927"/>
              <a:ext cx="203200" cy="402590"/>
            </a:xfrm>
            <a:custGeom>
              <a:avLst/>
              <a:gdLst/>
              <a:ahLst/>
              <a:cxnLst/>
              <a:rect l="l" t="t" r="r" b="b"/>
              <a:pathLst>
                <a:path w="203200" h="402589">
                  <a:moveTo>
                    <a:pt x="202691" y="402336"/>
                  </a:moveTo>
                  <a:lnTo>
                    <a:pt x="0" y="402336"/>
                  </a:lnTo>
                  <a:lnTo>
                    <a:pt x="0" y="0"/>
                  </a:lnTo>
                  <a:lnTo>
                    <a:pt x="202691" y="0"/>
                  </a:lnTo>
                  <a:lnTo>
                    <a:pt x="202691" y="402336"/>
                  </a:lnTo>
                  <a:close/>
                </a:path>
              </a:pathLst>
            </a:custGeom>
            <a:solidFill>
              <a:srgbClr val="A5A8B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" name="object 116"/>
          <p:cNvGrpSpPr/>
          <p:nvPr/>
        </p:nvGrpSpPr>
        <p:grpSpPr>
          <a:xfrm>
            <a:off x="2555748" y="2095500"/>
            <a:ext cx="201295" cy="821690"/>
            <a:chOff x="2555748" y="2095500"/>
            <a:chExt cx="201295" cy="821690"/>
          </a:xfrm>
        </p:grpSpPr>
        <p:sp>
          <p:nvSpPr>
            <p:cNvPr id="117" name="object 117"/>
            <p:cNvSpPr/>
            <p:nvPr/>
          </p:nvSpPr>
          <p:spPr>
            <a:xfrm>
              <a:off x="2555748" y="2496311"/>
              <a:ext cx="201295" cy="421005"/>
            </a:xfrm>
            <a:custGeom>
              <a:avLst/>
              <a:gdLst/>
              <a:ahLst/>
              <a:cxnLst/>
              <a:rect l="l" t="t" r="r" b="b"/>
              <a:pathLst>
                <a:path w="201294" h="421005">
                  <a:moveTo>
                    <a:pt x="0" y="420624"/>
                  </a:moveTo>
                  <a:lnTo>
                    <a:pt x="201167" y="420624"/>
                  </a:lnTo>
                  <a:lnTo>
                    <a:pt x="201167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555748" y="2095500"/>
              <a:ext cx="201295" cy="401320"/>
            </a:xfrm>
            <a:custGeom>
              <a:avLst/>
              <a:gdLst/>
              <a:ahLst/>
              <a:cxnLst/>
              <a:rect l="l" t="t" r="r" b="b"/>
              <a:pathLst>
                <a:path w="201294" h="401319">
                  <a:moveTo>
                    <a:pt x="201167" y="400811"/>
                  </a:moveTo>
                  <a:lnTo>
                    <a:pt x="0" y="400811"/>
                  </a:lnTo>
                  <a:lnTo>
                    <a:pt x="0" y="0"/>
                  </a:lnTo>
                  <a:lnTo>
                    <a:pt x="201167" y="0"/>
                  </a:lnTo>
                  <a:lnTo>
                    <a:pt x="201167" y="400811"/>
                  </a:lnTo>
                  <a:close/>
                </a:path>
              </a:pathLst>
            </a:custGeom>
            <a:solidFill>
              <a:srgbClr val="A5A8B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" name="object 119"/>
          <p:cNvGrpSpPr/>
          <p:nvPr/>
        </p:nvGrpSpPr>
        <p:grpSpPr>
          <a:xfrm>
            <a:off x="2892551" y="2113788"/>
            <a:ext cx="201295" cy="802005"/>
            <a:chOff x="2892551" y="2113788"/>
            <a:chExt cx="201295" cy="802005"/>
          </a:xfrm>
        </p:grpSpPr>
        <p:sp>
          <p:nvSpPr>
            <p:cNvPr id="120" name="object 120"/>
            <p:cNvSpPr/>
            <p:nvPr/>
          </p:nvSpPr>
          <p:spPr>
            <a:xfrm>
              <a:off x="2892551" y="2494788"/>
              <a:ext cx="201295" cy="421005"/>
            </a:xfrm>
            <a:custGeom>
              <a:avLst/>
              <a:gdLst/>
              <a:ahLst/>
              <a:cxnLst/>
              <a:rect l="l" t="t" r="r" b="b"/>
              <a:pathLst>
                <a:path w="201294" h="421005">
                  <a:moveTo>
                    <a:pt x="0" y="420623"/>
                  </a:moveTo>
                  <a:lnTo>
                    <a:pt x="201167" y="420623"/>
                  </a:lnTo>
                  <a:lnTo>
                    <a:pt x="201167" y="0"/>
                  </a:lnTo>
                  <a:lnTo>
                    <a:pt x="0" y="0"/>
                  </a:lnTo>
                  <a:lnTo>
                    <a:pt x="0" y="420623"/>
                  </a:lnTo>
                  <a:close/>
                </a:path>
              </a:pathLst>
            </a:custGeom>
            <a:solidFill>
              <a:srgbClr val="2328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2892551" y="2113788"/>
              <a:ext cx="201295" cy="381000"/>
            </a:xfrm>
            <a:custGeom>
              <a:avLst/>
              <a:gdLst/>
              <a:ahLst/>
              <a:cxnLst/>
              <a:rect l="l" t="t" r="r" b="b"/>
              <a:pathLst>
                <a:path w="201294" h="381000">
                  <a:moveTo>
                    <a:pt x="201167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01167" y="0"/>
                  </a:lnTo>
                  <a:lnTo>
                    <a:pt x="201167" y="381000"/>
                  </a:lnTo>
                  <a:close/>
                </a:path>
              </a:pathLst>
            </a:custGeom>
            <a:solidFill>
              <a:srgbClr val="A5A8B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title>T2 2023 - Résultats financiers - Présentation</dc:title>
  <dcterms:created xsi:type="dcterms:W3CDTF">2023-10-04T07:24:43Z</dcterms:created>
  <dcterms:modified xsi:type="dcterms:W3CDTF">2023-10-04T07:24:43Z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2023-10-04T00:00:00Z</vt:filetime>
  </property>
  <property fmtid="{D5CDD505-2E9C-101B-9397-08002B2CF9AE}" pid="3" name="LastSaved">
    <vt:filetime>2023-10-04T00:00:00Z</vt:filetime>
  </property>
</Properties>
</file>