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7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8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E5BA-864B-534E-A899-AF596F545F2B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3856-2153-C447-85D5-7A2933B4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4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&quot;No&quot; Symbol 76"/>
          <p:cNvSpPr/>
          <p:nvPr/>
        </p:nvSpPr>
        <p:spPr>
          <a:xfrm>
            <a:off x="6181099" y="1108081"/>
            <a:ext cx="1350728" cy="1247690"/>
          </a:xfrm>
          <a:prstGeom prst="noSmoking">
            <a:avLst/>
          </a:prstGeom>
          <a:solidFill>
            <a:srgbClr val="FF0000">
              <a:alpha val="30000"/>
            </a:srgbClr>
          </a:solidFill>
          <a:ln w="3175" cmpd="sng">
            <a:solidFill>
              <a:srgbClr val="660066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848919" y="1430676"/>
            <a:ext cx="659172" cy="594775"/>
          </a:xfrm>
          <a:prstGeom prst="donut">
            <a:avLst>
              <a:gd name="adj" fmla="val 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2652789" y="1623576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 rot="10800000">
            <a:off x="554409" y="1615226"/>
            <a:ext cx="1141492" cy="192900"/>
          </a:xfrm>
          <a:prstGeom prst="stripedRightArrow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10004" y="1527126"/>
            <a:ext cx="53055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48553" y="1511051"/>
            <a:ext cx="490074" cy="77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Donut 12"/>
          <p:cNvSpPr/>
          <p:nvPr/>
        </p:nvSpPr>
        <p:spPr>
          <a:xfrm>
            <a:off x="6518956" y="1438401"/>
            <a:ext cx="659172" cy="594775"/>
          </a:xfrm>
          <a:prstGeom prst="donut">
            <a:avLst>
              <a:gd name="adj" fmla="val 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triped Right Arrow 13"/>
          <p:cNvSpPr/>
          <p:nvPr/>
        </p:nvSpPr>
        <p:spPr>
          <a:xfrm>
            <a:off x="7322826" y="1631301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5224446" y="1622951"/>
            <a:ext cx="1141492" cy="192900"/>
          </a:xfrm>
          <a:prstGeom prst="stripedRightArrow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596118" y="1534851"/>
            <a:ext cx="53055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618590" y="1518776"/>
            <a:ext cx="490074" cy="77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99729" y="1711676"/>
            <a:ext cx="819945" cy="1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86521" y="2346327"/>
            <a:ext cx="0" cy="1013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48286" y="2346327"/>
            <a:ext cx="0" cy="1013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1840549" y="3640676"/>
            <a:ext cx="659172" cy="594775"/>
          </a:xfrm>
          <a:prstGeom prst="donut">
            <a:avLst>
              <a:gd name="adj" fmla="val 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/>
          <p:nvPr/>
        </p:nvSpPr>
        <p:spPr>
          <a:xfrm>
            <a:off x="2644419" y="3833576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/>
          <p:cNvSpPr/>
          <p:nvPr/>
        </p:nvSpPr>
        <p:spPr>
          <a:xfrm rot="10800000">
            <a:off x="546039" y="3825226"/>
            <a:ext cx="1141492" cy="192900"/>
          </a:xfrm>
          <a:prstGeom prst="stripedRightArrow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08074" y="3737126"/>
            <a:ext cx="53055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915197" y="3737126"/>
            <a:ext cx="490074" cy="77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Donut 28"/>
          <p:cNvSpPr/>
          <p:nvPr/>
        </p:nvSpPr>
        <p:spPr>
          <a:xfrm>
            <a:off x="6510586" y="3648401"/>
            <a:ext cx="659172" cy="594775"/>
          </a:xfrm>
          <a:prstGeom prst="donut">
            <a:avLst>
              <a:gd name="adj" fmla="val 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Striped Right Arrow 29"/>
          <p:cNvSpPr/>
          <p:nvPr/>
        </p:nvSpPr>
        <p:spPr>
          <a:xfrm>
            <a:off x="7314456" y="3841301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iped Right Arrow 30"/>
          <p:cNvSpPr/>
          <p:nvPr/>
        </p:nvSpPr>
        <p:spPr>
          <a:xfrm rot="10800000">
            <a:off x="5216076" y="3832951"/>
            <a:ext cx="1141492" cy="192900"/>
          </a:xfrm>
          <a:prstGeom prst="stripedRightArrow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580058" y="3744851"/>
            <a:ext cx="490074" cy="77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91359" y="3921676"/>
            <a:ext cx="819945" cy="1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785911" y="2539851"/>
            <a:ext cx="1438535" cy="57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45382" y="1422326"/>
            <a:ext cx="5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π</a:t>
            </a:r>
            <a:r>
              <a:rPr lang="en-US" sz="2800" baseline="30000" dirty="0"/>
              <a:t>-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6615175" y="1410190"/>
            <a:ext cx="5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π</a:t>
            </a:r>
            <a:r>
              <a:rPr lang="en-US" sz="2800" baseline="30000" dirty="0" smtClean="0"/>
              <a:t>+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52108" y="170395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 smtClean="0"/>
              <a:t>μR</a:t>
            </a:r>
            <a:endParaRPr lang="en-US" sz="28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940200" y="3913950"/>
            <a:ext cx="61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 smtClean="0"/>
              <a:t>μL</a:t>
            </a:r>
            <a:endParaRPr lang="en-US" sz="28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2942157" y="1703951"/>
            <a:ext cx="45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μ</a:t>
            </a:r>
            <a:r>
              <a:rPr lang="en-US" sz="2800" baseline="30000" dirty="0" smtClean="0"/>
              <a:t>-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1969487" y="3647306"/>
            <a:ext cx="5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π</a:t>
            </a:r>
            <a:r>
              <a:rPr lang="en-US" sz="2800" baseline="30000" dirty="0"/>
              <a:t>-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3014172" y="3913951"/>
            <a:ext cx="45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μ</a:t>
            </a:r>
            <a:r>
              <a:rPr lang="en-US" sz="2800" baseline="30000" dirty="0" smtClean="0"/>
              <a:t>-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1607725" y="2523776"/>
            <a:ext cx="37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948555" y="1864702"/>
            <a:ext cx="144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052724" y="4090777"/>
            <a:ext cx="144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73645" y="2595801"/>
            <a:ext cx="37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615175" y="3603490"/>
            <a:ext cx="5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π</a:t>
            </a:r>
            <a:r>
              <a:rPr lang="en-US" sz="2800" baseline="30000" dirty="0" smtClean="0"/>
              <a:t>+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4300348" y="1108081"/>
            <a:ext cx="374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72363" y="3350231"/>
            <a:ext cx="374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80070" y="2355771"/>
            <a:ext cx="565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CP</a:t>
            </a:r>
            <a:endParaRPr lang="en-US" sz="2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611529" y="1808126"/>
            <a:ext cx="501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μ</a:t>
            </a:r>
            <a:r>
              <a:rPr lang="en-US" sz="2800" baseline="30000" dirty="0"/>
              <a:t>+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617974" y="3938847"/>
            <a:ext cx="61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 smtClean="0"/>
              <a:t>μL</a:t>
            </a:r>
            <a:endParaRPr lang="en-US" sz="28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7625362" y="4005991"/>
            <a:ext cx="501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μ</a:t>
            </a:r>
            <a:r>
              <a:rPr lang="en-US" sz="2800" baseline="30000" dirty="0"/>
              <a:t>+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5536853" y="1788735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 smtClean="0"/>
              <a:t>μR</a:t>
            </a:r>
            <a:endParaRPr lang="en-US" sz="2800" baseline="-250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5569827" y="3737126"/>
            <a:ext cx="522802" cy="2317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&quot;No&quot; Symbol 77"/>
          <p:cNvSpPr/>
          <p:nvPr/>
        </p:nvSpPr>
        <p:spPr>
          <a:xfrm>
            <a:off x="1511157" y="3315002"/>
            <a:ext cx="1350728" cy="1247690"/>
          </a:xfrm>
          <a:prstGeom prst="noSmoking">
            <a:avLst/>
          </a:prstGeom>
          <a:solidFill>
            <a:srgbClr val="FF0000">
              <a:alpha val="30000"/>
            </a:srgbClr>
          </a:solidFill>
          <a:ln w="3175" cmpd="sng">
            <a:solidFill>
              <a:srgbClr val="660066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&quot;No&quot; Symbol 76"/>
          <p:cNvSpPr/>
          <p:nvPr/>
        </p:nvSpPr>
        <p:spPr>
          <a:xfrm>
            <a:off x="6181099" y="1108081"/>
            <a:ext cx="1350728" cy="1247690"/>
          </a:xfrm>
          <a:prstGeom prst="noSmoking">
            <a:avLst/>
          </a:prstGeom>
          <a:solidFill>
            <a:srgbClr val="FF0000">
              <a:alpha val="30000"/>
            </a:srgbClr>
          </a:solidFill>
          <a:ln w="3175" cmpd="sng">
            <a:solidFill>
              <a:srgbClr val="660066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848919" y="1430676"/>
            <a:ext cx="659172" cy="594775"/>
          </a:xfrm>
          <a:prstGeom prst="donut">
            <a:avLst>
              <a:gd name="adj" fmla="val 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2652789" y="1623576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 rot="10800000">
            <a:off x="554409" y="1615226"/>
            <a:ext cx="1141492" cy="192900"/>
          </a:xfrm>
          <a:prstGeom prst="stripedRightArrow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10004" y="1527126"/>
            <a:ext cx="53055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48553" y="1511051"/>
            <a:ext cx="490074" cy="77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Donut 12"/>
          <p:cNvSpPr/>
          <p:nvPr/>
        </p:nvSpPr>
        <p:spPr>
          <a:xfrm>
            <a:off x="6518956" y="1438401"/>
            <a:ext cx="659172" cy="594775"/>
          </a:xfrm>
          <a:prstGeom prst="donut">
            <a:avLst>
              <a:gd name="adj" fmla="val 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triped Right Arrow 13"/>
          <p:cNvSpPr/>
          <p:nvPr/>
        </p:nvSpPr>
        <p:spPr>
          <a:xfrm>
            <a:off x="7322826" y="1631301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5224446" y="1622951"/>
            <a:ext cx="1141492" cy="192900"/>
          </a:xfrm>
          <a:prstGeom prst="stripedRightArrow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596118" y="1534851"/>
            <a:ext cx="53055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618590" y="1518776"/>
            <a:ext cx="490074" cy="77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99729" y="1711676"/>
            <a:ext cx="819945" cy="1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86521" y="2346327"/>
            <a:ext cx="0" cy="1013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48286" y="2346327"/>
            <a:ext cx="0" cy="1013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1840549" y="3640676"/>
            <a:ext cx="659172" cy="594775"/>
          </a:xfrm>
          <a:prstGeom prst="donut">
            <a:avLst>
              <a:gd name="adj" fmla="val 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/>
          <p:nvPr/>
        </p:nvSpPr>
        <p:spPr>
          <a:xfrm>
            <a:off x="562376" y="3857376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/>
          <p:cNvSpPr/>
          <p:nvPr/>
        </p:nvSpPr>
        <p:spPr>
          <a:xfrm rot="10800000">
            <a:off x="2644419" y="3857376"/>
            <a:ext cx="1141492" cy="192900"/>
          </a:xfrm>
          <a:prstGeom prst="stripedRightArrow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74342" y="3785351"/>
            <a:ext cx="53055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948511" y="3777626"/>
            <a:ext cx="490074" cy="77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Donut 28"/>
          <p:cNvSpPr/>
          <p:nvPr/>
        </p:nvSpPr>
        <p:spPr>
          <a:xfrm>
            <a:off x="6510586" y="3648401"/>
            <a:ext cx="659172" cy="594775"/>
          </a:xfrm>
          <a:prstGeom prst="donut">
            <a:avLst>
              <a:gd name="adj" fmla="val 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Striped Right Arrow 29"/>
          <p:cNvSpPr/>
          <p:nvPr/>
        </p:nvSpPr>
        <p:spPr>
          <a:xfrm>
            <a:off x="5304786" y="3841301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iped Right Arrow 30"/>
          <p:cNvSpPr/>
          <p:nvPr/>
        </p:nvSpPr>
        <p:spPr>
          <a:xfrm rot="10800000">
            <a:off x="7266539" y="3832951"/>
            <a:ext cx="1141492" cy="192900"/>
          </a:xfrm>
          <a:prstGeom prst="stripedRightArrow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617974" y="3730648"/>
            <a:ext cx="490074" cy="77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91359" y="3921676"/>
            <a:ext cx="819945" cy="1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785911" y="2539851"/>
            <a:ext cx="1438535" cy="57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45382" y="1422326"/>
            <a:ext cx="5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π</a:t>
            </a:r>
            <a:r>
              <a:rPr lang="en-US" sz="2800" baseline="30000" dirty="0"/>
              <a:t>-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6615175" y="1410190"/>
            <a:ext cx="5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π</a:t>
            </a:r>
            <a:r>
              <a:rPr lang="en-US" sz="2800" baseline="30000" dirty="0" smtClean="0"/>
              <a:t>+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52108" y="170395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 smtClean="0"/>
              <a:t>μR</a:t>
            </a:r>
            <a:endParaRPr lang="en-US" sz="28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940200" y="3913950"/>
            <a:ext cx="61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 smtClean="0"/>
              <a:t>μL</a:t>
            </a:r>
            <a:endParaRPr lang="en-US" sz="28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2942157" y="1703951"/>
            <a:ext cx="45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μ</a:t>
            </a:r>
            <a:r>
              <a:rPr lang="en-US" sz="2800" baseline="30000" dirty="0" smtClean="0"/>
              <a:t>-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1969487" y="3647306"/>
            <a:ext cx="5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π</a:t>
            </a:r>
            <a:r>
              <a:rPr lang="en-US" sz="2800" baseline="30000" dirty="0"/>
              <a:t>-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3014172" y="3875017"/>
            <a:ext cx="45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μ</a:t>
            </a:r>
            <a:r>
              <a:rPr lang="en-US" sz="2800" baseline="30000" dirty="0" smtClean="0"/>
              <a:t>-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1607725" y="2523776"/>
            <a:ext cx="37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948555" y="1864702"/>
            <a:ext cx="144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052724" y="4090777"/>
            <a:ext cx="144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73645" y="2595801"/>
            <a:ext cx="37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615175" y="3603490"/>
            <a:ext cx="5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π</a:t>
            </a:r>
            <a:r>
              <a:rPr lang="en-US" sz="2800" baseline="30000" dirty="0" smtClean="0"/>
              <a:t>+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4300348" y="1108081"/>
            <a:ext cx="374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72363" y="3350231"/>
            <a:ext cx="374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80070" y="2355771"/>
            <a:ext cx="565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CP</a:t>
            </a:r>
            <a:endParaRPr lang="en-US" sz="2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611529" y="1808126"/>
            <a:ext cx="501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μ</a:t>
            </a:r>
            <a:r>
              <a:rPr lang="en-US" sz="2800" baseline="30000" dirty="0"/>
              <a:t>+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617974" y="3938847"/>
            <a:ext cx="61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 smtClean="0"/>
              <a:t>μL</a:t>
            </a:r>
            <a:endParaRPr lang="en-US" sz="28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7625362" y="3877391"/>
            <a:ext cx="501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μ</a:t>
            </a:r>
            <a:r>
              <a:rPr lang="en-US" sz="2800" baseline="30000" dirty="0"/>
              <a:t>+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5536853" y="1788735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 smtClean="0"/>
              <a:t>μR</a:t>
            </a:r>
            <a:endParaRPr lang="en-US" sz="2800" baseline="-250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7625362" y="3730648"/>
            <a:ext cx="522802" cy="2317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&quot;No&quot; Symbol 77"/>
          <p:cNvSpPr/>
          <p:nvPr/>
        </p:nvSpPr>
        <p:spPr>
          <a:xfrm>
            <a:off x="1511157" y="3315002"/>
            <a:ext cx="1350728" cy="1247690"/>
          </a:xfrm>
          <a:prstGeom prst="noSmoking">
            <a:avLst/>
          </a:prstGeom>
          <a:solidFill>
            <a:srgbClr val="FF0000">
              <a:alpha val="30000"/>
            </a:srgbClr>
          </a:solidFill>
          <a:ln w="3175" cmpd="sng">
            <a:solidFill>
              <a:srgbClr val="660066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5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1752457" y="1430676"/>
            <a:ext cx="659172" cy="594775"/>
          </a:xfrm>
          <a:prstGeom prst="donut">
            <a:avLst>
              <a:gd name="adj" fmla="val 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2459227" y="1486625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 rot="10800000">
            <a:off x="528417" y="1631301"/>
            <a:ext cx="1141492" cy="192900"/>
          </a:xfrm>
          <a:prstGeom prst="stripedRightArrow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55628" y="1896696"/>
            <a:ext cx="475290" cy="88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781356" y="2057601"/>
            <a:ext cx="490074" cy="77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1074" y="1293726"/>
            <a:ext cx="5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μ</a:t>
            </a:r>
            <a:r>
              <a:rPr lang="en-US" sz="2800" baseline="30000" dirty="0" smtClean="0"/>
              <a:t>-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69146" y="1269925"/>
            <a:ext cx="62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/>
              <a:t>e</a:t>
            </a:r>
            <a:r>
              <a:rPr lang="en-US" sz="2800" baseline="-25000" dirty="0" smtClean="0"/>
              <a:t>R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634" y="1382296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30000" dirty="0" smtClean="0"/>
              <a:t>-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665593" y="1430677"/>
            <a:ext cx="144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828981" y="1735476"/>
            <a:ext cx="482971" cy="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92930" y="1615225"/>
            <a:ext cx="61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 smtClean="0"/>
              <a:t>μL</a:t>
            </a:r>
            <a:endParaRPr lang="en-US" sz="2800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872077" y="1831925"/>
            <a:ext cx="490671" cy="83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Donut 31"/>
          <p:cNvSpPr/>
          <p:nvPr/>
        </p:nvSpPr>
        <p:spPr>
          <a:xfrm>
            <a:off x="6213493" y="1422326"/>
            <a:ext cx="659172" cy="594775"/>
          </a:xfrm>
          <a:prstGeom prst="donut">
            <a:avLst>
              <a:gd name="adj" fmla="val 6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Striped Right Arrow 32"/>
          <p:cNvSpPr/>
          <p:nvPr/>
        </p:nvSpPr>
        <p:spPr>
          <a:xfrm>
            <a:off x="6953055" y="1615226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093807" y="1401842"/>
            <a:ext cx="62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/>
              <a:t>e</a:t>
            </a:r>
            <a:r>
              <a:rPr lang="en-US" sz="2800" baseline="-25000" dirty="0" smtClean="0"/>
              <a:t>R</a:t>
            </a:r>
            <a:endParaRPr lang="en-US" sz="2800" baseline="-25000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207077" y="1578669"/>
            <a:ext cx="144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triped Right Arrow 40"/>
          <p:cNvSpPr/>
          <p:nvPr/>
        </p:nvSpPr>
        <p:spPr>
          <a:xfrm rot="10800000">
            <a:off x="5007075" y="1630676"/>
            <a:ext cx="1141492" cy="192900"/>
          </a:xfrm>
          <a:prstGeom prst="stripedRightArrow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26033" y="1333601"/>
            <a:ext cx="53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30000" dirty="0" smtClean="0"/>
              <a:t>-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238581" y="1824200"/>
            <a:ext cx="569776" cy="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274048" y="1880620"/>
            <a:ext cx="482971" cy="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83415" y="1425642"/>
            <a:ext cx="59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υ</a:t>
            </a:r>
            <a:r>
              <a:rPr lang="en-US" sz="2800" baseline="-25000" dirty="0" smtClean="0"/>
              <a:t>e</a:t>
            </a:r>
            <a:r>
              <a:rPr lang="en-US" sz="2800" baseline="-25000" dirty="0"/>
              <a:t>L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368542" y="1896225"/>
            <a:ext cx="482971" cy="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Striped Right Arrow 49"/>
          <p:cNvSpPr/>
          <p:nvPr/>
        </p:nvSpPr>
        <p:spPr>
          <a:xfrm>
            <a:off x="2450857" y="1799775"/>
            <a:ext cx="1141492" cy="192900"/>
          </a:xfrm>
          <a:prstGeom prst="stripedRightArrow">
            <a:avLst/>
          </a:prstGeom>
          <a:noFill/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9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02-17 at 8.44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31" y="0"/>
            <a:ext cx="6604000" cy="449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12174" y="1372167"/>
            <a:ext cx="691718" cy="396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1511950" y="1623933"/>
            <a:ext cx="475484" cy="25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(N)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5708" y="2295702"/>
            <a:ext cx="691718" cy="396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388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2-17 at 8.4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1" y="296333"/>
            <a:ext cx="6337300" cy="435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 flipV="1">
            <a:off x="1285816" y="1648144"/>
            <a:ext cx="195836" cy="271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 flipV="1">
            <a:off x="-591050" y="2080685"/>
            <a:ext cx="3894670" cy="325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0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01 at 5.3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83" y="1128889"/>
            <a:ext cx="539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03 at 12.3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5" y="1011356"/>
            <a:ext cx="7404100" cy="2806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8244" y="1317112"/>
            <a:ext cx="564396" cy="56447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25153" y="1317112"/>
            <a:ext cx="564396" cy="56447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15282" y="3331979"/>
            <a:ext cx="564396" cy="56447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γ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0759" y="3112459"/>
            <a:ext cx="51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γ</a:t>
            </a:r>
            <a:endParaRPr lang="en-US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723893" y="1416721"/>
            <a:ext cx="51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γ</a:t>
            </a:r>
            <a:endParaRPr lang="en-US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985501" y="3049739"/>
            <a:ext cx="36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μ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55264" y="2308385"/>
            <a:ext cx="36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μ</a:t>
            </a:r>
            <a:endParaRPr lang="en-US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56587" y="2308385"/>
            <a:ext cx="36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μ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1345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71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Othmane Rifki</dc:creator>
  <cp:lastModifiedBy>Othmane Rifki</cp:lastModifiedBy>
  <cp:revision>19</cp:revision>
  <dcterms:created xsi:type="dcterms:W3CDTF">2014-02-02T15:50:58Z</dcterms:created>
  <dcterms:modified xsi:type="dcterms:W3CDTF">2014-03-03T20:22:47Z</dcterms:modified>
</cp:coreProperties>
</file>