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A97B-5FFE-E547-B1CF-CAF8BC999879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BDD-E822-3945-8E48-288B3A7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A97B-5FFE-E547-B1CF-CAF8BC999879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BDD-E822-3945-8E48-288B3A7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A97B-5FFE-E547-B1CF-CAF8BC999879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BDD-E822-3945-8E48-288B3A7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A97B-5FFE-E547-B1CF-CAF8BC999879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BDD-E822-3945-8E48-288B3A7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8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A97B-5FFE-E547-B1CF-CAF8BC999879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BDD-E822-3945-8E48-288B3A7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A97B-5FFE-E547-B1CF-CAF8BC999879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BDD-E822-3945-8E48-288B3A7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A97B-5FFE-E547-B1CF-CAF8BC999879}" type="datetimeFigureOut">
              <a:rPr lang="en-US" smtClean="0"/>
              <a:t>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BDD-E822-3945-8E48-288B3A7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A97B-5FFE-E547-B1CF-CAF8BC999879}" type="datetimeFigureOut">
              <a:rPr lang="en-US" smtClean="0"/>
              <a:t>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BDD-E822-3945-8E48-288B3A7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4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A97B-5FFE-E547-B1CF-CAF8BC999879}" type="datetimeFigureOut">
              <a:rPr lang="en-US" smtClean="0"/>
              <a:t>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BDD-E822-3945-8E48-288B3A7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A97B-5FFE-E547-B1CF-CAF8BC999879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BDD-E822-3945-8E48-288B3A7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A97B-5FFE-E547-B1CF-CAF8BC999879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BDD-E822-3945-8E48-288B3A7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A97B-5FFE-E547-B1CF-CAF8BC999879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E3BDD-E822-3945-8E48-288B3A7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2-11 at 1.56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22" y="1418257"/>
            <a:ext cx="4965700" cy="369570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381321" y="2820727"/>
            <a:ext cx="1599943" cy="13856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1076" y="1851450"/>
            <a:ext cx="936221" cy="27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5775" y="3915707"/>
            <a:ext cx="849799" cy="5812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29828" y="4496988"/>
            <a:ext cx="1150646" cy="2702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78088" y="4053948"/>
            <a:ext cx="309440" cy="7132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95743" y="2051713"/>
            <a:ext cx="527817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3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Othmane Rifki</dc:creator>
  <cp:lastModifiedBy>Othmane Rifki</cp:lastModifiedBy>
  <cp:revision>1</cp:revision>
  <dcterms:created xsi:type="dcterms:W3CDTF">2014-02-11T07:57:12Z</dcterms:created>
  <dcterms:modified xsi:type="dcterms:W3CDTF">2014-02-11T08:02:26Z</dcterms:modified>
</cp:coreProperties>
</file>