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1534" y="-6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E9E99-C754-09FA-E9F1-005EBD134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4598CF-11CD-09D2-1FD2-7E8F37562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02A99-D6E8-8577-8333-41BDABB2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7DEC3-154B-EDE4-7E29-4942C23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DC945-215B-6754-9C28-230EB1FD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95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439B0-5A97-E32E-516A-A1002969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700ED9-3E17-5752-078F-DCB9BA0F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8C6BE-7C7D-DAE4-D674-590F6D07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97307-4C11-2206-B8E2-D6A6B7BB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717D6-A965-0A5F-7D3A-818D6F90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53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6148B3-7EE6-D630-D7B4-84ABBB132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BDC610-66A3-8FC0-6441-F6A4F239C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FC320F-8848-CD25-73E7-D6E6C7D0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13DAA9-C4C6-11C0-454A-34A0AEE5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0A1DA-4677-D23B-17BA-6B5BA0C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44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30819-8C32-5585-8CD8-31CC8EA2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2C539-BA93-79DC-634E-9F3110D5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F8D57-B725-7B2F-0371-45E9770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5E5C34-B938-74DE-B099-E4036902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5975D-5EB1-B778-2D22-08266F34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28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C5118-D459-B76C-2844-89302D70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E3606-3FB5-0EF9-9D87-8002686E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17071-6DB0-0554-F766-EBCEBED0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F554C6-3723-7499-BDFC-A2650A17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BB7F02-9349-4B49-E25E-DBA3698E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6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AC62D-EBBA-6A64-0D9B-D9A1F8A9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4FE24-9F39-B2E3-9B9D-DECBB0391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F67F23-D5C3-F576-B4AC-8C0E5204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832A89-552B-476D-A528-D4E20548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68571E-9E4B-ADD1-AC8C-FE36100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9D6FF-2DAD-D5DA-A243-952BD1E7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9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D43CE-CB78-86A8-30C5-6094DE24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C99D11-0824-EA52-DED1-536084E2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367552-F475-309E-E95D-3E04E322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BDB7B0-A803-A3C1-2E85-5F9181D00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4C88A5-9741-4A87-0933-964D2F6BD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6F6375-87E2-9355-31C0-BD2CEA1F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1D4231-4D09-21CF-7441-00F3401F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F57E36-95E6-2DDA-A325-773C9782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16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D147B-E9F3-0365-9D70-7C70DF44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30DB82-69A6-0000-3554-639A66B5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CB82D-1F94-DD7B-986D-3CD87E6C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691F5B-276B-29C5-6220-BD411CF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57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3D4A95-3299-9216-53B7-45D35F85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DA586B-8CBF-771C-9536-7772C858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138BE8-F70A-9C06-C595-F0DA5F6C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4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5673B-2E44-D36C-3454-79CA58F7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3F0D6-F8B2-58FF-BD4E-2D066E0F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918F11-846F-58F8-6EE1-85C8D2B4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E76B3-4889-D79B-D245-C3DDEAD8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4E9876-20C4-A013-0A98-360863C0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7D1CFD-DEDC-5D50-83F3-D21ACC4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596FB-AAC4-5D9D-570B-DCCA7F62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01FAB7-E1C7-C79F-E3A7-167EFAF28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E0B2ED-B38E-7D55-5FAB-882616A9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B8DB6A-B528-CB5D-6D50-CD50877E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7299F5-1928-3BE0-32F0-29C84BE0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63D058-C9B6-C4D1-28C5-EA8C10A0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A4A621-D543-56B6-9241-88CA2E2D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5A2E0-A935-3685-0E57-5784AF7F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C17B91-6852-1D8B-AAF8-9123C941E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1D22-10B1-4592-A95C-5918C1343BB3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729BF1-7595-372D-1C36-6FC0B23E5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0E9C0-A004-095F-0C71-36ED17F9E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DF08-E2C2-4356-9640-298106485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40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olice, carte de visite, texte&#10;&#10;Description générée automatiquement">
            <a:extLst>
              <a:ext uri="{FF2B5EF4-FFF2-40B4-BE49-F238E27FC236}">
                <a16:creationId xmlns:a16="http://schemas.microsoft.com/office/drawing/2014/main" id="{8C7FFCC1-112B-F437-4404-98FB01C6A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78" y="2951188"/>
            <a:ext cx="900554" cy="5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99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OTI</dc:creator>
  <cp:lastModifiedBy>Paul OTI</cp:lastModifiedBy>
  <cp:revision>1</cp:revision>
  <dcterms:created xsi:type="dcterms:W3CDTF">2023-11-17T20:45:24Z</dcterms:created>
  <dcterms:modified xsi:type="dcterms:W3CDTF">2023-11-18T00:44:50Z</dcterms:modified>
</cp:coreProperties>
</file>