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27"/>
  </p:normalViewPr>
  <p:slideViewPr>
    <p:cSldViewPr snapToGrid="0" snapToObjects="1" showGuides="1">
      <p:cViewPr>
        <p:scale>
          <a:sx n="74" d="100"/>
          <a:sy n="74" d="100"/>
        </p:scale>
        <p:origin x="504" y="4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076E7-BD05-524B-BE6C-235F7BA5C716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A21D7-C324-0D45-A0F6-4A6CB89D7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95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0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19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3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8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20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9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66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8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8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6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EAFC-AB4C-3048-B03A-7D1D28AFB56C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C306-49AB-6346-935E-6F20C19B7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8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3577512" y="2460025"/>
            <a:ext cx="7869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smtClean="0"/>
              <a:t>チーム運動大好き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9069" y="3595835"/>
            <a:ext cx="786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バッハ</a:t>
            </a:r>
            <a:r>
              <a:rPr lang="en-US" altLang="ja-JP" sz="2800" dirty="0" smtClean="0"/>
              <a:t>  </a:t>
            </a:r>
            <a:r>
              <a:rPr lang="ja-JP" altLang="en-US" sz="2800" dirty="0" smtClean="0"/>
              <a:t>ニーザ</a:t>
            </a:r>
            <a:r>
              <a:rPr lang="en-US" altLang="ja-JP" sz="2800" dirty="0" smtClean="0"/>
              <a:t>  </a:t>
            </a:r>
            <a:r>
              <a:rPr lang="ja-JP" altLang="en-US" sz="2800" dirty="0" smtClean="0"/>
              <a:t>ねぎ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9888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63042" y="3080792"/>
            <a:ext cx="6265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smtClean="0"/>
              <a:t>Thank you for listening!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217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22568" y="3167390"/>
            <a:ext cx="786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投げ銭したことありますか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52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64872" y="3167390"/>
            <a:ext cx="786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選手はプレーで</a:t>
            </a:r>
            <a:r>
              <a:rPr kumimoji="1" lang="ja-JP" altLang="en-US" sz="2800" smtClean="0"/>
              <a:t>感動を与えてくれる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42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55127" y="3167390"/>
            <a:ext cx="786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では、私たちは？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659152"/>
            <a:ext cx="6845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666259" y="2737900"/>
            <a:ext cx="485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誰でも簡単に投げ銭ができる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48729" y="3652953"/>
            <a:ext cx="786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キャリーオーバーがある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76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32559" y="1909066"/>
            <a:ext cx="786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好きな金額を</a:t>
            </a:r>
            <a:endParaRPr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2559" y="2751398"/>
            <a:ext cx="786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スワイプするだけ</a:t>
            </a:r>
            <a:r>
              <a:rPr lang="ja-JP" altLang="en-US" sz="2800" dirty="0" smtClean="0"/>
              <a:t>。</a:t>
            </a:r>
            <a:endParaRPr kumimoji="1" lang="en-US" altLang="ja-JP" sz="280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90" y="871144"/>
            <a:ext cx="2877588" cy="511571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871144"/>
            <a:ext cx="2877588" cy="511571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1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32559" y="1909066"/>
            <a:ext cx="786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声援が大きくないと</a:t>
            </a:r>
            <a:endParaRPr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2559" y="2751398"/>
            <a:ext cx="786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キャリーオーバー</a:t>
            </a:r>
            <a:r>
              <a:rPr kumimoji="1" lang="en-US" altLang="ja-JP" sz="2800" dirty="0" smtClean="0"/>
              <a:t>!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35" y="1487418"/>
            <a:ext cx="8509000" cy="4254500"/>
          </a:xfrm>
          <a:prstGeom prst="rect">
            <a:avLst/>
          </a:prstGeom>
        </p:spPr>
      </p:pic>
      <p:sp>
        <p:nvSpPr>
          <p:cNvPr id="21" name="環状矢印 20"/>
          <p:cNvSpPr/>
          <p:nvPr/>
        </p:nvSpPr>
        <p:spPr>
          <a:xfrm rot="20467001">
            <a:off x="7635033" y="3158641"/>
            <a:ext cx="1494477" cy="1510572"/>
          </a:xfrm>
          <a:prstGeom prst="circularArrow">
            <a:avLst>
              <a:gd name="adj1" fmla="val 12500"/>
              <a:gd name="adj2" fmla="val 1781761"/>
              <a:gd name="adj3" fmla="val 20457681"/>
              <a:gd name="adj4" fmla="val 12785267"/>
              <a:gd name="adj5" fmla="val 17866"/>
            </a:avLst>
          </a:prstGeom>
          <a:solidFill>
            <a:srgbClr val="FDA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DAC69"/>
              </a:solidFill>
            </a:endParaRPr>
          </a:p>
        </p:txBody>
      </p:sp>
      <p:sp>
        <p:nvSpPr>
          <p:cNvPr id="22" name="環状矢印 21"/>
          <p:cNvSpPr/>
          <p:nvPr/>
        </p:nvSpPr>
        <p:spPr>
          <a:xfrm rot="20467001">
            <a:off x="5499460" y="3498178"/>
            <a:ext cx="1337364" cy="1351767"/>
          </a:xfrm>
          <a:prstGeom prst="circularArrow">
            <a:avLst>
              <a:gd name="adj1" fmla="val 12500"/>
              <a:gd name="adj2" fmla="val 1781761"/>
              <a:gd name="adj3" fmla="val 20457681"/>
              <a:gd name="adj4" fmla="val 12785267"/>
              <a:gd name="adj5" fmla="val 17866"/>
            </a:avLst>
          </a:prstGeom>
          <a:solidFill>
            <a:srgbClr val="FDA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DAC69"/>
              </a:solidFill>
            </a:endParaRPr>
          </a:p>
        </p:txBody>
      </p:sp>
      <p:sp>
        <p:nvSpPr>
          <p:cNvPr id="23" name="環状矢印 22"/>
          <p:cNvSpPr/>
          <p:nvPr/>
        </p:nvSpPr>
        <p:spPr>
          <a:xfrm rot="20467001">
            <a:off x="3782671" y="3865719"/>
            <a:ext cx="1198135" cy="1211038"/>
          </a:xfrm>
          <a:prstGeom prst="circularArrow">
            <a:avLst>
              <a:gd name="adj1" fmla="val 12500"/>
              <a:gd name="adj2" fmla="val 1781761"/>
              <a:gd name="adj3" fmla="val 20457681"/>
              <a:gd name="adj4" fmla="val 12785267"/>
              <a:gd name="adj5" fmla="val 17866"/>
            </a:avLst>
          </a:prstGeom>
          <a:solidFill>
            <a:srgbClr val="FDA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DAC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58975" y="3080792"/>
            <a:ext cx="7869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Demo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767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</Words>
  <Application>Microsoft Macintosh PowerPoint</Application>
  <PresentationFormat>ワイド画面</PresentationFormat>
  <Paragraphs>13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skaito2525</dc:creator>
  <cp:lastModifiedBy>skaito2525</cp:lastModifiedBy>
  <cp:revision>10</cp:revision>
  <dcterms:created xsi:type="dcterms:W3CDTF">2018-11-04T05:09:46Z</dcterms:created>
  <dcterms:modified xsi:type="dcterms:W3CDTF">2018-11-04T06:36:42Z</dcterms:modified>
</cp:coreProperties>
</file>