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3" r:id="rId5"/>
    <p:sldId id="256" r:id="rId6"/>
    <p:sldId id="264" r:id="rId7"/>
    <p:sldId id="257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1DCBC-6532-59D4-BDD7-88383A0699FC}" v="266" dt="2024-09-06T03:40:40.232"/>
    <p1510:client id="{D20AB333-087C-8EB5-8B7E-28FF14C6F41F}" v="90" dt="2024-09-06T03:46:3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ED4F-9933-46A7-AAD3-29128146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8332B-A140-4A8B-B8CF-6D0AD2AA3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3870-8D24-4DD3-94C9-23E06A0C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5E09-BC8C-464A-9BB6-E9C972FC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8AAC-E240-4123-8003-AFAAC9E1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C71D-E5A2-495F-834A-FB544E3B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67736-10A8-4D0A-85B4-E8D89BFC1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FACF-733A-4E36-87A4-0168288C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5B1A-4C1A-4D3C-BEAC-1DDB7336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F49D-8765-46FA-BBF1-9D4DFEF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9928F-9CA2-4CE7-9B47-B889E249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FBE6D-A18C-4D92-8933-15E8CDB7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A3B6-72C9-4587-BC8D-A5C8DE4F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49EE-C7A6-4F07-A2B7-E090422B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0199-F6F4-4594-ACC6-89731E15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DB83-DC08-4152-8869-7D4D0BE3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5523-E597-42DB-93D0-CC475AD8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383D-7F2F-4F7D-B5CE-FA03F769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E131-BB91-4B2A-AA3D-D587925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C555-07C3-473F-989B-67B3AC0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27A1-973F-4206-A90A-82FA1F77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1AE3-C5D8-4CAE-9575-67362C41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BFD-6334-412C-960A-74F5FF2A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9902-99EE-4E3A-900E-AE47A273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5B7E-F401-45F4-B5B8-1A0E2DC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D560-6937-47EA-8933-DE47D7AB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1DB2-8728-402D-A3EF-DCD80922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4E90-9653-4B9D-BD9C-F4D425FE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473C-84E8-4522-A1B5-CC3B581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C772-DCB1-4DFA-8ADD-A3523DAD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3463-F7D1-4E69-820D-AF7DDF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AFF2-ECDF-4B2A-BF8D-B3E3FC56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7BD3-AF22-4110-A1BE-492EF9AB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AC18-AACA-4BD9-8402-33222BCA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32F4-51F4-41C0-B9EE-D801F1DE5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434C4-8F9F-4FB2-A364-EA261367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32539-A64B-40AD-8461-0DED9BE7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820A5-64AC-4188-9F30-6C4C39B1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51B5-7929-4A42-B429-A941E5E3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DA9A-604A-4019-99C5-D4937B8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0ED00-138C-467D-AA00-F531427B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2C616-4004-4EEF-B648-91150FCF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82CA-0524-4D8D-A2B2-99D9DC57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CD6A0-5801-474B-B6C1-1117AD01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D551-DA1B-4A5F-8CBE-CA3F239F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743A5-1953-41F0-B35F-E5831D39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6BA2-5DEB-48A1-A261-F3930901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89AF-1D47-48E5-A32A-5910770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BFFE-438B-44B2-8098-49351FBA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DD9C8-C64D-43CA-8B7D-B37F38E4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A08F-715B-48ED-A94E-2E4ACE20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ABB9D-2701-42DE-AFF3-9D1FAB6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117E-DFB4-4187-8561-CE68EEB6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C85A4-5B6B-4C54-AE01-6DE765121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653E-9B28-442A-A0BA-104466D3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B31D-D9CD-4979-9E12-4BEC5AF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321E-635D-474D-A812-61E518F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E0B3-439A-4C2E-A2DD-CF621CBE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00D1D-5DB0-44F1-AF62-69170BE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4B2C-D346-468C-A653-566506C0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3273-DABB-4B3C-B345-B60DC5BE5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DADC-DDA6-4BE2-BFEB-BDEAEA83B2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B508-E1D0-4C32-B4A7-5CC3B32E5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AF9-02E3-41DB-A7C0-39218023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F182-A91E-4583-960B-35DA5FA8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2303"/>
          </a:xfrm>
        </p:spPr>
        <p:txBody>
          <a:bodyPr>
            <a:normAutofit fontScale="90000"/>
          </a:bodyPr>
          <a:lstStyle/>
          <a:p>
            <a:r>
              <a:rPr lang="en-US" sz="4400">
                <a:ea typeface="Calibri Light"/>
                <a:cs typeface="Calibri Light"/>
              </a:rPr>
              <a:t>ECE322 – LAB EXERCISE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1FC73-FD28-455F-B397-5D9366D09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511" y="247930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PERFORMING DC,AC AND TRANSIENT ANALYSIS ON A STANDARD CIRCUIT</a:t>
            </a:r>
          </a:p>
        </p:txBody>
      </p:sp>
    </p:spTree>
    <p:extLst>
      <p:ext uri="{BB962C8B-B14F-4D97-AF65-F5344CB8AC3E}">
        <p14:creationId xmlns:p14="http://schemas.microsoft.com/office/powerpoint/2010/main" val="146066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D562-7383-4049-A307-D3F1A965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18" y="3950574"/>
            <a:ext cx="10515600" cy="1325563"/>
          </a:xfrm>
        </p:spPr>
        <p:txBody>
          <a:bodyPr/>
          <a:lstStyle/>
          <a:p>
            <a:r>
              <a:rPr lang="en-US" sz="1200" b="1" dirty="0">
                <a:ea typeface="Calibri Light"/>
                <a:cs typeface="Calibri Light"/>
              </a:rPr>
              <a:t>Figure 1. </a:t>
            </a:r>
            <a:r>
              <a:rPr lang="en-US" sz="1200" dirty="0">
                <a:ea typeface="+mj-lt"/>
                <a:cs typeface="+mj-lt"/>
              </a:rPr>
              <a:t>Standard Analysis Circuit Schematic with designated node names</a:t>
            </a:r>
            <a:endParaRPr lang="en-US" sz="1200" b="1" dirty="0"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2DFA8-7FDF-4AD0-8F3F-43F5DD2D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16" b="10692"/>
          <a:stretch/>
        </p:blipFill>
        <p:spPr>
          <a:xfrm>
            <a:off x="1056684" y="1203739"/>
            <a:ext cx="7813398" cy="313799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61500-F1ED-5524-F3E6-349C2A11A182}"/>
              </a:ext>
            </a:extLst>
          </p:cNvPr>
          <p:cNvSpPr txBox="1"/>
          <p:nvPr/>
        </p:nvSpPr>
        <p:spPr>
          <a:xfrm>
            <a:off x="2222541" y="19120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v1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ED450-A40D-E57C-3829-3092DC2FC3DC}"/>
              </a:ext>
            </a:extLst>
          </p:cNvPr>
          <p:cNvSpPr txBox="1"/>
          <p:nvPr/>
        </p:nvSpPr>
        <p:spPr>
          <a:xfrm>
            <a:off x="3845547" y="191749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v2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310A1-135F-9BB0-AB5D-513739786201}"/>
              </a:ext>
            </a:extLst>
          </p:cNvPr>
          <p:cNvSpPr txBox="1"/>
          <p:nvPr/>
        </p:nvSpPr>
        <p:spPr>
          <a:xfrm>
            <a:off x="5473884" y="191601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v3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57071-3D34-A28E-3D02-86A9C1106E50}"/>
              </a:ext>
            </a:extLst>
          </p:cNvPr>
          <p:cNvSpPr txBox="1"/>
          <p:nvPr/>
        </p:nvSpPr>
        <p:spPr>
          <a:xfrm>
            <a:off x="7272818" y="1922059"/>
            <a:ext cx="2923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v4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ath equations and equations on a white paper&#10;&#10;Description automatically generated">
            <a:extLst>
              <a:ext uri="{FF2B5EF4-FFF2-40B4-BE49-F238E27FC236}">
                <a16:creationId xmlns:a16="http://schemas.microsoft.com/office/drawing/2014/main" id="{18E6DBBC-CD25-C94C-A8E3-DDEAE096A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62" y="533538"/>
            <a:ext cx="6656879" cy="5978409"/>
          </a:xfrm>
        </p:spPr>
      </p:pic>
    </p:spTree>
    <p:extLst>
      <p:ext uri="{BB962C8B-B14F-4D97-AF65-F5344CB8AC3E}">
        <p14:creationId xmlns:p14="http://schemas.microsoft.com/office/powerpoint/2010/main" val="386117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A2F-754B-4CBF-98DE-495C3497B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DDEDE-8E85-4E96-B8F9-A4BD10329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88DA0-C602-421A-9E6A-F9BDF6FD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2323946"/>
            <a:ext cx="892617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DE7F-4179-4BBE-804E-81554EA4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128" y="381883"/>
            <a:ext cx="8128000" cy="900361"/>
          </a:xfrm>
        </p:spPr>
        <p:txBody>
          <a:bodyPr>
            <a:normAutofit/>
          </a:bodyPr>
          <a:lstStyle/>
          <a:p>
            <a:r>
              <a:rPr lang="en-US" sz="4400" dirty="0"/>
              <a:t>DC SWEEPING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A4BD-A61F-424F-926A-541208F2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88229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dd">
            <a:extLst>
              <a:ext uri="{FF2B5EF4-FFF2-40B4-BE49-F238E27FC236}">
                <a16:creationId xmlns:a16="http://schemas.microsoft.com/office/drawing/2014/main" id="{D439AC95-03B3-4414-8C97-23CEFFDC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514475"/>
            <a:ext cx="8934450" cy="3829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C2BD4-D240-3C70-A169-2F0D39F4D69A}"/>
              </a:ext>
            </a:extLst>
          </p:cNvPr>
          <p:cNvSpPr txBox="1"/>
          <p:nvPr/>
        </p:nvSpPr>
        <p:spPr>
          <a:xfrm>
            <a:off x="2067832" y="5544139"/>
            <a:ext cx="5956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Figure 2 . DC Sweep Results and slope of V4 vs. V1 at DC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61557-A55C-46DE-A5E9-178C1785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2228682"/>
            <a:ext cx="882138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28984-CC86-4EDA-9986-405D43D78FDC}"/>
              </a:ext>
            </a:extLst>
          </p:cNvPr>
          <p:cNvSpPr txBox="1"/>
          <p:nvPr/>
        </p:nvSpPr>
        <p:spPr>
          <a:xfrm>
            <a:off x="2228574" y="727030"/>
            <a:ext cx="929230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Ac sweeping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5202C-7FCD-49E1-A21D-43B203FA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66" y="1578895"/>
            <a:ext cx="8934450" cy="3829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9642F-C508-A3AE-5A6E-274C7FE70FC4}"/>
              </a:ext>
            </a:extLst>
          </p:cNvPr>
          <p:cNvSpPr txBox="1"/>
          <p:nvPr/>
        </p:nvSpPr>
        <p:spPr>
          <a:xfrm>
            <a:off x="2375820" y="5641009"/>
            <a:ext cx="6369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3. AC Sweep Results of Gain magnitude in units of Volt/Volt</a:t>
            </a:r>
          </a:p>
        </p:txBody>
      </p:sp>
    </p:spTree>
    <p:extLst>
      <p:ext uri="{BB962C8B-B14F-4D97-AF65-F5344CB8AC3E}">
        <p14:creationId xmlns:p14="http://schemas.microsoft.com/office/powerpoint/2010/main" val="408528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244345-6024-4C40-B6AE-7BA2372B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138182"/>
            <a:ext cx="762106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2310-A920-41EC-9AD1-25DB3376B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0304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Transient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81CA6-0822-4A85-9F65-458C04440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DEE3E-95E3-4036-AFC1-E83D2789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5609"/>
            <a:ext cx="8934450" cy="3829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A6759-EB85-32A9-18BD-1D69A3F1279C}"/>
              </a:ext>
            </a:extLst>
          </p:cNvPr>
          <p:cNvSpPr txBox="1"/>
          <p:nvPr/>
        </p:nvSpPr>
        <p:spPr>
          <a:xfrm>
            <a:off x="2102821" y="6017596"/>
            <a:ext cx="7779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Figure 4. Transient Simulation Results at V4and v1 with pulsed voltage 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ECE322 – LAB EXERCISE 1</vt:lpstr>
      <vt:lpstr>Figure 1. Standard Analysis Circuit Schematic with designated node names</vt:lpstr>
      <vt:lpstr>PowerPoint Presentation</vt:lpstr>
      <vt:lpstr>PowerPoint Presentation</vt:lpstr>
      <vt:lpstr>DC SWEEPING ANALYSIS</vt:lpstr>
      <vt:lpstr>PowerPoint Presentation</vt:lpstr>
      <vt:lpstr>PowerPoint Presentation</vt:lpstr>
      <vt:lpstr>PowerPoint Presentation</vt:lpstr>
      <vt:lpstr>Transient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SWEEPING ANALYSIS</dc:title>
  <dc:creator>Maurice Otieno</dc:creator>
  <cp:lastModifiedBy>MAURICE OTIENO</cp:lastModifiedBy>
  <cp:revision>83</cp:revision>
  <dcterms:created xsi:type="dcterms:W3CDTF">2024-09-05T14:20:29Z</dcterms:created>
  <dcterms:modified xsi:type="dcterms:W3CDTF">2024-09-06T14:31:32Z</dcterms:modified>
</cp:coreProperties>
</file>