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ED4F-9933-46A7-AAD3-29128146F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8332B-A140-4A8B-B8CF-6D0AD2AA3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3870-8D24-4DD3-94C9-23E06A0C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5E09-BC8C-464A-9BB6-E9C972FC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E8AAC-E240-4123-8003-AFAAC9E1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C71D-E5A2-495F-834A-FB544E3B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67736-10A8-4D0A-85B4-E8D89BFC1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FACF-733A-4E36-87A4-0168288C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5B1A-4C1A-4D3C-BEAC-1DDB7336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F49D-8765-46FA-BBF1-9D4DFEF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2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9928F-9CA2-4CE7-9B47-B889E2498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FBE6D-A18C-4D92-8933-15E8CDB7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A3B6-72C9-4587-BC8D-A5C8DE4F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49EE-C7A6-4F07-A2B7-E090422B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0199-F6F4-4594-ACC6-89731E15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DB83-DC08-4152-8869-7D4D0BE3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5523-E597-42DB-93D0-CC475AD8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383D-7F2F-4F7D-B5CE-FA03F769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E131-BB91-4B2A-AA3D-D5879254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C555-07C3-473F-989B-67B3AC0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27A1-973F-4206-A90A-82FA1F77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91AE3-C5D8-4CAE-9575-67362C41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3BFD-6334-412C-960A-74F5FF2A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9902-99EE-4E3A-900E-AE47A273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5B7E-F401-45F4-B5B8-1A0E2DC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D560-6937-47EA-8933-DE47D7AB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1DB2-8728-402D-A3EF-DCD80922D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F4E90-9653-4B9D-BD9C-F4D425FE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473C-84E8-4522-A1B5-CC3B581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C772-DCB1-4DFA-8ADD-A3523DAD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3463-F7D1-4E69-820D-AF7DDF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AFF2-ECDF-4B2A-BF8D-B3E3FC56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7BD3-AF22-4110-A1BE-492EF9AB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3AC18-AACA-4BD9-8402-33222BCA8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32F4-51F4-41C0-B9EE-D801F1DE5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434C4-8F9F-4FB2-A364-EA2613676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32539-A64B-40AD-8461-0DED9BE7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820A5-64AC-4188-9F30-6C4C39B1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B51B5-7929-4A42-B429-A941E5E3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DA9A-604A-4019-99C5-D4937B8C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0ED00-138C-467D-AA00-F531427B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2C616-4004-4EEF-B648-91150FCF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82CA-0524-4D8D-A2B2-99D9DC57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CD6A0-5801-474B-B6C1-1117AD01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FD551-DA1B-4A5F-8CBE-CA3F239F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743A5-1953-41F0-B35F-E5831D39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6BA2-5DEB-48A1-A261-F3930901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89AF-1D47-48E5-A32A-5910770F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2BFFE-438B-44B2-8098-49351FBA2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DD9C8-C64D-43CA-8B7D-B37F38E4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A08F-715B-48ED-A94E-2E4ACE20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ABB9D-2701-42DE-AFF3-9D1FAB66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117E-DFB4-4187-8561-CE68EEB6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C85A4-5B6B-4C54-AE01-6DE765121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2653E-9B28-442A-A0BA-104466D3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B31D-D9CD-4979-9E12-4BEC5AF0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9321E-635D-474D-A812-61E518F1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7E0B3-439A-4C2E-A2DD-CF621CBE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00D1D-5DB0-44F1-AF62-69170BE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4B2C-D346-468C-A653-566506C03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23273-DABB-4B3C-B345-B60DC5BE5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DADC-DDA6-4BE2-BFEB-BDEAEA83B2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B508-E1D0-4C32-B4A7-5CC3B32E5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FAF9-02E3-41DB-A7C0-39218023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2A38-748F-4A94-9E01-E04E58AE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F182-A91E-4583-960B-35DA5FA81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1FC73-FD28-455F-B397-5D9366D09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D562-7383-4049-A307-D3F1A965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2DFA8-7FDF-4AD0-8F3F-43F5DD2DC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394" y="2286000"/>
            <a:ext cx="7853900" cy="3513667"/>
          </a:xfrm>
        </p:spPr>
      </p:pic>
    </p:spTree>
    <p:extLst>
      <p:ext uri="{BB962C8B-B14F-4D97-AF65-F5344CB8AC3E}">
        <p14:creationId xmlns:p14="http://schemas.microsoft.com/office/powerpoint/2010/main" val="312948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6F64-81CC-4270-9A6A-636BADF3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2C22-DC58-4A85-8040-D625DA28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DE7F-4179-4BBE-804E-81554EA4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503361"/>
            <a:ext cx="8128000" cy="900361"/>
          </a:xfrm>
        </p:spPr>
        <p:txBody>
          <a:bodyPr>
            <a:normAutofit fontScale="90000"/>
          </a:bodyPr>
          <a:lstStyle/>
          <a:p>
            <a:r>
              <a:rPr lang="en-US" dirty="0"/>
              <a:t>DC SWEEPING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AA4BD-A61F-424F-926A-541208F27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8822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9AC95-03B3-4414-8C97-23CEFFDC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514475"/>
            <a:ext cx="893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7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28984-CC86-4EDA-9986-405D43D78FDC}"/>
              </a:ext>
            </a:extLst>
          </p:cNvPr>
          <p:cNvSpPr txBox="1"/>
          <p:nvPr/>
        </p:nvSpPr>
        <p:spPr>
          <a:xfrm>
            <a:off x="2269067" y="719667"/>
            <a:ext cx="213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sweeping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5202C-7FCD-49E1-A21D-43B203FA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5" y="2064808"/>
            <a:ext cx="893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2310-A920-41EC-9AD1-25DB3376B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03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81CA6-0822-4A85-9F65-458C04440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DEE3E-95E3-4036-AFC1-E83D2789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15609"/>
            <a:ext cx="893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7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DC SWEEPING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SWEEPING ANALYSIS</dc:title>
  <dc:creator>Maurice Otieno</dc:creator>
  <cp:lastModifiedBy>Maurice Otieno</cp:lastModifiedBy>
  <cp:revision>5</cp:revision>
  <dcterms:created xsi:type="dcterms:W3CDTF">2024-09-05T14:20:29Z</dcterms:created>
  <dcterms:modified xsi:type="dcterms:W3CDTF">2024-09-06T01:49:23Z</dcterms:modified>
</cp:coreProperties>
</file>