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62" r:id="rId8"/>
    <p:sldId id="278" r:id="rId9"/>
    <p:sldId id="279" r:id="rId10"/>
    <p:sldId id="280" r:id="rId11"/>
    <p:sldId id="288" r:id="rId12"/>
    <p:sldId id="287" r:id="rId13"/>
    <p:sldId id="29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9125-86AD-948B-BF8A-A806D16BB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4FFA8-ED1C-8278-502B-8A237D6A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2B8B8-C2AD-95D3-EE15-D0FB29EE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E0D9-C639-46EC-5648-6778744C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BFA87-F45D-3CF4-893E-060DE1DA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04B8-AB2B-7ADA-2F17-4A888B70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BC27B-2092-7211-ED4F-A14567611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D693-E3A8-69DB-2B03-0FB270FA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369F-D277-D48D-AED0-D972A4C1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1352-AC3A-EC5C-32DF-637F69D6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EACA07-80D8-240E-57FE-7BBA7C512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9D39C-FA33-7D1A-B253-99967BDA5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5AE5-0010-A20A-1062-2F644433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7886-3962-0A43-D630-C4F97B4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DCDA-B7CD-62E1-374B-29DD0E81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6E43-4D72-3C5B-AD54-BEA0E368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DAAF-14FC-FB2F-7C20-43FCE2B9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AE48-40B2-1716-992C-EA68A4DC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31CD-8DF6-3DA4-2F25-0F7E71A3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8C35-1601-3BC2-E43A-D0631228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9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BB38-0A19-4F8A-EE5C-39B6F94A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1114-72EB-C851-A775-92849EF0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A687-F09B-A59F-5946-E915497A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391E-A72A-0A15-BF75-6C0A5C45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FEA3-D7F3-2D56-F2A6-591E27DE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0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A309-3FF3-76F9-F320-B779A99F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3D3-DB2D-1185-B6A2-10ADD67D8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CAB19-E1F4-0398-B2A2-A8B5DA2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B4D7A-4793-415A-789C-238223B2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A04D8-F355-5887-07AA-F686CD68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3EDA7-800C-9397-4691-6EB0FC2A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2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8A4B-D106-53CD-5BEF-B20BB2CF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8B99-500F-0E98-9A3A-406486A8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B113-A794-3EDA-A59C-44C1630C4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F5B10-7C31-1623-8EEF-B743C3E7C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79F7C-DF88-18FF-CDF4-03C54072D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90CE1-2680-F828-4BB6-E62ED502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9D09-8DBF-CB7B-0E0E-3E00640F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86180-DEBE-DD4B-61E8-383D3813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2CFB-6C70-FA21-B124-55CE7DF9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5C4D8-344A-A28D-5127-A6906364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8FCC8-3591-5734-9AE4-16519555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67947-5979-8D67-BA30-57444D51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6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BE490-294B-C780-7790-39B7BB16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86D4E-E0A5-E0CA-BDD6-8AA438AD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810E1-A28A-B5DB-2ED3-F47FAD68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BC23-3E4D-107E-B9F2-D778D1FF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19EB-D908-8F00-5F1D-CF3F588E5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CD41-2D8D-D002-9B5C-B9253AB7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34A12-6ACF-2356-0DE5-983F13E4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E069A-0AC4-FB03-1C5C-DE7B0CA0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B88B3-BB8F-0225-8C3B-97454DA1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DF1D-CCB0-0D83-D492-E443CEE0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240BB-2B3C-AF27-F87B-8B7317544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1B07C-CB20-93AA-244C-D068BB56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155EA-09F9-A4B9-D1CF-28F1FF7A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C78F-6981-EC9E-979D-DB7DEEC7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CDE1-4AB3-809A-7EA5-B95CD68A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E52F3-22D5-0643-F5DC-1415497B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35A8C-E7F1-B640-7920-4F3B9DF0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F3D5-C561-DBBA-0CB2-1E0FBE336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70569-E1EB-448E-B151-D804847DE43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89AC-E3CD-AEFA-E1EE-902CB1BB3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9F37-6336-18CC-B2EF-4903058F7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78917-6F56-411A-9094-A5C9C8EB8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6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42B-13ED-0210-8CBB-9A043E1C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27698" cy="1111879"/>
          </a:xfrm>
        </p:spPr>
        <p:txBody>
          <a:bodyPr>
            <a:normAutofit/>
          </a:bodyPr>
          <a:lstStyle/>
          <a:p>
            <a:r>
              <a:rPr lang="en-US" sz="4000" dirty="0"/>
              <a:t>VOLTAGE CONTROLLED OSCILLATOR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51FE5-EE62-77F9-3A2A-A519B7A3D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853" y="2424023"/>
            <a:ext cx="10610490" cy="4235569"/>
          </a:xfrm>
        </p:spPr>
        <p:txBody>
          <a:bodyPr/>
          <a:lstStyle/>
          <a:p>
            <a:r>
              <a:rPr lang="en-US" dirty="0"/>
              <a:t>In this project we are to design a voltage controlled oscillator running at 1kHz for a set target voltage of 1.</a:t>
            </a:r>
          </a:p>
        </p:txBody>
      </p:sp>
    </p:spTree>
    <p:extLst>
      <p:ext uri="{BB962C8B-B14F-4D97-AF65-F5344CB8AC3E}">
        <p14:creationId xmlns:p14="http://schemas.microsoft.com/office/powerpoint/2010/main" val="352949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FFF5-A9C2-777F-9BC0-E172206EF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VCO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D636C-26BB-6A3B-9050-656255F45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4242"/>
            <a:ext cx="10515600" cy="3131387"/>
          </a:xfrm>
        </p:spPr>
      </p:pic>
    </p:spTree>
    <p:extLst>
      <p:ext uri="{BB962C8B-B14F-4D97-AF65-F5344CB8AC3E}">
        <p14:creationId xmlns:p14="http://schemas.microsoft.com/office/powerpoint/2010/main" val="201640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3690-4289-BD9C-AE1E-9A41CBB1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230" y="163902"/>
            <a:ext cx="4804913" cy="750498"/>
          </a:xfrm>
        </p:spPr>
        <p:txBody>
          <a:bodyPr>
            <a:normAutofit/>
          </a:bodyPr>
          <a:lstStyle/>
          <a:p>
            <a:r>
              <a:rPr lang="en-US" dirty="0"/>
              <a:t>VCO with PWM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F8A-AC95-03B4-2F02-2DFBEC59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9301976" cy="5943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6B05B-7B1E-3452-CC97-54EE44AC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930197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0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1DC9-2386-811C-F99D-D57252E1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C640-D667-3558-A6F4-AA6564A8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55EF1-FCAA-6D54-B7B7-E9AE50C4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0" y="0"/>
            <a:ext cx="10756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6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F748-C354-9750-F9A1-D8878E98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343"/>
          </a:xfrm>
        </p:spPr>
        <p:txBody>
          <a:bodyPr/>
          <a:lstStyle/>
          <a:p>
            <a:r>
              <a:rPr lang="en-US" dirty="0"/>
              <a:t>VCAP,VPWM ,VWIPER Waveforms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498C5-024E-080B-47C7-9AB104979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57" y="1328468"/>
            <a:ext cx="9357085" cy="5164407"/>
          </a:xfrm>
        </p:spPr>
      </p:pic>
    </p:spTree>
    <p:extLst>
      <p:ext uri="{BB962C8B-B14F-4D97-AF65-F5344CB8AC3E}">
        <p14:creationId xmlns:p14="http://schemas.microsoft.com/office/powerpoint/2010/main" val="196186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E194-67E5-B941-F298-E42DC3160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Final build and characterization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F8795-D12D-CC10-CA3F-D212238F4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are to run different tests on our board assembly. The final PCB with all the components soldered in looks somewhat like the figure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9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B1AE-3062-FE17-ACB3-89251F53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9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04C8B-A2A7-CC8B-5ADE-09C1D5C7B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22" r="3820" b="3494"/>
          <a:stretch/>
        </p:blipFill>
        <p:spPr>
          <a:xfrm rot="16200000">
            <a:off x="2606641" y="405141"/>
            <a:ext cx="5961723" cy="805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1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45CB-AA67-0116-E845-794251A1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0056B8-4F0A-4D41-3D36-D3F397031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09" y="264244"/>
            <a:ext cx="3817891" cy="62286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CD071-A6DD-5685-CF32-7F432A68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21" y="-76200"/>
            <a:ext cx="6094981" cy="68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8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45CB-AA67-0116-E845-794251A1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0056B8-4F0A-4D41-3D36-D3F397031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109" y="264244"/>
            <a:ext cx="3817891" cy="62286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CD071-A6DD-5685-CF32-7F432A68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721" y="-76200"/>
            <a:ext cx="6094981" cy="68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6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4EB-E9D1-2D56-A89E-9103FB1C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F9B1-0F95-2C27-D006-21FBC256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1E385-1C71-946D-CECB-4452760B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0" y="1690688"/>
            <a:ext cx="1065506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1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3FCA-8A73-D26A-E334-E6DE4860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DC117A-B2C0-D7A5-F27D-685833731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1710" y="3991767"/>
            <a:ext cx="28579" cy="1905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B1A9DA-D7C0-79F2-92A8-1FC7A8DC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710" y="3419473"/>
            <a:ext cx="28579" cy="19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B6B1C-3886-3B40-DA44-93039987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710" y="3419473"/>
            <a:ext cx="28579" cy="1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8C9FC8-D542-5FA5-D32A-0ED283A8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3" y="1766655"/>
            <a:ext cx="11895827" cy="50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6A23-2A35-1CE7-CCFE-7F087E62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voltage regulator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6C6A3-649F-844F-4CD9-D661905DA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81" y="1912834"/>
            <a:ext cx="6307081" cy="4580041"/>
          </a:xfrm>
        </p:spPr>
      </p:pic>
    </p:spTree>
    <p:extLst>
      <p:ext uri="{BB962C8B-B14F-4D97-AF65-F5344CB8AC3E}">
        <p14:creationId xmlns:p14="http://schemas.microsoft.com/office/powerpoint/2010/main" val="163244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956A-D4A5-6670-C791-EF13845D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regulation unit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A4C9E-26E8-1725-AF20-9947CABC0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755" y="1825625"/>
            <a:ext cx="8408489" cy="4351338"/>
          </a:xfrm>
        </p:spPr>
      </p:pic>
    </p:spTree>
    <p:extLst>
      <p:ext uri="{BB962C8B-B14F-4D97-AF65-F5344CB8AC3E}">
        <p14:creationId xmlns:p14="http://schemas.microsoft.com/office/powerpoint/2010/main" val="252005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976C-D2EA-AA5B-707C-2FC38F4E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3E17-54DB-45D2-7CB9-D98102FC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7648E-2528-A5A1-CD83-6E8E3037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8236"/>
            <a:ext cx="10074215" cy="63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0562-C811-3541-3A52-1B4A55F91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826A3-0C17-D1C5-6D07-63C6FB9CA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5223"/>
            <a:ext cx="9144000" cy="6055743"/>
          </a:xfrm>
        </p:spPr>
        <p:txBody>
          <a:bodyPr>
            <a:normAutofit/>
          </a:bodyPr>
          <a:lstStyle/>
          <a:p>
            <a:r>
              <a:rPr lang="en-US" dirty="0"/>
              <a:t>Current mirror s</a:t>
            </a:r>
          </a:p>
          <a:p>
            <a:r>
              <a:rPr lang="en-US" dirty="0"/>
              <a:t>In this lab we added the current mirror circuit that pushes current to and pulls current from the capacitor to charge and discharge it into our schematic. We ran a nested dc sweep of </a:t>
            </a:r>
            <a:r>
              <a:rPr lang="en-US" dirty="0" err="1"/>
              <a:t>vctrl</a:t>
            </a:r>
            <a:r>
              <a:rPr lang="en-US" dirty="0"/>
              <a:t>, </a:t>
            </a:r>
            <a:r>
              <a:rPr lang="en-US" dirty="0" err="1"/>
              <a:t>vcap</a:t>
            </a:r>
            <a:r>
              <a:rPr lang="en-US" dirty="0"/>
              <a:t> and </a:t>
            </a:r>
            <a:r>
              <a:rPr lang="en-US" dirty="0" err="1"/>
              <a:t>vfb</a:t>
            </a:r>
            <a:r>
              <a:rPr lang="en-US" dirty="0"/>
              <a:t> checking that the current sits at the required 0.1mA set by the voltage to current converter circuit.</a:t>
            </a:r>
          </a:p>
        </p:txBody>
      </p:sp>
    </p:spTree>
    <p:extLst>
      <p:ext uri="{BB962C8B-B14F-4D97-AF65-F5344CB8AC3E}">
        <p14:creationId xmlns:p14="http://schemas.microsoft.com/office/powerpoint/2010/main" val="41243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54C0-BDF7-B7FB-E660-5B781BD7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842"/>
            <a:ext cx="10515600" cy="37084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F1532-CB21-3AED-9211-8A5F7FD1B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72861"/>
            <a:ext cx="9515647" cy="5845894"/>
          </a:xfrm>
        </p:spPr>
      </p:pic>
    </p:spTree>
    <p:extLst>
      <p:ext uri="{BB962C8B-B14F-4D97-AF65-F5344CB8AC3E}">
        <p14:creationId xmlns:p14="http://schemas.microsoft.com/office/powerpoint/2010/main" val="386096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215E-756F-8FEA-0CF4-F62623DF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5588-3C7F-4CFA-F454-7AB6CCFC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A73889-A9E0-2064-34A2-D140CEBB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0" y="698740"/>
            <a:ext cx="9391113" cy="568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35F8-782E-C848-F9CA-8F2FC095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587" y="244357"/>
            <a:ext cx="9168443" cy="514768"/>
          </a:xfrm>
        </p:spPr>
        <p:txBody>
          <a:bodyPr>
            <a:normAutofit fontScale="90000"/>
          </a:bodyPr>
          <a:lstStyle/>
          <a:p>
            <a:r>
              <a:rPr lang="en-US" dirty="0"/>
              <a:t>Circuit schematic with current mirrors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ABA67-0669-2AC2-B71B-3DE6AC44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140" y="879895"/>
            <a:ext cx="9238890" cy="5860568"/>
          </a:xfrm>
        </p:spPr>
      </p:pic>
    </p:spTree>
    <p:extLst>
      <p:ext uri="{BB962C8B-B14F-4D97-AF65-F5344CB8AC3E}">
        <p14:creationId xmlns:p14="http://schemas.microsoft.com/office/powerpoint/2010/main" val="153255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35FB-FCDB-4069-57B3-50BE9AEB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222" y="192598"/>
            <a:ext cx="5634487" cy="393998"/>
          </a:xfrm>
        </p:spPr>
        <p:txBody>
          <a:bodyPr>
            <a:normAutofit fontScale="90000"/>
          </a:bodyPr>
          <a:lstStyle/>
          <a:p>
            <a:r>
              <a:rPr lang="en-US" dirty="0"/>
              <a:t>Full VCO schematic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49B55-AB5D-0268-198B-EB8418E9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586596"/>
            <a:ext cx="8980098" cy="6193765"/>
          </a:xfrm>
        </p:spPr>
      </p:pic>
    </p:spTree>
    <p:extLst>
      <p:ext uri="{BB962C8B-B14F-4D97-AF65-F5344CB8AC3E}">
        <p14:creationId xmlns:p14="http://schemas.microsoft.com/office/powerpoint/2010/main" val="244550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145</Words>
  <Application>Microsoft Office PowerPoint</Application>
  <PresentationFormat>Widescreen</PresentationFormat>
  <Paragraphs>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VOLTAGE CONTROLLED OSCILLATOR</vt:lpstr>
      <vt:lpstr>The voltage regulator</vt:lpstr>
      <vt:lpstr>Voltage regulation unit</vt:lpstr>
      <vt:lpstr>PowerPoint Presentation</vt:lpstr>
      <vt:lpstr> </vt:lpstr>
      <vt:lpstr>PowerPoint Presentation</vt:lpstr>
      <vt:lpstr>PowerPoint Presentation</vt:lpstr>
      <vt:lpstr>Circuit schematic with current mirrors </vt:lpstr>
      <vt:lpstr>Full VCO schematic </vt:lpstr>
      <vt:lpstr>Full VCO simulation</vt:lpstr>
      <vt:lpstr>VCO with PWM unit</vt:lpstr>
      <vt:lpstr>PowerPoint Presentation</vt:lpstr>
      <vt:lpstr>VCAP,VPWM ,VWIPER Waveforms</vt:lpstr>
      <vt:lpstr>Final build and characterization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Maurice Otieno</dc:creator>
  <cp:lastModifiedBy>Otieno, Maurice</cp:lastModifiedBy>
  <cp:revision>4</cp:revision>
  <dcterms:created xsi:type="dcterms:W3CDTF">2025-02-03T17:53:53Z</dcterms:created>
  <dcterms:modified xsi:type="dcterms:W3CDTF">2025-03-08T20:52:12Z</dcterms:modified>
</cp:coreProperties>
</file>