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9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1F6"/>
    <a:srgbClr val="CC00FF"/>
    <a:srgbClr val="86D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78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DE8D-FC71-1BFE-9363-410F3A1EF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B40ED-27C1-FF3F-3154-A0DA9C9C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3464-92C7-0E86-E107-3B5771A4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C09A9-3459-259D-AFE5-D58BFD5A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A6D0-A6BF-C727-6CD7-26BA04E5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791F-D03D-B209-C8ED-0761C208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D3D91-1E9D-800E-4F1C-BB1D0C8D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2E3DB-8AFA-38D3-D71F-DC4C844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4004-2EFA-005F-FF83-53ADBD45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D8358-AD65-DC75-D0FE-071AEA7B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2066E-7637-64A7-910A-45EED709C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931E-3D6F-2B85-0B20-7DE4E2E7B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9188-32C0-E19B-30B9-2CBE128A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B8F9E-635F-46AC-9DBC-A87DA8C5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8F2F-F763-76D0-54BF-113968E8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F21B-7674-C73A-C3A4-7D76574B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6223-960F-4871-E879-02214B24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5A01-0C08-FE3A-DDED-86462C71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F73C-B4C6-C1FD-B92B-221F1C43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DD16-3C39-E826-1FA2-0913FF76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4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A9E1-7D95-BED4-2488-1B25A5C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20F1B-64A9-E1BE-6987-5DFDC469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F4DBC-BB7D-5676-1FC0-89F1D8A8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A247-C852-40D9-1CC2-372C27E6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00E0-7670-D9D8-B4E6-0D62D60E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B1CB-E052-E573-834C-6CC5E764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AD9F-8AC3-E5FD-8BEA-8BF8C4A9A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753C9-DD5B-23A6-369A-ADA734B6F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D880A-61BE-3088-35F5-DCEFC5AD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5DB46-22F0-8CE6-C3B1-EFF8A95C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28ADA-840C-917B-1B38-0190B0AF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AE5E0-6FB1-082B-E40B-59692899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C4A2-8822-7A06-2803-8940461F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BE1A5-2C39-A50E-2C28-7112774D3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2B78B-53B7-007E-48D5-918E698D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FDAD-F331-8D24-8780-6D2C50E3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AA100-BE65-20F6-85C9-B519E3FF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CC5D39-2965-6F46-A769-E4190ED9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56127-DB2B-B787-794C-0BA43494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1999-BB0F-532C-AA82-E84A32F2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08849-FBE4-95D3-F97B-38AEBF5F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EDA43-C040-B883-2119-CBAB3205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9E75E-EA47-7587-52CB-04489F2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1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D1477-84A5-08A4-C96E-4509DEE2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9737C-AED1-E21F-8B43-6CEE2AC0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640B-F5F8-8B17-3BBF-355E2320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2EA2-0915-B874-3E14-B8FE8E10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393D-6CEF-BE38-9DBF-B1F2E6F8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A8D17-9362-D384-9B08-3D839C6EA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0D61-CBC0-10F5-760E-CD3C4B2A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E32B4-98E2-4866-9D9F-C65B00BC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1145-D20B-D39B-1562-7057288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B0A7-A377-3515-9CD4-D116A80E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82903-74B1-2839-5F98-BA26A0339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0D690-6B21-7B12-2BD7-7346C6EA2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8925D-A116-6817-D1E2-CFCDE47D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69AC-A379-AED0-5D6A-7C3DE36A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10B4A-FF52-DC9F-38B6-2D867496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BD6C-EAAB-5E25-4A4B-634B6F4C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57FBB-E75A-6B6F-4C19-5F4787021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68EB-CBA6-8A31-5D43-FEA6915E6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A53D1-0433-47F1-9126-B92CFC26B48B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6F16-F4F1-3861-C443-CFE31307D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5938-007F-C25C-5139-7699DEBF4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92784-1EE4-474F-AC80-E505C99AF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4B9094-7244-2E67-8654-E9889C8DB91A}"/>
              </a:ext>
            </a:extLst>
          </p:cNvPr>
          <p:cNvCxnSpPr>
            <a:cxnSpLocks/>
          </p:cNvCxnSpPr>
          <p:nvPr/>
        </p:nvCxnSpPr>
        <p:spPr>
          <a:xfrm>
            <a:off x="2634258" y="958645"/>
            <a:ext cx="0" cy="51176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DE2CBBF-02A4-7D44-1617-C188EB4BA9B5}"/>
              </a:ext>
            </a:extLst>
          </p:cNvPr>
          <p:cNvSpPr/>
          <p:nvPr/>
        </p:nvSpPr>
        <p:spPr>
          <a:xfrm rot="5400000" flipH="1" flipV="1">
            <a:off x="1568074" y="1420713"/>
            <a:ext cx="867252" cy="1265116"/>
          </a:xfrm>
          <a:prstGeom prst="triangle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908E749-1D05-A5B0-033A-4EA8EBE84422}"/>
              </a:ext>
            </a:extLst>
          </p:cNvPr>
          <p:cNvSpPr/>
          <p:nvPr/>
        </p:nvSpPr>
        <p:spPr>
          <a:xfrm rot="5400000" flipH="1" flipV="1">
            <a:off x="1568074" y="4382904"/>
            <a:ext cx="867252" cy="1265116"/>
          </a:xfrm>
          <a:prstGeom prst="triangle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F185FB-9AE8-EDC8-A9C8-F32C1E164D24}"/>
              </a:ext>
            </a:extLst>
          </p:cNvPr>
          <p:cNvGrpSpPr/>
          <p:nvPr/>
        </p:nvGrpSpPr>
        <p:grpSpPr>
          <a:xfrm>
            <a:off x="1310392" y="2053271"/>
            <a:ext cx="2170471" cy="2964426"/>
            <a:chOff x="1310392" y="2053271"/>
            <a:chExt cx="2170471" cy="296442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5D13838-537C-26D0-EBAE-37E5FB59D7E1}"/>
                </a:ext>
              </a:extLst>
            </p:cNvPr>
            <p:cNvSpPr/>
            <p:nvPr/>
          </p:nvSpPr>
          <p:spPr>
            <a:xfrm rot="5400000">
              <a:off x="897193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877442-9639-A554-AE35-9DB56E2AA872}"/>
                </a:ext>
              </a:extLst>
            </p:cNvPr>
            <p:cNvSpPr/>
            <p:nvPr/>
          </p:nvSpPr>
          <p:spPr>
            <a:xfrm>
              <a:off x="2075589" y="2616706"/>
              <a:ext cx="640080" cy="6400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Alarm Ringing with solid fill">
              <a:extLst>
                <a:ext uri="{FF2B5EF4-FFF2-40B4-BE49-F238E27FC236}">
                  <a16:creationId xmlns:a16="http://schemas.microsoft.com/office/drawing/2014/main" id="{E4795D50-C6B7-3803-2175-51620B68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75589" y="2616706"/>
              <a:ext cx="640080" cy="6400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AD2FB6-BDF2-8A8E-FA73-5001496A052C}"/>
                </a:ext>
              </a:extLst>
            </p:cNvPr>
            <p:cNvSpPr txBox="1"/>
            <p:nvPr/>
          </p:nvSpPr>
          <p:spPr>
            <a:xfrm>
              <a:off x="1687706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A0787-48F7-D176-7A7D-6DBF193672AE}"/>
                </a:ext>
              </a:extLst>
            </p:cNvPr>
            <p:cNvSpPr txBox="1"/>
            <p:nvPr/>
          </p:nvSpPr>
          <p:spPr>
            <a:xfrm>
              <a:off x="1310392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201E72-80AC-6AFF-9B58-38D8BE4D6F08}"/>
              </a:ext>
            </a:extLst>
          </p:cNvPr>
          <p:cNvCxnSpPr>
            <a:cxnSpLocks/>
          </p:cNvCxnSpPr>
          <p:nvPr/>
        </p:nvCxnSpPr>
        <p:spPr>
          <a:xfrm>
            <a:off x="5267503" y="958645"/>
            <a:ext cx="0" cy="51176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F841E6-CAD6-D0FC-AF21-528BFE977881}"/>
              </a:ext>
            </a:extLst>
          </p:cNvPr>
          <p:cNvSpPr/>
          <p:nvPr/>
        </p:nvSpPr>
        <p:spPr>
          <a:xfrm rot="5400000" flipH="1" flipV="1">
            <a:off x="4201319" y="4382904"/>
            <a:ext cx="867252" cy="1265116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C7F4C33-81DD-1322-508B-0B636BA8007E}"/>
              </a:ext>
            </a:extLst>
          </p:cNvPr>
          <p:cNvSpPr/>
          <p:nvPr/>
        </p:nvSpPr>
        <p:spPr>
          <a:xfrm rot="5400000" flipH="1" flipV="1">
            <a:off x="4201319" y="1420713"/>
            <a:ext cx="867252" cy="1265116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DAB657-64B4-48A6-D5E3-064F3B32E570}"/>
              </a:ext>
            </a:extLst>
          </p:cNvPr>
          <p:cNvGrpSpPr/>
          <p:nvPr/>
        </p:nvGrpSpPr>
        <p:grpSpPr>
          <a:xfrm>
            <a:off x="3943637" y="2053271"/>
            <a:ext cx="2170471" cy="2964426"/>
            <a:chOff x="3943637" y="2053271"/>
            <a:chExt cx="2170471" cy="296442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B23FC2-A5E9-61E2-8CF0-861E57262240}"/>
                </a:ext>
              </a:extLst>
            </p:cNvPr>
            <p:cNvSpPr/>
            <p:nvPr/>
          </p:nvSpPr>
          <p:spPr>
            <a:xfrm rot="5400000">
              <a:off x="3530438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5D9335C-0599-2951-EEC9-6D599BAF5D82}"/>
                </a:ext>
              </a:extLst>
            </p:cNvPr>
            <p:cNvSpPr/>
            <p:nvPr/>
          </p:nvSpPr>
          <p:spPr>
            <a:xfrm>
              <a:off x="4708834" y="2616706"/>
              <a:ext cx="640080" cy="64008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Aperture with solid fill">
              <a:extLst>
                <a:ext uri="{FF2B5EF4-FFF2-40B4-BE49-F238E27FC236}">
                  <a16:creationId xmlns:a16="http://schemas.microsoft.com/office/drawing/2014/main" id="{7FAA5165-996D-5DF0-00CB-5D87F25F0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708834" y="2616706"/>
              <a:ext cx="640080" cy="64008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A00B5-701B-B27A-F5BF-AAAA5ABB9257}"/>
                </a:ext>
              </a:extLst>
            </p:cNvPr>
            <p:cNvSpPr txBox="1"/>
            <p:nvPr/>
          </p:nvSpPr>
          <p:spPr>
            <a:xfrm>
              <a:off x="4320951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EBBDB-4B65-07EF-BEA3-3BD3193969FF}"/>
                </a:ext>
              </a:extLst>
            </p:cNvPr>
            <p:cNvSpPr txBox="1"/>
            <p:nvPr/>
          </p:nvSpPr>
          <p:spPr>
            <a:xfrm>
              <a:off x="3943637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518DC0-36A9-32B9-8F03-9204EB27C3B9}"/>
              </a:ext>
            </a:extLst>
          </p:cNvPr>
          <p:cNvCxnSpPr>
            <a:cxnSpLocks/>
          </p:cNvCxnSpPr>
          <p:nvPr/>
        </p:nvCxnSpPr>
        <p:spPr>
          <a:xfrm>
            <a:off x="7900748" y="958645"/>
            <a:ext cx="0" cy="51176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7C6B075-BF5F-023D-1FD9-C170FE3596AA}"/>
              </a:ext>
            </a:extLst>
          </p:cNvPr>
          <p:cNvSpPr/>
          <p:nvPr/>
        </p:nvSpPr>
        <p:spPr>
          <a:xfrm rot="5400000" flipH="1" flipV="1">
            <a:off x="6834564" y="1420713"/>
            <a:ext cx="867252" cy="1265116"/>
          </a:xfrm>
          <a:prstGeom prst="triangle">
            <a:avLst/>
          </a:prstGeom>
          <a:solidFill>
            <a:srgbClr val="CC00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0089014-5AFF-FE3E-4751-1478A0EFD2E1}"/>
              </a:ext>
            </a:extLst>
          </p:cNvPr>
          <p:cNvSpPr/>
          <p:nvPr/>
        </p:nvSpPr>
        <p:spPr>
          <a:xfrm rot="5400000" flipH="1" flipV="1">
            <a:off x="6834564" y="4382904"/>
            <a:ext cx="867252" cy="1265116"/>
          </a:xfrm>
          <a:prstGeom prst="triangle">
            <a:avLst/>
          </a:prstGeom>
          <a:solidFill>
            <a:srgbClr val="CC00F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2A9F0-D0A2-B76E-B9E4-447155A44866}"/>
              </a:ext>
            </a:extLst>
          </p:cNvPr>
          <p:cNvGrpSpPr/>
          <p:nvPr/>
        </p:nvGrpSpPr>
        <p:grpSpPr>
          <a:xfrm>
            <a:off x="6576882" y="2053271"/>
            <a:ext cx="2170471" cy="2964426"/>
            <a:chOff x="6576882" y="2053271"/>
            <a:chExt cx="2170471" cy="296442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895BE4-1AE5-9C2B-B62E-704D8F6A92EB}"/>
                </a:ext>
              </a:extLst>
            </p:cNvPr>
            <p:cNvSpPr/>
            <p:nvPr/>
          </p:nvSpPr>
          <p:spPr>
            <a:xfrm rot="5400000">
              <a:off x="6163683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17E50A-5B5F-AAC3-4B94-C86A483D9548}"/>
                </a:ext>
              </a:extLst>
            </p:cNvPr>
            <p:cNvSpPr/>
            <p:nvPr/>
          </p:nvSpPr>
          <p:spPr>
            <a:xfrm>
              <a:off x="7342079" y="2616706"/>
              <a:ext cx="640080" cy="640080"/>
            </a:xfrm>
            <a:prstGeom prst="roundRect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Apple with solid fill">
              <a:extLst>
                <a:ext uri="{FF2B5EF4-FFF2-40B4-BE49-F238E27FC236}">
                  <a16:creationId xmlns:a16="http://schemas.microsoft.com/office/drawing/2014/main" id="{E9725526-120F-6EBA-442C-50E203F9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342079" y="2616706"/>
              <a:ext cx="640080" cy="6400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DD0BA4-3251-D989-3F3F-336FD85DECD9}"/>
                </a:ext>
              </a:extLst>
            </p:cNvPr>
            <p:cNvSpPr txBox="1"/>
            <p:nvPr/>
          </p:nvSpPr>
          <p:spPr>
            <a:xfrm>
              <a:off x="6954196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27EADC-E5BF-99E2-211A-DA1E3BA52A49}"/>
                </a:ext>
              </a:extLst>
            </p:cNvPr>
            <p:cNvSpPr txBox="1"/>
            <p:nvPr/>
          </p:nvSpPr>
          <p:spPr>
            <a:xfrm>
              <a:off x="6576882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7B7485-D3FE-0C66-D3A3-ECAE81157C03}"/>
              </a:ext>
            </a:extLst>
          </p:cNvPr>
          <p:cNvCxnSpPr>
            <a:cxnSpLocks/>
          </p:cNvCxnSpPr>
          <p:nvPr/>
        </p:nvCxnSpPr>
        <p:spPr>
          <a:xfrm>
            <a:off x="10533992" y="958645"/>
            <a:ext cx="0" cy="51176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DBA1DB-BCB5-747D-C983-C9BED048A916}"/>
              </a:ext>
            </a:extLst>
          </p:cNvPr>
          <p:cNvSpPr/>
          <p:nvPr/>
        </p:nvSpPr>
        <p:spPr>
          <a:xfrm rot="5400000" flipH="1" flipV="1">
            <a:off x="9467808" y="1420713"/>
            <a:ext cx="867252" cy="1265116"/>
          </a:xfrm>
          <a:prstGeom prst="triangle">
            <a:avLst/>
          </a:prstGeom>
          <a:solidFill>
            <a:srgbClr val="86D1D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12BC33A-21A3-A8A7-7035-EA37D49B5F02}"/>
              </a:ext>
            </a:extLst>
          </p:cNvPr>
          <p:cNvSpPr/>
          <p:nvPr/>
        </p:nvSpPr>
        <p:spPr>
          <a:xfrm rot="5400000" flipH="1" flipV="1">
            <a:off x="9467808" y="4382904"/>
            <a:ext cx="867252" cy="1265116"/>
          </a:xfrm>
          <a:prstGeom prst="triangle">
            <a:avLst/>
          </a:prstGeom>
          <a:solidFill>
            <a:srgbClr val="86D1D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47A054-4234-E923-C5A4-636BC19B799C}"/>
              </a:ext>
            </a:extLst>
          </p:cNvPr>
          <p:cNvGrpSpPr/>
          <p:nvPr/>
        </p:nvGrpSpPr>
        <p:grpSpPr>
          <a:xfrm>
            <a:off x="9210126" y="2053271"/>
            <a:ext cx="2170471" cy="2964426"/>
            <a:chOff x="9210126" y="2053271"/>
            <a:chExt cx="2170471" cy="296442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341ABC-DBA1-0BF0-C92B-891567997121}"/>
                </a:ext>
              </a:extLst>
            </p:cNvPr>
            <p:cNvSpPr/>
            <p:nvPr/>
          </p:nvSpPr>
          <p:spPr>
            <a:xfrm rot="5400000">
              <a:off x="8796927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B8B7FE5-C43B-FFC9-5F9C-6BD0F615691F}"/>
                </a:ext>
              </a:extLst>
            </p:cNvPr>
            <p:cNvSpPr/>
            <p:nvPr/>
          </p:nvSpPr>
          <p:spPr>
            <a:xfrm>
              <a:off x="9975323" y="2616706"/>
              <a:ext cx="640080" cy="640080"/>
            </a:xfrm>
            <a:prstGeom prst="roundRect">
              <a:avLst/>
            </a:prstGeom>
            <a:solidFill>
              <a:srgbClr val="86D1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Bar chart with solid fill">
              <a:extLst>
                <a:ext uri="{FF2B5EF4-FFF2-40B4-BE49-F238E27FC236}">
                  <a16:creationId xmlns:a16="http://schemas.microsoft.com/office/drawing/2014/main" id="{D3C96C71-3E09-1C8A-FD6B-A510054F2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9975323" y="2616706"/>
              <a:ext cx="640080" cy="64008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7EE138-ED48-C38E-01C5-9CCC4B58C61D}"/>
                </a:ext>
              </a:extLst>
            </p:cNvPr>
            <p:cNvSpPr txBox="1"/>
            <p:nvPr/>
          </p:nvSpPr>
          <p:spPr>
            <a:xfrm>
              <a:off x="9587440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45F7E1-730D-B8F0-3E28-D3D5A3290E2E}"/>
                </a:ext>
              </a:extLst>
            </p:cNvPr>
            <p:cNvSpPr txBox="1"/>
            <p:nvPr/>
          </p:nvSpPr>
          <p:spPr>
            <a:xfrm>
              <a:off x="9210126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13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17" grpId="0" animBg="1"/>
      <p:bldP spid="26" grpId="0" animBg="1"/>
      <p:bldP spid="27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444BC6F-92DA-8ACD-AE7B-B9FB1E62E7A0}"/>
              </a:ext>
            </a:extLst>
          </p:cNvPr>
          <p:cNvSpPr/>
          <p:nvPr/>
        </p:nvSpPr>
        <p:spPr>
          <a:xfrm rot="16200000">
            <a:off x="3709225" y="4343919"/>
            <a:ext cx="1091378" cy="138634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46D0B23-B686-F014-04D3-C90D2AB12703}"/>
              </a:ext>
            </a:extLst>
          </p:cNvPr>
          <p:cNvSpPr/>
          <p:nvPr/>
        </p:nvSpPr>
        <p:spPr>
          <a:xfrm rot="16200000">
            <a:off x="3709224" y="1463065"/>
            <a:ext cx="1091378" cy="1386349"/>
          </a:xfrm>
          <a:prstGeom prst="triangle">
            <a:avLst/>
          </a:prstGeom>
          <a:solidFill>
            <a:srgbClr val="92D05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C6198A-DF9E-B2E6-063F-3D1626A07E26}"/>
              </a:ext>
            </a:extLst>
          </p:cNvPr>
          <p:cNvCxnSpPr>
            <a:cxnSpLocks/>
          </p:cNvCxnSpPr>
          <p:nvPr/>
        </p:nvCxnSpPr>
        <p:spPr>
          <a:xfrm>
            <a:off x="4948085" y="919834"/>
            <a:ext cx="0" cy="55896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328054-03C2-1F65-FD7F-AA566871BB7A}"/>
              </a:ext>
            </a:extLst>
          </p:cNvPr>
          <p:cNvGrpSpPr/>
          <p:nvPr/>
        </p:nvGrpSpPr>
        <p:grpSpPr>
          <a:xfrm>
            <a:off x="3561737" y="2156241"/>
            <a:ext cx="2295831" cy="2880852"/>
            <a:chOff x="3561737" y="2156241"/>
            <a:chExt cx="2295831" cy="2880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1000C9-DA95-EEC3-71E1-6446C380322E}"/>
                </a:ext>
              </a:extLst>
            </p:cNvPr>
            <p:cNvSpPr/>
            <p:nvPr/>
          </p:nvSpPr>
          <p:spPr>
            <a:xfrm rot="5400000">
              <a:off x="3263328" y="2454650"/>
              <a:ext cx="2880852" cy="2284033"/>
            </a:xfrm>
            <a:custGeom>
              <a:avLst/>
              <a:gdLst>
                <a:gd name="connsiteX0" fmla="*/ 0 w 2880852"/>
                <a:gd name="connsiteY0" fmla="*/ 2284033 h 2284033"/>
                <a:gd name="connsiteX1" fmla="*/ 460893 w 2880852"/>
                <a:gd name="connsiteY1" fmla="*/ 145517 h 2284033"/>
                <a:gd name="connsiteX2" fmla="*/ 467485 w 2880852"/>
                <a:gd name="connsiteY2" fmla="*/ 145517 h 2284033"/>
                <a:gd name="connsiteX3" fmla="*/ 467485 w 2880852"/>
                <a:gd name="connsiteY3" fmla="*/ 139923 h 2284033"/>
                <a:gd name="connsiteX4" fmla="*/ 607408 w 2880852"/>
                <a:gd name="connsiteY4" fmla="*/ 0 h 2284033"/>
                <a:gd name="connsiteX5" fmla="*/ 2278793 w 2880852"/>
                <a:gd name="connsiteY5" fmla="*/ 0 h 2284033"/>
                <a:gd name="connsiteX6" fmla="*/ 2418716 w 2880852"/>
                <a:gd name="connsiteY6" fmla="*/ 139923 h 2284033"/>
                <a:gd name="connsiteX7" fmla="*/ 2418716 w 2880852"/>
                <a:gd name="connsiteY7" fmla="*/ 145517 h 2284033"/>
                <a:gd name="connsiteX8" fmla="*/ 2419959 w 2880852"/>
                <a:gd name="connsiteY8" fmla="*/ 145517 h 2284033"/>
                <a:gd name="connsiteX9" fmla="*/ 2880852 w 2880852"/>
                <a:gd name="connsiteY9" fmla="*/ 2284033 h 22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852" h="2284033">
                  <a:moveTo>
                    <a:pt x="0" y="2284033"/>
                  </a:moveTo>
                  <a:lnTo>
                    <a:pt x="460893" y="145517"/>
                  </a:lnTo>
                  <a:lnTo>
                    <a:pt x="467485" y="145517"/>
                  </a:lnTo>
                  <a:lnTo>
                    <a:pt x="467485" y="139923"/>
                  </a:lnTo>
                  <a:cubicBezTo>
                    <a:pt x="467485" y="62646"/>
                    <a:pt x="530131" y="0"/>
                    <a:pt x="607408" y="0"/>
                  </a:cubicBezTo>
                  <a:lnTo>
                    <a:pt x="2278793" y="0"/>
                  </a:lnTo>
                  <a:cubicBezTo>
                    <a:pt x="2356070" y="0"/>
                    <a:pt x="2418716" y="62646"/>
                    <a:pt x="2418716" y="139923"/>
                  </a:cubicBezTo>
                  <a:lnTo>
                    <a:pt x="2418716" y="145517"/>
                  </a:lnTo>
                  <a:lnTo>
                    <a:pt x="2419959" y="145517"/>
                  </a:lnTo>
                  <a:lnTo>
                    <a:pt x="2880852" y="2284033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F60A246-15C8-C2AA-BC15-D6E596F7762F}"/>
                </a:ext>
              </a:extLst>
            </p:cNvPr>
            <p:cNvSpPr/>
            <p:nvPr/>
          </p:nvSpPr>
          <p:spPr>
            <a:xfrm>
              <a:off x="4356922" y="2590578"/>
              <a:ext cx="639089" cy="54273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 descr="Apple with solid fill">
              <a:extLst>
                <a:ext uri="{FF2B5EF4-FFF2-40B4-BE49-F238E27FC236}">
                  <a16:creationId xmlns:a16="http://schemas.microsoft.com/office/drawing/2014/main" id="{4A33ED15-1AC3-2ACB-1C62-986A9A25C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393914" y="2600410"/>
              <a:ext cx="548640" cy="54864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8C0DD3-2F36-5D37-0080-4B4F2082A9FD}"/>
                </a:ext>
              </a:extLst>
            </p:cNvPr>
            <p:cNvSpPr txBox="1"/>
            <p:nvPr/>
          </p:nvSpPr>
          <p:spPr>
            <a:xfrm>
              <a:off x="3837040" y="3178546"/>
              <a:ext cx="18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HERE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DA482-7503-5B72-5EBC-764BB172B1CE}"/>
                </a:ext>
              </a:extLst>
            </p:cNvPr>
            <p:cNvSpPr txBox="1"/>
            <p:nvPr/>
          </p:nvSpPr>
          <p:spPr>
            <a:xfrm>
              <a:off x="3704303" y="3554459"/>
              <a:ext cx="2153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Lorem ipsum dolor sit amet, consectetuer adipiscing elit. Maecenas porttitor congue massa. </a:t>
              </a:r>
            </a:p>
          </p:txBody>
        </p: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0C35798-B2B6-CFE7-EF15-A4DD8A381E57}"/>
              </a:ext>
            </a:extLst>
          </p:cNvPr>
          <p:cNvSpPr/>
          <p:nvPr/>
        </p:nvSpPr>
        <p:spPr>
          <a:xfrm rot="16200000">
            <a:off x="484762" y="4343919"/>
            <a:ext cx="1091378" cy="1386349"/>
          </a:xfrm>
          <a:prstGeom prst="triangle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31016F1-F8EC-16AD-A115-CCBCE278FBA4}"/>
              </a:ext>
            </a:extLst>
          </p:cNvPr>
          <p:cNvSpPr/>
          <p:nvPr/>
        </p:nvSpPr>
        <p:spPr>
          <a:xfrm rot="16200000">
            <a:off x="484761" y="1463065"/>
            <a:ext cx="1091378" cy="1386349"/>
          </a:xfrm>
          <a:prstGeom prst="triangle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E906FB-8A55-6ABB-C880-5B799657E463}"/>
              </a:ext>
            </a:extLst>
          </p:cNvPr>
          <p:cNvCxnSpPr>
            <a:cxnSpLocks/>
          </p:cNvCxnSpPr>
          <p:nvPr/>
        </p:nvCxnSpPr>
        <p:spPr>
          <a:xfrm>
            <a:off x="1723622" y="919834"/>
            <a:ext cx="0" cy="55896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512D600-7D65-2F52-7EDD-971714E13C54}"/>
              </a:ext>
            </a:extLst>
          </p:cNvPr>
          <p:cNvGrpSpPr/>
          <p:nvPr/>
        </p:nvGrpSpPr>
        <p:grpSpPr>
          <a:xfrm>
            <a:off x="337274" y="2156241"/>
            <a:ext cx="2295831" cy="2880852"/>
            <a:chOff x="337274" y="2156241"/>
            <a:chExt cx="2295831" cy="288085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BE065D6-C560-F7D1-83FA-6B96EF70C02E}"/>
                </a:ext>
              </a:extLst>
            </p:cNvPr>
            <p:cNvSpPr/>
            <p:nvPr/>
          </p:nvSpPr>
          <p:spPr>
            <a:xfrm rot="5400000">
              <a:off x="38865" y="2454650"/>
              <a:ext cx="2880852" cy="2284033"/>
            </a:xfrm>
            <a:custGeom>
              <a:avLst/>
              <a:gdLst>
                <a:gd name="connsiteX0" fmla="*/ 0 w 2880852"/>
                <a:gd name="connsiteY0" fmla="*/ 2284033 h 2284033"/>
                <a:gd name="connsiteX1" fmla="*/ 460893 w 2880852"/>
                <a:gd name="connsiteY1" fmla="*/ 145517 h 2284033"/>
                <a:gd name="connsiteX2" fmla="*/ 467485 w 2880852"/>
                <a:gd name="connsiteY2" fmla="*/ 145517 h 2284033"/>
                <a:gd name="connsiteX3" fmla="*/ 467485 w 2880852"/>
                <a:gd name="connsiteY3" fmla="*/ 139923 h 2284033"/>
                <a:gd name="connsiteX4" fmla="*/ 607408 w 2880852"/>
                <a:gd name="connsiteY4" fmla="*/ 0 h 2284033"/>
                <a:gd name="connsiteX5" fmla="*/ 2278793 w 2880852"/>
                <a:gd name="connsiteY5" fmla="*/ 0 h 2284033"/>
                <a:gd name="connsiteX6" fmla="*/ 2418716 w 2880852"/>
                <a:gd name="connsiteY6" fmla="*/ 139923 h 2284033"/>
                <a:gd name="connsiteX7" fmla="*/ 2418716 w 2880852"/>
                <a:gd name="connsiteY7" fmla="*/ 145517 h 2284033"/>
                <a:gd name="connsiteX8" fmla="*/ 2419959 w 2880852"/>
                <a:gd name="connsiteY8" fmla="*/ 145517 h 2284033"/>
                <a:gd name="connsiteX9" fmla="*/ 2880852 w 2880852"/>
                <a:gd name="connsiteY9" fmla="*/ 2284033 h 22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852" h="2284033">
                  <a:moveTo>
                    <a:pt x="0" y="2284033"/>
                  </a:moveTo>
                  <a:lnTo>
                    <a:pt x="460893" y="145517"/>
                  </a:lnTo>
                  <a:lnTo>
                    <a:pt x="467485" y="145517"/>
                  </a:lnTo>
                  <a:lnTo>
                    <a:pt x="467485" y="139923"/>
                  </a:lnTo>
                  <a:cubicBezTo>
                    <a:pt x="467485" y="62646"/>
                    <a:pt x="530131" y="0"/>
                    <a:pt x="607408" y="0"/>
                  </a:cubicBezTo>
                  <a:lnTo>
                    <a:pt x="2278793" y="0"/>
                  </a:lnTo>
                  <a:cubicBezTo>
                    <a:pt x="2356070" y="0"/>
                    <a:pt x="2418716" y="62646"/>
                    <a:pt x="2418716" y="139923"/>
                  </a:cubicBezTo>
                  <a:lnTo>
                    <a:pt x="2418716" y="145517"/>
                  </a:lnTo>
                  <a:lnTo>
                    <a:pt x="2419959" y="145517"/>
                  </a:lnTo>
                  <a:lnTo>
                    <a:pt x="2880852" y="2284033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37EE45E-8946-CEA4-2F22-AE9665F77D01}"/>
                </a:ext>
              </a:extLst>
            </p:cNvPr>
            <p:cNvSpPr/>
            <p:nvPr/>
          </p:nvSpPr>
          <p:spPr>
            <a:xfrm>
              <a:off x="1132459" y="2590578"/>
              <a:ext cx="639089" cy="542739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Aperture with solid fill">
              <a:extLst>
                <a:ext uri="{FF2B5EF4-FFF2-40B4-BE49-F238E27FC236}">
                  <a16:creationId xmlns:a16="http://schemas.microsoft.com/office/drawing/2014/main" id="{FF0C44FC-7AEA-04AA-FF4C-061E3939F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69451" y="2600410"/>
              <a:ext cx="548640" cy="5486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C47DE1-5B4D-D460-24D2-3183A1D5BAD4}"/>
                </a:ext>
              </a:extLst>
            </p:cNvPr>
            <p:cNvSpPr txBox="1"/>
            <p:nvPr/>
          </p:nvSpPr>
          <p:spPr>
            <a:xfrm>
              <a:off x="612577" y="3178546"/>
              <a:ext cx="18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HERE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141A4B-137C-2031-1727-E96548C38C00}"/>
                </a:ext>
              </a:extLst>
            </p:cNvPr>
            <p:cNvSpPr txBox="1"/>
            <p:nvPr/>
          </p:nvSpPr>
          <p:spPr>
            <a:xfrm>
              <a:off x="479840" y="3554459"/>
              <a:ext cx="2153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Lorem ipsum dolor sit amet, consectetuer adipiscing elit. Maecenas porttitor congue massa. 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C8C463D-A8BB-F2D7-3DF8-A2C611FC5DD5}"/>
              </a:ext>
            </a:extLst>
          </p:cNvPr>
          <p:cNvSpPr/>
          <p:nvPr/>
        </p:nvSpPr>
        <p:spPr>
          <a:xfrm rot="16200000">
            <a:off x="9896175" y="4343919"/>
            <a:ext cx="1091378" cy="1386349"/>
          </a:xfrm>
          <a:prstGeom prst="triangle">
            <a:avLst/>
          </a:prstGeom>
          <a:solidFill>
            <a:srgbClr val="7030A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5F2CD4E-E469-6D69-3E47-B96B6EDDB279}"/>
              </a:ext>
            </a:extLst>
          </p:cNvPr>
          <p:cNvSpPr/>
          <p:nvPr/>
        </p:nvSpPr>
        <p:spPr>
          <a:xfrm rot="16200000">
            <a:off x="9896174" y="1463065"/>
            <a:ext cx="1091378" cy="1386349"/>
          </a:xfrm>
          <a:prstGeom prst="triangle">
            <a:avLst/>
          </a:prstGeom>
          <a:solidFill>
            <a:srgbClr val="7030A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2FF69-1CDB-7CE8-DEC6-2FB2736FF941}"/>
              </a:ext>
            </a:extLst>
          </p:cNvPr>
          <p:cNvCxnSpPr>
            <a:cxnSpLocks/>
          </p:cNvCxnSpPr>
          <p:nvPr/>
        </p:nvCxnSpPr>
        <p:spPr>
          <a:xfrm>
            <a:off x="11135035" y="919834"/>
            <a:ext cx="0" cy="55896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932CA27-3B6E-961A-803B-3ECFF6C31CDE}"/>
              </a:ext>
            </a:extLst>
          </p:cNvPr>
          <p:cNvGrpSpPr/>
          <p:nvPr/>
        </p:nvGrpSpPr>
        <p:grpSpPr>
          <a:xfrm>
            <a:off x="9748687" y="2156241"/>
            <a:ext cx="2295831" cy="2880852"/>
            <a:chOff x="9748687" y="2156241"/>
            <a:chExt cx="2295831" cy="2880852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82E8E3-60A5-E323-0B1C-ABC6B5CA63EA}"/>
                </a:ext>
              </a:extLst>
            </p:cNvPr>
            <p:cNvSpPr/>
            <p:nvPr/>
          </p:nvSpPr>
          <p:spPr>
            <a:xfrm rot="5400000">
              <a:off x="9450278" y="2454650"/>
              <a:ext cx="2880852" cy="2284033"/>
            </a:xfrm>
            <a:custGeom>
              <a:avLst/>
              <a:gdLst>
                <a:gd name="connsiteX0" fmla="*/ 0 w 2880852"/>
                <a:gd name="connsiteY0" fmla="*/ 2284033 h 2284033"/>
                <a:gd name="connsiteX1" fmla="*/ 460893 w 2880852"/>
                <a:gd name="connsiteY1" fmla="*/ 145517 h 2284033"/>
                <a:gd name="connsiteX2" fmla="*/ 467485 w 2880852"/>
                <a:gd name="connsiteY2" fmla="*/ 145517 h 2284033"/>
                <a:gd name="connsiteX3" fmla="*/ 467485 w 2880852"/>
                <a:gd name="connsiteY3" fmla="*/ 139923 h 2284033"/>
                <a:gd name="connsiteX4" fmla="*/ 607408 w 2880852"/>
                <a:gd name="connsiteY4" fmla="*/ 0 h 2284033"/>
                <a:gd name="connsiteX5" fmla="*/ 2278793 w 2880852"/>
                <a:gd name="connsiteY5" fmla="*/ 0 h 2284033"/>
                <a:gd name="connsiteX6" fmla="*/ 2418716 w 2880852"/>
                <a:gd name="connsiteY6" fmla="*/ 139923 h 2284033"/>
                <a:gd name="connsiteX7" fmla="*/ 2418716 w 2880852"/>
                <a:gd name="connsiteY7" fmla="*/ 145517 h 2284033"/>
                <a:gd name="connsiteX8" fmla="*/ 2419959 w 2880852"/>
                <a:gd name="connsiteY8" fmla="*/ 145517 h 2284033"/>
                <a:gd name="connsiteX9" fmla="*/ 2880852 w 2880852"/>
                <a:gd name="connsiteY9" fmla="*/ 2284033 h 22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852" h="2284033">
                  <a:moveTo>
                    <a:pt x="0" y="2284033"/>
                  </a:moveTo>
                  <a:lnTo>
                    <a:pt x="460893" y="145517"/>
                  </a:lnTo>
                  <a:lnTo>
                    <a:pt x="467485" y="145517"/>
                  </a:lnTo>
                  <a:lnTo>
                    <a:pt x="467485" y="139923"/>
                  </a:lnTo>
                  <a:cubicBezTo>
                    <a:pt x="467485" y="62646"/>
                    <a:pt x="530131" y="0"/>
                    <a:pt x="607408" y="0"/>
                  </a:cubicBezTo>
                  <a:lnTo>
                    <a:pt x="2278793" y="0"/>
                  </a:lnTo>
                  <a:cubicBezTo>
                    <a:pt x="2356070" y="0"/>
                    <a:pt x="2418716" y="62646"/>
                    <a:pt x="2418716" y="139923"/>
                  </a:cubicBezTo>
                  <a:lnTo>
                    <a:pt x="2418716" y="145517"/>
                  </a:lnTo>
                  <a:lnTo>
                    <a:pt x="2419959" y="145517"/>
                  </a:lnTo>
                  <a:lnTo>
                    <a:pt x="2880852" y="2284033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EC4E9A4-6B69-7A2F-3B98-3D6BA4CF8BEC}"/>
                </a:ext>
              </a:extLst>
            </p:cNvPr>
            <p:cNvSpPr/>
            <p:nvPr/>
          </p:nvSpPr>
          <p:spPr>
            <a:xfrm>
              <a:off x="10543872" y="2590578"/>
              <a:ext cx="639089" cy="542739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Aperture with solid fill">
              <a:extLst>
                <a:ext uri="{FF2B5EF4-FFF2-40B4-BE49-F238E27FC236}">
                  <a16:creationId xmlns:a16="http://schemas.microsoft.com/office/drawing/2014/main" id="{937CDB58-9A68-88AA-D634-A3CE587A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0864" y="2600410"/>
              <a:ext cx="548640" cy="54864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06C715-208F-7F47-19CA-09CC6A9C9700}"/>
                </a:ext>
              </a:extLst>
            </p:cNvPr>
            <p:cNvSpPr txBox="1"/>
            <p:nvPr/>
          </p:nvSpPr>
          <p:spPr>
            <a:xfrm>
              <a:off x="10023990" y="3178546"/>
              <a:ext cx="18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HERE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2A44A1A-AA36-B0C1-A146-50B5BCE79A61}"/>
                </a:ext>
              </a:extLst>
            </p:cNvPr>
            <p:cNvSpPr txBox="1"/>
            <p:nvPr/>
          </p:nvSpPr>
          <p:spPr>
            <a:xfrm>
              <a:off x="9891253" y="3554459"/>
              <a:ext cx="2153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Lorem ipsum dolor sit amet, consectetuer adipiscing elit. Maecenas porttitor congue massa. </a:t>
              </a:r>
            </a:p>
          </p:txBody>
        </p:sp>
      </p:grp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BF195B71-4511-FE02-6414-ADA3C1F11486}"/>
              </a:ext>
            </a:extLst>
          </p:cNvPr>
          <p:cNvSpPr/>
          <p:nvPr/>
        </p:nvSpPr>
        <p:spPr>
          <a:xfrm rot="16200000">
            <a:off x="6819194" y="4343919"/>
            <a:ext cx="1091378" cy="1386349"/>
          </a:xfrm>
          <a:prstGeom prst="triangle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94F7E7F-96B5-5AA0-5A0D-FD8104DF0CA8}"/>
              </a:ext>
            </a:extLst>
          </p:cNvPr>
          <p:cNvSpPr/>
          <p:nvPr/>
        </p:nvSpPr>
        <p:spPr>
          <a:xfrm rot="16200000">
            <a:off x="6819193" y="1463065"/>
            <a:ext cx="1091378" cy="1386349"/>
          </a:xfrm>
          <a:prstGeom prst="triangle">
            <a:avLst/>
          </a:prstGeom>
          <a:solidFill>
            <a:srgbClr val="00B0F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381737-E67F-93A6-2D2A-876AE2B4BF2E}"/>
              </a:ext>
            </a:extLst>
          </p:cNvPr>
          <p:cNvCxnSpPr>
            <a:cxnSpLocks/>
          </p:cNvCxnSpPr>
          <p:nvPr/>
        </p:nvCxnSpPr>
        <p:spPr>
          <a:xfrm>
            <a:off x="8058054" y="919834"/>
            <a:ext cx="0" cy="558963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CD8BA6-BC9A-202F-9D8A-D336B64E0490}"/>
              </a:ext>
            </a:extLst>
          </p:cNvPr>
          <p:cNvGrpSpPr/>
          <p:nvPr/>
        </p:nvGrpSpPr>
        <p:grpSpPr>
          <a:xfrm>
            <a:off x="6671706" y="2156241"/>
            <a:ext cx="2295831" cy="2880852"/>
            <a:chOff x="6671706" y="2156241"/>
            <a:chExt cx="2295831" cy="2880852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A07BB9E-4653-A828-A793-9C9CE15C1657}"/>
                </a:ext>
              </a:extLst>
            </p:cNvPr>
            <p:cNvSpPr/>
            <p:nvPr/>
          </p:nvSpPr>
          <p:spPr>
            <a:xfrm rot="5400000">
              <a:off x="6373297" y="2454650"/>
              <a:ext cx="2880852" cy="2284033"/>
            </a:xfrm>
            <a:custGeom>
              <a:avLst/>
              <a:gdLst>
                <a:gd name="connsiteX0" fmla="*/ 0 w 2880852"/>
                <a:gd name="connsiteY0" fmla="*/ 2284033 h 2284033"/>
                <a:gd name="connsiteX1" fmla="*/ 460893 w 2880852"/>
                <a:gd name="connsiteY1" fmla="*/ 145517 h 2284033"/>
                <a:gd name="connsiteX2" fmla="*/ 467485 w 2880852"/>
                <a:gd name="connsiteY2" fmla="*/ 145517 h 2284033"/>
                <a:gd name="connsiteX3" fmla="*/ 467485 w 2880852"/>
                <a:gd name="connsiteY3" fmla="*/ 139923 h 2284033"/>
                <a:gd name="connsiteX4" fmla="*/ 607408 w 2880852"/>
                <a:gd name="connsiteY4" fmla="*/ 0 h 2284033"/>
                <a:gd name="connsiteX5" fmla="*/ 2278793 w 2880852"/>
                <a:gd name="connsiteY5" fmla="*/ 0 h 2284033"/>
                <a:gd name="connsiteX6" fmla="*/ 2418716 w 2880852"/>
                <a:gd name="connsiteY6" fmla="*/ 139923 h 2284033"/>
                <a:gd name="connsiteX7" fmla="*/ 2418716 w 2880852"/>
                <a:gd name="connsiteY7" fmla="*/ 145517 h 2284033"/>
                <a:gd name="connsiteX8" fmla="*/ 2419959 w 2880852"/>
                <a:gd name="connsiteY8" fmla="*/ 145517 h 2284033"/>
                <a:gd name="connsiteX9" fmla="*/ 2880852 w 2880852"/>
                <a:gd name="connsiteY9" fmla="*/ 2284033 h 228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852" h="2284033">
                  <a:moveTo>
                    <a:pt x="0" y="2284033"/>
                  </a:moveTo>
                  <a:lnTo>
                    <a:pt x="460893" y="145517"/>
                  </a:lnTo>
                  <a:lnTo>
                    <a:pt x="467485" y="145517"/>
                  </a:lnTo>
                  <a:lnTo>
                    <a:pt x="467485" y="139923"/>
                  </a:lnTo>
                  <a:cubicBezTo>
                    <a:pt x="467485" y="62646"/>
                    <a:pt x="530131" y="0"/>
                    <a:pt x="607408" y="0"/>
                  </a:cubicBezTo>
                  <a:lnTo>
                    <a:pt x="2278793" y="0"/>
                  </a:lnTo>
                  <a:cubicBezTo>
                    <a:pt x="2356070" y="0"/>
                    <a:pt x="2418716" y="62646"/>
                    <a:pt x="2418716" y="139923"/>
                  </a:cubicBezTo>
                  <a:lnTo>
                    <a:pt x="2418716" y="145517"/>
                  </a:lnTo>
                  <a:lnTo>
                    <a:pt x="2419959" y="145517"/>
                  </a:lnTo>
                  <a:lnTo>
                    <a:pt x="2880852" y="2284033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E3BAAAC-A4A5-BB75-E73F-34314B082C36}"/>
                </a:ext>
              </a:extLst>
            </p:cNvPr>
            <p:cNvSpPr/>
            <p:nvPr/>
          </p:nvSpPr>
          <p:spPr>
            <a:xfrm>
              <a:off x="7466891" y="2590578"/>
              <a:ext cx="639089" cy="542739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Aperture with solid fill">
              <a:extLst>
                <a:ext uri="{FF2B5EF4-FFF2-40B4-BE49-F238E27FC236}">
                  <a16:creationId xmlns:a16="http://schemas.microsoft.com/office/drawing/2014/main" id="{5CC543BF-7278-8E97-2919-68F4CEEF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3883" y="2600410"/>
              <a:ext cx="548640" cy="54864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780236-4148-3E90-4F5D-834D64284C00}"/>
                </a:ext>
              </a:extLst>
            </p:cNvPr>
            <p:cNvSpPr txBox="1"/>
            <p:nvPr/>
          </p:nvSpPr>
          <p:spPr>
            <a:xfrm>
              <a:off x="6947009" y="3178546"/>
              <a:ext cx="188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TITLE HERE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11C511-2B57-8DEA-EBEC-6F5D1C92307D}"/>
                </a:ext>
              </a:extLst>
            </p:cNvPr>
            <p:cNvSpPr txBox="1"/>
            <p:nvPr/>
          </p:nvSpPr>
          <p:spPr>
            <a:xfrm>
              <a:off x="6814272" y="3554459"/>
              <a:ext cx="21532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Lorem ipsum dolor sit amet, consectetuer adipiscing elit. Maecenas porttitor congue massa.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7" grpId="0" animBg="1"/>
      <p:bldP spid="28" grpId="0" animBg="1"/>
      <p:bldP spid="36" grpId="0" animBg="1"/>
      <p:bldP spid="37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B6FE3-9E48-1EB0-E823-5046D8D98423}"/>
              </a:ext>
            </a:extLst>
          </p:cNvPr>
          <p:cNvGrpSpPr/>
          <p:nvPr/>
        </p:nvGrpSpPr>
        <p:grpSpPr>
          <a:xfrm>
            <a:off x="1310392" y="958645"/>
            <a:ext cx="2170471" cy="5117690"/>
            <a:chOff x="1708598" y="958645"/>
            <a:chExt cx="2170471" cy="511769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9094-7244-2E67-8654-E9889C8DB91A}"/>
                </a:ext>
              </a:extLst>
            </p:cNvPr>
            <p:cNvCxnSpPr>
              <a:cxnSpLocks/>
            </p:cNvCxnSpPr>
            <p:nvPr/>
          </p:nvCxnSpPr>
          <p:spPr>
            <a:xfrm>
              <a:off x="3032464" y="958645"/>
              <a:ext cx="0" cy="511769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CDE2CBBF-02A4-7D44-1617-C188EB4BA9B5}"/>
                </a:ext>
              </a:extLst>
            </p:cNvPr>
            <p:cNvSpPr/>
            <p:nvPr/>
          </p:nvSpPr>
          <p:spPr>
            <a:xfrm rot="5400000" flipH="1" flipV="1">
              <a:off x="1966280" y="1420713"/>
              <a:ext cx="867252" cy="1265116"/>
            </a:xfrm>
            <a:prstGeom prst="triangle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908E749-1D05-A5B0-033A-4EA8EBE84422}"/>
                </a:ext>
              </a:extLst>
            </p:cNvPr>
            <p:cNvSpPr/>
            <p:nvPr/>
          </p:nvSpPr>
          <p:spPr>
            <a:xfrm rot="5400000" flipH="1" flipV="1">
              <a:off x="1966280" y="4382904"/>
              <a:ext cx="867252" cy="1265116"/>
            </a:xfrm>
            <a:prstGeom prst="triangle">
              <a:avLst/>
            </a:prstGeom>
            <a:solidFill>
              <a:srgbClr val="FFC00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5D13838-537C-26D0-EBAE-37E5FB59D7E1}"/>
                </a:ext>
              </a:extLst>
            </p:cNvPr>
            <p:cNvSpPr/>
            <p:nvPr/>
          </p:nvSpPr>
          <p:spPr>
            <a:xfrm rot="5400000">
              <a:off x="1295399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877442-9639-A554-AE35-9DB56E2AA872}"/>
                </a:ext>
              </a:extLst>
            </p:cNvPr>
            <p:cNvSpPr/>
            <p:nvPr/>
          </p:nvSpPr>
          <p:spPr>
            <a:xfrm>
              <a:off x="2473795" y="2616706"/>
              <a:ext cx="640080" cy="64008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Alarm Ringing with solid fill">
              <a:extLst>
                <a:ext uri="{FF2B5EF4-FFF2-40B4-BE49-F238E27FC236}">
                  <a16:creationId xmlns:a16="http://schemas.microsoft.com/office/drawing/2014/main" id="{E4795D50-C6B7-3803-2175-51620B68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73795" y="2616706"/>
              <a:ext cx="640080" cy="64008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AD2FB6-BDF2-8A8E-FA73-5001496A052C}"/>
                </a:ext>
              </a:extLst>
            </p:cNvPr>
            <p:cNvSpPr txBox="1"/>
            <p:nvPr/>
          </p:nvSpPr>
          <p:spPr>
            <a:xfrm>
              <a:off x="2085912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A0787-48F7-D176-7A7D-6DBF193672AE}"/>
                </a:ext>
              </a:extLst>
            </p:cNvPr>
            <p:cNvSpPr txBox="1"/>
            <p:nvPr/>
          </p:nvSpPr>
          <p:spPr>
            <a:xfrm>
              <a:off x="1708598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D6A313-D4D1-6B74-4AF5-82BCC93D5FF3}"/>
              </a:ext>
            </a:extLst>
          </p:cNvPr>
          <p:cNvGrpSpPr/>
          <p:nvPr/>
        </p:nvGrpSpPr>
        <p:grpSpPr>
          <a:xfrm>
            <a:off x="3943637" y="958645"/>
            <a:ext cx="2170471" cy="5117690"/>
            <a:chOff x="3943637" y="958645"/>
            <a:chExt cx="2170471" cy="511769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201E72-80AC-6AFF-9B58-38D8BE4D6F0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503" y="958645"/>
              <a:ext cx="0" cy="511769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C7F4C33-81DD-1322-508B-0B636BA8007E}"/>
                </a:ext>
              </a:extLst>
            </p:cNvPr>
            <p:cNvSpPr/>
            <p:nvPr/>
          </p:nvSpPr>
          <p:spPr>
            <a:xfrm rot="5400000" flipH="1" flipV="1">
              <a:off x="4201319" y="1420713"/>
              <a:ext cx="867252" cy="1265116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5F841E6-CAD6-D0FC-AF21-528BFE977881}"/>
                </a:ext>
              </a:extLst>
            </p:cNvPr>
            <p:cNvSpPr/>
            <p:nvPr/>
          </p:nvSpPr>
          <p:spPr>
            <a:xfrm rot="5400000" flipH="1" flipV="1">
              <a:off x="4201319" y="4382904"/>
              <a:ext cx="867252" cy="1265116"/>
            </a:xfrm>
            <a:prstGeom prst="triangle">
              <a:avLst/>
            </a:prstGeom>
            <a:solidFill>
              <a:srgbClr val="92D050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B23FC2-A5E9-61E2-8CF0-861E57262240}"/>
                </a:ext>
              </a:extLst>
            </p:cNvPr>
            <p:cNvSpPr/>
            <p:nvPr/>
          </p:nvSpPr>
          <p:spPr>
            <a:xfrm rot="5400000">
              <a:off x="3530438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5D9335C-0599-2951-EEC9-6D599BAF5D82}"/>
                </a:ext>
              </a:extLst>
            </p:cNvPr>
            <p:cNvSpPr/>
            <p:nvPr/>
          </p:nvSpPr>
          <p:spPr>
            <a:xfrm>
              <a:off x="4708834" y="2616706"/>
              <a:ext cx="640080" cy="64008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Graphic 20" descr="Aperture with solid fill">
              <a:extLst>
                <a:ext uri="{FF2B5EF4-FFF2-40B4-BE49-F238E27FC236}">
                  <a16:creationId xmlns:a16="http://schemas.microsoft.com/office/drawing/2014/main" id="{7FAA5165-996D-5DF0-00CB-5D87F25F0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708834" y="2616706"/>
              <a:ext cx="640080" cy="64008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89A00B5-701B-B27A-F5BF-AAAA5ABB9257}"/>
                </a:ext>
              </a:extLst>
            </p:cNvPr>
            <p:cNvSpPr txBox="1"/>
            <p:nvPr/>
          </p:nvSpPr>
          <p:spPr>
            <a:xfrm>
              <a:off x="4320951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3EBBDB-4B65-07EF-BEA3-3BD3193969FF}"/>
                </a:ext>
              </a:extLst>
            </p:cNvPr>
            <p:cNvSpPr txBox="1"/>
            <p:nvPr/>
          </p:nvSpPr>
          <p:spPr>
            <a:xfrm>
              <a:off x="3943637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2D790E-CF5F-66B8-C5B3-8C5FE459B077}"/>
              </a:ext>
            </a:extLst>
          </p:cNvPr>
          <p:cNvGrpSpPr/>
          <p:nvPr/>
        </p:nvGrpSpPr>
        <p:grpSpPr>
          <a:xfrm>
            <a:off x="6576882" y="958645"/>
            <a:ext cx="2170471" cy="5117690"/>
            <a:chOff x="6576882" y="958645"/>
            <a:chExt cx="2170471" cy="511769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518DC0-36A9-32B9-8F03-9204EB27C3B9}"/>
                </a:ext>
              </a:extLst>
            </p:cNvPr>
            <p:cNvCxnSpPr>
              <a:cxnSpLocks/>
            </p:cNvCxnSpPr>
            <p:nvPr/>
          </p:nvCxnSpPr>
          <p:spPr>
            <a:xfrm>
              <a:off x="7900748" y="958645"/>
              <a:ext cx="0" cy="511769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7C6B075-BF5F-023D-1FD9-C170FE3596AA}"/>
                </a:ext>
              </a:extLst>
            </p:cNvPr>
            <p:cNvSpPr/>
            <p:nvPr/>
          </p:nvSpPr>
          <p:spPr>
            <a:xfrm rot="5400000" flipH="1" flipV="1">
              <a:off x="6834564" y="1420713"/>
              <a:ext cx="867252" cy="1265116"/>
            </a:xfrm>
            <a:prstGeom prst="triangle">
              <a:avLst/>
            </a:prstGeom>
            <a:solidFill>
              <a:srgbClr val="CC00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0089014-5AFF-FE3E-4751-1478A0EFD2E1}"/>
                </a:ext>
              </a:extLst>
            </p:cNvPr>
            <p:cNvSpPr/>
            <p:nvPr/>
          </p:nvSpPr>
          <p:spPr>
            <a:xfrm rot="5400000" flipH="1" flipV="1">
              <a:off x="6834564" y="4382904"/>
              <a:ext cx="867252" cy="1265116"/>
            </a:xfrm>
            <a:prstGeom prst="triangle">
              <a:avLst/>
            </a:prstGeom>
            <a:solidFill>
              <a:srgbClr val="CC00FF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895BE4-1AE5-9C2B-B62E-704D8F6A92EB}"/>
                </a:ext>
              </a:extLst>
            </p:cNvPr>
            <p:cNvSpPr/>
            <p:nvPr/>
          </p:nvSpPr>
          <p:spPr>
            <a:xfrm rot="5400000">
              <a:off x="6163683" y="2525220"/>
              <a:ext cx="2964426" cy="2020528"/>
            </a:xfrm>
            <a:custGeom>
              <a:avLst/>
              <a:gdLst>
                <a:gd name="connsiteX0" fmla="*/ 0 w 2964426"/>
                <a:gd name="connsiteY0" fmla="*/ 2403986 h 2403986"/>
                <a:gd name="connsiteX1" fmla="*/ 342892 w 2964426"/>
                <a:gd name="connsiteY1" fmla="*/ 324464 h 2403986"/>
                <a:gd name="connsiteX2" fmla="*/ 344747 w 2964426"/>
                <a:gd name="connsiteY2" fmla="*/ 324464 h 2403986"/>
                <a:gd name="connsiteX3" fmla="*/ 346919 w 2964426"/>
                <a:gd name="connsiteY3" fmla="*/ 302923 h 2403986"/>
                <a:gd name="connsiteX4" fmla="*/ 718593 w 2964426"/>
                <a:gd name="connsiteY4" fmla="*/ 0 h 2403986"/>
                <a:gd name="connsiteX5" fmla="*/ 2250648 w 2964426"/>
                <a:gd name="connsiteY5" fmla="*/ 0 h 2403986"/>
                <a:gd name="connsiteX6" fmla="*/ 2622322 w 2964426"/>
                <a:gd name="connsiteY6" fmla="*/ 302923 h 2403986"/>
                <a:gd name="connsiteX7" fmla="*/ 2629150 w 2964426"/>
                <a:gd name="connsiteY7" fmla="*/ 370652 h 2403986"/>
                <a:gd name="connsiteX8" fmla="*/ 2964426 w 2964426"/>
                <a:gd name="connsiteY8" fmla="*/ 2403986 h 240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4426" h="2403986">
                  <a:moveTo>
                    <a:pt x="0" y="2403986"/>
                  </a:moveTo>
                  <a:lnTo>
                    <a:pt x="342892" y="324464"/>
                  </a:lnTo>
                  <a:lnTo>
                    <a:pt x="344747" y="324464"/>
                  </a:lnTo>
                  <a:lnTo>
                    <a:pt x="346919" y="302923"/>
                  </a:lnTo>
                  <a:cubicBezTo>
                    <a:pt x="382295" y="130045"/>
                    <a:pt x="535257" y="0"/>
                    <a:pt x="718593" y="0"/>
                  </a:cubicBezTo>
                  <a:lnTo>
                    <a:pt x="2250648" y="0"/>
                  </a:lnTo>
                  <a:cubicBezTo>
                    <a:pt x="2433984" y="0"/>
                    <a:pt x="2586947" y="130045"/>
                    <a:pt x="2622322" y="302923"/>
                  </a:cubicBezTo>
                  <a:lnTo>
                    <a:pt x="2629150" y="370652"/>
                  </a:lnTo>
                  <a:lnTo>
                    <a:pt x="2964426" y="2403986"/>
                  </a:lnTo>
                  <a:close/>
                </a:path>
              </a:pathLst>
            </a:custGeom>
            <a:solidFill>
              <a:srgbClr val="EEF1F6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17E50A-5B5F-AAC3-4B94-C86A483D9548}"/>
                </a:ext>
              </a:extLst>
            </p:cNvPr>
            <p:cNvSpPr/>
            <p:nvPr/>
          </p:nvSpPr>
          <p:spPr>
            <a:xfrm>
              <a:off x="7342079" y="2616706"/>
              <a:ext cx="640080" cy="640080"/>
            </a:xfrm>
            <a:prstGeom prst="roundRect">
              <a:avLst/>
            </a:prstGeom>
            <a:solidFill>
              <a:srgbClr val="CC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Apple with solid fill">
              <a:extLst>
                <a:ext uri="{FF2B5EF4-FFF2-40B4-BE49-F238E27FC236}">
                  <a16:creationId xmlns:a16="http://schemas.microsoft.com/office/drawing/2014/main" id="{E9725526-120F-6EBA-442C-50E203F9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342079" y="2616706"/>
              <a:ext cx="640080" cy="6400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DD0BA4-3251-D989-3F3F-336FD85DECD9}"/>
                </a:ext>
              </a:extLst>
            </p:cNvPr>
            <p:cNvSpPr txBox="1"/>
            <p:nvPr/>
          </p:nvSpPr>
          <p:spPr>
            <a:xfrm>
              <a:off x="6954196" y="3262632"/>
              <a:ext cx="141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TITLE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27EADC-E5BF-99E2-211A-DA1E3BA52A49}"/>
                </a:ext>
              </a:extLst>
            </p:cNvPr>
            <p:cNvSpPr txBox="1"/>
            <p:nvPr/>
          </p:nvSpPr>
          <p:spPr>
            <a:xfrm>
              <a:off x="6576882" y="3525825"/>
              <a:ext cx="21704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7B7485-D3FE-0C66-D3A3-ECAE81157C03}"/>
              </a:ext>
            </a:extLst>
          </p:cNvPr>
          <p:cNvCxnSpPr>
            <a:cxnSpLocks/>
          </p:cNvCxnSpPr>
          <p:nvPr/>
        </p:nvCxnSpPr>
        <p:spPr>
          <a:xfrm>
            <a:off x="10533992" y="958645"/>
            <a:ext cx="0" cy="511769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DBA1DB-BCB5-747D-C983-C9BED048A916}"/>
              </a:ext>
            </a:extLst>
          </p:cNvPr>
          <p:cNvSpPr/>
          <p:nvPr/>
        </p:nvSpPr>
        <p:spPr>
          <a:xfrm rot="5400000" flipH="1" flipV="1">
            <a:off x="9467808" y="1420713"/>
            <a:ext cx="867252" cy="1265116"/>
          </a:xfrm>
          <a:prstGeom prst="triangle">
            <a:avLst/>
          </a:prstGeom>
          <a:solidFill>
            <a:srgbClr val="86D1D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12BC33A-21A3-A8A7-7035-EA37D49B5F02}"/>
              </a:ext>
            </a:extLst>
          </p:cNvPr>
          <p:cNvSpPr/>
          <p:nvPr/>
        </p:nvSpPr>
        <p:spPr>
          <a:xfrm rot="5400000" flipH="1" flipV="1">
            <a:off x="9467808" y="4382904"/>
            <a:ext cx="867252" cy="1265116"/>
          </a:xfrm>
          <a:prstGeom prst="triangle">
            <a:avLst/>
          </a:prstGeom>
          <a:solidFill>
            <a:srgbClr val="86D1D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F341ABC-DBA1-0BF0-C92B-891567997121}"/>
              </a:ext>
            </a:extLst>
          </p:cNvPr>
          <p:cNvSpPr/>
          <p:nvPr/>
        </p:nvSpPr>
        <p:spPr>
          <a:xfrm rot="5400000">
            <a:off x="8796927" y="2525220"/>
            <a:ext cx="2964426" cy="2020528"/>
          </a:xfrm>
          <a:custGeom>
            <a:avLst/>
            <a:gdLst>
              <a:gd name="connsiteX0" fmla="*/ 0 w 2964426"/>
              <a:gd name="connsiteY0" fmla="*/ 2403986 h 2403986"/>
              <a:gd name="connsiteX1" fmla="*/ 342892 w 2964426"/>
              <a:gd name="connsiteY1" fmla="*/ 324464 h 2403986"/>
              <a:gd name="connsiteX2" fmla="*/ 344747 w 2964426"/>
              <a:gd name="connsiteY2" fmla="*/ 324464 h 2403986"/>
              <a:gd name="connsiteX3" fmla="*/ 346919 w 2964426"/>
              <a:gd name="connsiteY3" fmla="*/ 302923 h 2403986"/>
              <a:gd name="connsiteX4" fmla="*/ 718593 w 2964426"/>
              <a:gd name="connsiteY4" fmla="*/ 0 h 2403986"/>
              <a:gd name="connsiteX5" fmla="*/ 2250648 w 2964426"/>
              <a:gd name="connsiteY5" fmla="*/ 0 h 2403986"/>
              <a:gd name="connsiteX6" fmla="*/ 2622322 w 2964426"/>
              <a:gd name="connsiteY6" fmla="*/ 302923 h 2403986"/>
              <a:gd name="connsiteX7" fmla="*/ 2629150 w 2964426"/>
              <a:gd name="connsiteY7" fmla="*/ 370652 h 2403986"/>
              <a:gd name="connsiteX8" fmla="*/ 2964426 w 2964426"/>
              <a:gd name="connsiteY8" fmla="*/ 2403986 h 24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26" h="2403986">
                <a:moveTo>
                  <a:pt x="0" y="2403986"/>
                </a:moveTo>
                <a:lnTo>
                  <a:pt x="342892" y="324464"/>
                </a:lnTo>
                <a:lnTo>
                  <a:pt x="344747" y="324464"/>
                </a:lnTo>
                <a:lnTo>
                  <a:pt x="346919" y="302923"/>
                </a:lnTo>
                <a:cubicBezTo>
                  <a:pt x="382295" y="130045"/>
                  <a:pt x="535257" y="0"/>
                  <a:pt x="718593" y="0"/>
                </a:cubicBezTo>
                <a:lnTo>
                  <a:pt x="2250648" y="0"/>
                </a:lnTo>
                <a:cubicBezTo>
                  <a:pt x="2433984" y="0"/>
                  <a:pt x="2586947" y="130045"/>
                  <a:pt x="2622322" y="302923"/>
                </a:cubicBezTo>
                <a:lnTo>
                  <a:pt x="2629150" y="370652"/>
                </a:lnTo>
                <a:lnTo>
                  <a:pt x="2964426" y="2403986"/>
                </a:lnTo>
                <a:close/>
              </a:path>
            </a:pathLst>
          </a:custGeom>
          <a:solidFill>
            <a:srgbClr val="EEF1F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8B7FE5-C43B-FFC9-5F9C-6BD0F615691F}"/>
              </a:ext>
            </a:extLst>
          </p:cNvPr>
          <p:cNvSpPr/>
          <p:nvPr/>
        </p:nvSpPr>
        <p:spPr>
          <a:xfrm>
            <a:off x="9975323" y="2616706"/>
            <a:ext cx="640080" cy="640080"/>
          </a:xfrm>
          <a:prstGeom prst="roundRect">
            <a:avLst/>
          </a:prstGeom>
          <a:solidFill>
            <a:srgbClr val="86D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raphic 38" descr="Bar chart with solid fill">
            <a:extLst>
              <a:ext uri="{FF2B5EF4-FFF2-40B4-BE49-F238E27FC236}">
                <a16:creationId xmlns:a16="http://schemas.microsoft.com/office/drawing/2014/main" id="{D3C96C71-3E09-1C8A-FD6B-A510054F23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975323" y="2616706"/>
            <a:ext cx="640080" cy="64008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97EE138-ED48-C38E-01C5-9CCC4B58C61D}"/>
              </a:ext>
            </a:extLst>
          </p:cNvPr>
          <p:cNvSpPr txBox="1"/>
          <p:nvPr/>
        </p:nvSpPr>
        <p:spPr>
          <a:xfrm>
            <a:off x="9587440" y="3262632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TITLE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45F7E1-730D-B8F0-3E28-D3D5A3290E2E}"/>
              </a:ext>
            </a:extLst>
          </p:cNvPr>
          <p:cNvSpPr txBox="1"/>
          <p:nvPr/>
        </p:nvSpPr>
        <p:spPr>
          <a:xfrm>
            <a:off x="9210126" y="3525825"/>
            <a:ext cx="21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42745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4AC79488-801A-6E1E-9090-38AB70A8F90D}"/>
              </a:ext>
            </a:extLst>
          </p:cNvPr>
          <p:cNvSpPr/>
          <p:nvPr/>
        </p:nvSpPr>
        <p:spPr>
          <a:xfrm rot="5400000">
            <a:off x="1253613" y="1681317"/>
            <a:ext cx="2964426" cy="2079522"/>
          </a:xfrm>
          <a:prstGeom prst="trapezoid">
            <a:avLst>
              <a:gd name="adj" fmla="val 16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10FEE-3E65-319F-772E-180238187D90}"/>
              </a:ext>
            </a:extLst>
          </p:cNvPr>
          <p:cNvSpPr/>
          <p:nvPr/>
        </p:nvSpPr>
        <p:spPr>
          <a:xfrm>
            <a:off x="2949677" y="1578076"/>
            <a:ext cx="1150374" cy="2290819"/>
          </a:xfrm>
          <a:prstGeom prst="roundRect">
            <a:avLst>
              <a:gd name="adj" fmla="val 329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4B9094-7244-2E67-8654-E9889C8DB91A}"/>
              </a:ext>
            </a:extLst>
          </p:cNvPr>
          <p:cNvCxnSpPr>
            <a:cxnSpLocks/>
          </p:cNvCxnSpPr>
          <p:nvPr/>
        </p:nvCxnSpPr>
        <p:spPr>
          <a:xfrm>
            <a:off x="2986549" y="1190490"/>
            <a:ext cx="0" cy="4689988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DE2CBBF-02A4-7D44-1617-C188EB4BA9B5}"/>
              </a:ext>
            </a:extLst>
          </p:cNvPr>
          <p:cNvSpPr/>
          <p:nvPr/>
        </p:nvSpPr>
        <p:spPr>
          <a:xfrm rot="5400000" flipH="1" flipV="1">
            <a:off x="1966280" y="1420713"/>
            <a:ext cx="867252" cy="1265116"/>
          </a:xfrm>
          <a:prstGeom prst="triangle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908E749-1D05-A5B0-033A-4EA8EBE84422}"/>
              </a:ext>
            </a:extLst>
          </p:cNvPr>
          <p:cNvSpPr/>
          <p:nvPr/>
        </p:nvSpPr>
        <p:spPr>
          <a:xfrm rot="5400000" flipH="1" flipV="1">
            <a:off x="1966280" y="4382904"/>
            <a:ext cx="867252" cy="1265116"/>
          </a:xfrm>
          <a:prstGeom prst="triangle">
            <a:avLst/>
          </a:prstGeom>
          <a:solidFill>
            <a:srgbClr val="FFC000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5D13838-537C-26D0-EBAE-37E5FB59D7E1}"/>
              </a:ext>
            </a:extLst>
          </p:cNvPr>
          <p:cNvSpPr/>
          <p:nvPr/>
        </p:nvSpPr>
        <p:spPr>
          <a:xfrm rot="5400000">
            <a:off x="1295399" y="2525220"/>
            <a:ext cx="2964426" cy="2020528"/>
          </a:xfrm>
          <a:custGeom>
            <a:avLst/>
            <a:gdLst>
              <a:gd name="connsiteX0" fmla="*/ 0 w 2964426"/>
              <a:gd name="connsiteY0" fmla="*/ 2403986 h 2403986"/>
              <a:gd name="connsiteX1" fmla="*/ 342892 w 2964426"/>
              <a:gd name="connsiteY1" fmla="*/ 324464 h 2403986"/>
              <a:gd name="connsiteX2" fmla="*/ 344747 w 2964426"/>
              <a:gd name="connsiteY2" fmla="*/ 324464 h 2403986"/>
              <a:gd name="connsiteX3" fmla="*/ 346919 w 2964426"/>
              <a:gd name="connsiteY3" fmla="*/ 302923 h 2403986"/>
              <a:gd name="connsiteX4" fmla="*/ 718593 w 2964426"/>
              <a:gd name="connsiteY4" fmla="*/ 0 h 2403986"/>
              <a:gd name="connsiteX5" fmla="*/ 2250648 w 2964426"/>
              <a:gd name="connsiteY5" fmla="*/ 0 h 2403986"/>
              <a:gd name="connsiteX6" fmla="*/ 2622322 w 2964426"/>
              <a:gd name="connsiteY6" fmla="*/ 302923 h 2403986"/>
              <a:gd name="connsiteX7" fmla="*/ 2629150 w 2964426"/>
              <a:gd name="connsiteY7" fmla="*/ 370652 h 2403986"/>
              <a:gd name="connsiteX8" fmla="*/ 2964426 w 2964426"/>
              <a:gd name="connsiteY8" fmla="*/ 2403986 h 240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4426" h="2403986">
                <a:moveTo>
                  <a:pt x="0" y="2403986"/>
                </a:moveTo>
                <a:lnTo>
                  <a:pt x="342892" y="324464"/>
                </a:lnTo>
                <a:lnTo>
                  <a:pt x="344747" y="324464"/>
                </a:lnTo>
                <a:lnTo>
                  <a:pt x="346919" y="302923"/>
                </a:lnTo>
                <a:cubicBezTo>
                  <a:pt x="382295" y="130045"/>
                  <a:pt x="535257" y="0"/>
                  <a:pt x="718593" y="0"/>
                </a:cubicBezTo>
                <a:lnTo>
                  <a:pt x="2250648" y="0"/>
                </a:lnTo>
                <a:cubicBezTo>
                  <a:pt x="2433984" y="0"/>
                  <a:pt x="2586947" y="130045"/>
                  <a:pt x="2622322" y="302923"/>
                </a:cubicBezTo>
                <a:lnTo>
                  <a:pt x="2629150" y="370652"/>
                </a:lnTo>
                <a:lnTo>
                  <a:pt x="2964426" y="2403986"/>
                </a:lnTo>
                <a:close/>
              </a:path>
            </a:pathLst>
          </a:custGeom>
          <a:solidFill>
            <a:srgbClr val="EEF1F6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Open Sans Extrabold</vt:lpstr>
      <vt:lpstr>Open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4</cp:revision>
  <dcterms:created xsi:type="dcterms:W3CDTF">2024-09-20T13:36:14Z</dcterms:created>
  <dcterms:modified xsi:type="dcterms:W3CDTF">2024-10-17T11:12:45Z</dcterms:modified>
</cp:coreProperties>
</file>