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9" r:id="rId3"/>
    <p:sldId id="256" r:id="rId4"/>
    <p:sldId id="27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B2F"/>
    <a:srgbClr val="95CA3E"/>
    <a:srgbClr val="32A47E"/>
    <a:srgbClr val="42C599"/>
    <a:srgbClr val="2EAAB4"/>
    <a:srgbClr val="3DC3CE"/>
    <a:srgbClr val="2E82B0"/>
    <a:srgbClr val="3C97CC"/>
    <a:srgbClr val="2F5DA1"/>
    <a:srgbClr val="3B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426" y="8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40A4-3C7B-97B9-1238-48480930D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1035F-5653-F570-1C80-5592872F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0808-9F28-586A-4EB2-F68CA89B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A2427-6872-1836-3C72-0730D4E4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46212-F348-D5B3-47D0-CAC9ECAE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5D31-8335-8704-1185-34E26022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B6D77-DA88-E9C2-EC6F-87B1700C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B160-8A91-D916-359C-508A0F04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AFD74-8F8B-A4E4-69C3-81EE6DAE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86A7-05EE-D812-91E9-7C263CF6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F412D-8432-A84E-B48A-22F34936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1BA0A-07D6-3D27-B5FB-9E6A7DB81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7D55-AE2B-69A8-F847-637CA344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6068-EDA8-7176-49B3-417903E2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3FC6-C364-6B43-2B17-53F8223F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4F95-4C06-6749-C904-E65A5481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9A83-DD58-495D-3C49-C8227844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D3EB6-6AB9-BDCB-E2B3-3225824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D778C-FD1B-951D-1C4E-72D61EE5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E5F3-110E-44C2-B842-8B02DD9E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4FB1-18F3-8905-D512-EBC6B06B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29D7-FA26-92D7-E8FB-0DA3F03D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57A5-11EA-7D99-AE4E-3AFFE9F5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8B6F-AC8D-1C75-CE33-0BDE88D9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A330-7E0E-B9E2-59A4-E3D59E9F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ABA6-A458-3531-5EC5-7CDEF04D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CEA6-E492-9E2F-6776-600C409C2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EDD2F-1FAF-5475-CEA9-A55844B1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BC1F9-6D2C-D5CC-A4C6-3B17557D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24E3-4FC5-5D99-CA80-52E10A67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C7AC9-75DA-5837-B8AA-4B90FD0D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079F-7403-58FD-48BC-AC2E7838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6080D-7B65-CE99-AB44-1C049C56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1212E-BF26-4A45-C562-B0DC67D4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6E724-8F3C-AC06-04F4-6C53E27C1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2A1ED-897B-4C44-55C3-FC8CFAF42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51941-6046-8ADC-543B-DC7BED0D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72D56-8485-2180-A375-A68342B3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047F9-6FAD-5162-B341-9AF6CA93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E3A4-B1F7-CCE7-6804-E53BDF0A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F4C10-3E2A-B55A-F569-D40CF481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AA33-DD70-C63F-16B0-11099C0D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2DC-B719-82B0-FEC8-1F0B0EB6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20F1C-C309-CD6C-361B-98180AE3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F68CE-574A-24D6-E664-EE945C2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B3C7C-2A9A-AC21-D1A6-F2F738B4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252B-F592-5003-D4EA-77712B76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4D73-914F-9782-CAE4-3C7E15AB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B12F-6318-2FB2-6EE3-A8AEC1A9F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2538-7503-5BAC-CDB1-A25BD653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D1414-C9E0-C94E-1C9D-5242DCA6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6A6F-29F0-BB9C-DAF8-94FC9AE0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4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9F29-E4A6-D3EC-314B-388B59C4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31DDA-08B5-5449-5F3F-1FF61219C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A0BB5-0878-B487-C448-1D6BF9FA0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6FBF8-8BA1-1552-90DC-370C22DE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7B25-1F43-223F-5E67-654FFE91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73487-9B90-1F2B-BE56-AD13273A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29FDE-38A3-EFA3-958C-8415E4BE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4461-4AAE-E10E-EDF2-88FA2357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88E0C-C1E0-2A9D-0C0F-E2706AAA3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B5706-EF97-44A9-B0C6-20D83E94134C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8112-B6DF-0002-B084-A71A58963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40DE-6108-8E65-CA5A-00EBAF29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9D529-BBF6-4D08-A048-B8EB7EF45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sv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sv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1AE37-FD47-B83D-5879-D48D4FF3C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B184854B-EE64-F269-6107-6673AAA65C7F}"/>
              </a:ext>
            </a:extLst>
          </p:cNvPr>
          <p:cNvGrpSpPr/>
          <p:nvPr/>
        </p:nvGrpSpPr>
        <p:grpSpPr>
          <a:xfrm>
            <a:off x="0" y="5135675"/>
            <a:ext cx="5914103" cy="1722325"/>
            <a:chOff x="0" y="5135675"/>
            <a:chExt cx="5914103" cy="1722325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9F697DD4-C8B9-9F11-A352-52B15344377B}"/>
                </a:ext>
              </a:extLst>
            </p:cNvPr>
            <p:cNvSpPr/>
            <p:nvPr/>
          </p:nvSpPr>
          <p:spPr>
            <a:xfrm>
              <a:off x="1409514" y="5143823"/>
              <a:ext cx="4504589" cy="979530"/>
            </a:xfrm>
            <a:prstGeom prst="homePlate">
              <a:avLst/>
            </a:prstGeom>
            <a:solidFill>
              <a:srgbClr val="95C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A9F79CF-BBA8-ACE8-AB6B-D40FBA96689B}"/>
                </a:ext>
              </a:extLst>
            </p:cNvPr>
            <p:cNvSpPr/>
            <p:nvPr/>
          </p:nvSpPr>
          <p:spPr>
            <a:xfrm>
              <a:off x="610737" y="5135675"/>
              <a:ext cx="801806" cy="1709016"/>
            </a:xfrm>
            <a:custGeom>
              <a:avLst/>
              <a:gdLst>
                <a:gd name="connsiteX0" fmla="*/ 6824 w 801806"/>
                <a:gd name="connsiteY0" fmla="*/ 481083 h 1426191"/>
                <a:gd name="connsiteX1" fmla="*/ 801806 w 801806"/>
                <a:gd name="connsiteY1" fmla="*/ 0 h 1426191"/>
                <a:gd name="connsiteX2" fmla="*/ 801806 w 801806"/>
                <a:gd name="connsiteY2" fmla="*/ 818865 h 1426191"/>
                <a:gd name="connsiteX3" fmla="*/ 0 w 801806"/>
                <a:gd name="connsiteY3" fmla="*/ 1426191 h 1426191"/>
                <a:gd name="connsiteX4" fmla="*/ 6824 w 801806"/>
                <a:gd name="connsiteY4" fmla="*/ 481083 h 1426191"/>
                <a:gd name="connsiteX0" fmla="*/ 6824 w 801806"/>
                <a:gd name="connsiteY0" fmla="*/ 461034 h 1406142"/>
                <a:gd name="connsiteX1" fmla="*/ 801806 w 801806"/>
                <a:gd name="connsiteY1" fmla="*/ 0 h 1406142"/>
                <a:gd name="connsiteX2" fmla="*/ 801806 w 801806"/>
                <a:gd name="connsiteY2" fmla="*/ 798816 h 1406142"/>
                <a:gd name="connsiteX3" fmla="*/ 0 w 801806"/>
                <a:gd name="connsiteY3" fmla="*/ 1406142 h 1406142"/>
                <a:gd name="connsiteX4" fmla="*/ 6824 w 801806"/>
                <a:gd name="connsiteY4" fmla="*/ 461034 h 140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1806" h="1406142">
                  <a:moveTo>
                    <a:pt x="6824" y="461034"/>
                  </a:moveTo>
                  <a:lnTo>
                    <a:pt x="801806" y="0"/>
                  </a:lnTo>
                  <a:lnTo>
                    <a:pt x="801806" y="798816"/>
                  </a:lnTo>
                  <a:lnTo>
                    <a:pt x="0" y="1406142"/>
                  </a:lnTo>
                  <a:cubicBezTo>
                    <a:pt x="2275" y="1091106"/>
                    <a:pt x="4549" y="776070"/>
                    <a:pt x="6824" y="461034"/>
                  </a:cubicBezTo>
                  <a:close/>
                </a:path>
              </a:pathLst>
            </a:custGeom>
            <a:solidFill>
              <a:srgbClr val="7CAB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2221B3-33F6-0167-89AE-E3300309F0D0}"/>
                </a:ext>
              </a:extLst>
            </p:cNvPr>
            <p:cNvSpPr/>
            <p:nvPr/>
          </p:nvSpPr>
          <p:spPr>
            <a:xfrm>
              <a:off x="0" y="5715215"/>
              <a:ext cx="619432" cy="1142785"/>
            </a:xfrm>
            <a:prstGeom prst="rect">
              <a:avLst/>
            </a:prstGeom>
            <a:solidFill>
              <a:srgbClr val="95C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DE8B19-77C8-15BE-A235-F6B9C549D726}"/>
                </a:ext>
              </a:extLst>
            </p:cNvPr>
            <p:cNvSpPr txBox="1"/>
            <p:nvPr/>
          </p:nvSpPr>
          <p:spPr>
            <a:xfrm>
              <a:off x="36870" y="6125255"/>
              <a:ext cx="54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06</a:t>
              </a:r>
            </a:p>
          </p:txBody>
        </p:sp>
        <p:pic>
          <p:nvPicPr>
            <p:cNvPr id="52" name="Graphic 51" descr="Binoculars with solid fill">
              <a:extLst>
                <a:ext uri="{FF2B5EF4-FFF2-40B4-BE49-F238E27FC236}">
                  <a16:creationId xmlns:a16="http://schemas.microsoft.com/office/drawing/2014/main" id="{4AD766C7-EA03-C6A1-56E4-C06197A7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20370" y="5405982"/>
              <a:ext cx="457200" cy="457200"/>
            </a:xfrm>
            <a:prstGeom prst="rect">
              <a:avLst/>
            </a:prstGeom>
          </p:spPr>
        </p:pic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204E8B7-E8BA-EC61-6B95-9F78059E64C0}"/>
                </a:ext>
              </a:extLst>
            </p:cNvPr>
            <p:cNvGrpSpPr/>
            <p:nvPr/>
          </p:nvGrpSpPr>
          <p:grpSpPr>
            <a:xfrm>
              <a:off x="1559383" y="5305315"/>
              <a:ext cx="3451868" cy="830997"/>
              <a:chOff x="1559383" y="482363"/>
              <a:chExt cx="3451868" cy="83099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163A7-3648-BFE6-5C8E-C968607EECA6}"/>
                  </a:ext>
                </a:extLst>
              </p:cNvPr>
              <p:cNvSpPr txBox="1"/>
              <p:nvPr/>
            </p:nvSpPr>
            <p:spPr>
              <a:xfrm>
                <a:off x="1559383" y="617037"/>
                <a:ext cx="984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TITLE 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6693316-D120-276E-B945-2B4CF29B4674}"/>
                  </a:ext>
                </a:extLst>
              </p:cNvPr>
              <p:cNvSpPr txBox="1"/>
              <p:nvPr/>
            </p:nvSpPr>
            <p:spPr>
              <a:xfrm>
                <a:off x="2760841" y="482363"/>
                <a:ext cx="22504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consectetuer adipiscing elit. Maecenas porttitor congue massa. 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ABAE382-34C7-5BD2-B550-A4AE39ECC968}"/>
                  </a:ext>
                </a:extLst>
              </p:cNvPr>
              <p:cNvCxnSpPr/>
              <p:nvPr/>
            </p:nvCxnSpPr>
            <p:spPr>
              <a:xfrm>
                <a:off x="2616190" y="562344"/>
                <a:ext cx="0" cy="4778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EFCC24-B147-3D51-B83B-A5E62A7B2776}"/>
              </a:ext>
            </a:extLst>
          </p:cNvPr>
          <p:cNvGrpSpPr/>
          <p:nvPr/>
        </p:nvGrpSpPr>
        <p:grpSpPr>
          <a:xfrm>
            <a:off x="0" y="4155421"/>
            <a:ext cx="7595419" cy="1559795"/>
            <a:chOff x="0" y="4155421"/>
            <a:chExt cx="7595419" cy="15597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1C9031-5110-45AB-FDEB-C1E0224526EE}"/>
                </a:ext>
              </a:extLst>
            </p:cNvPr>
            <p:cNvSpPr/>
            <p:nvPr/>
          </p:nvSpPr>
          <p:spPr>
            <a:xfrm>
              <a:off x="0" y="4572431"/>
              <a:ext cx="619432" cy="1142785"/>
            </a:xfrm>
            <a:prstGeom prst="rect">
              <a:avLst/>
            </a:prstGeom>
            <a:solidFill>
              <a:srgbClr val="42C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CEC5184-104D-B870-01A5-E2861E009B3F}"/>
                </a:ext>
              </a:extLst>
            </p:cNvPr>
            <p:cNvGrpSpPr/>
            <p:nvPr/>
          </p:nvGrpSpPr>
          <p:grpSpPr>
            <a:xfrm>
              <a:off x="36870" y="4155421"/>
              <a:ext cx="7558549" cy="1554724"/>
              <a:chOff x="36870" y="4155421"/>
              <a:chExt cx="7558549" cy="1554724"/>
            </a:xfrm>
          </p:grpSpPr>
          <p:sp>
            <p:nvSpPr>
              <p:cNvPr id="15" name="Arrow: Pentagon 14">
                <a:extLst>
                  <a:ext uri="{FF2B5EF4-FFF2-40B4-BE49-F238E27FC236}">
                    <a16:creationId xmlns:a16="http://schemas.microsoft.com/office/drawing/2014/main" id="{B04AC283-1AB3-8521-F442-60EB1B8E46A7}"/>
                  </a:ext>
                </a:extLst>
              </p:cNvPr>
              <p:cNvSpPr/>
              <p:nvPr/>
            </p:nvSpPr>
            <p:spPr>
              <a:xfrm>
                <a:off x="1409514" y="4172192"/>
                <a:ext cx="6185905" cy="979530"/>
              </a:xfrm>
              <a:prstGeom prst="homePlate">
                <a:avLst/>
              </a:prstGeom>
              <a:solidFill>
                <a:srgbClr val="42C5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32BBF27-10DF-E28B-A866-1BA6E4E6DD82}"/>
                  </a:ext>
                </a:extLst>
              </p:cNvPr>
              <p:cNvSpPr/>
              <p:nvPr/>
            </p:nvSpPr>
            <p:spPr>
              <a:xfrm>
                <a:off x="610421" y="4155421"/>
                <a:ext cx="807773" cy="1554724"/>
              </a:xfrm>
              <a:custGeom>
                <a:avLst/>
                <a:gdLst>
                  <a:gd name="connsiteX0" fmla="*/ 1120 w 807773"/>
                  <a:gd name="connsiteY0" fmla="*/ 340716 h 1290061"/>
                  <a:gd name="connsiteX1" fmla="*/ 807773 w 807773"/>
                  <a:gd name="connsiteY1" fmla="*/ 0 h 1290061"/>
                  <a:gd name="connsiteX2" fmla="*/ 807773 w 807773"/>
                  <a:gd name="connsiteY2" fmla="*/ 815388 h 1290061"/>
                  <a:gd name="connsiteX3" fmla="*/ 1120 w 807773"/>
                  <a:gd name="connsiteY3" fmla="*/ 1290061 h 1290061"/>
                  <a:gd name="connsiteX4" fmla="*/ 1120 w 807773"/>
                  <a:gd name="connsiteY4" fmla="*/ 340716 h 129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773" h="1290061">
                    <a:moveTo>
                      <a:pt x="1120" y="340716"/>
                    </a:moveTo>
                    <a:lnTo>
                      <a:pt x="807773" y="0"/>
                    </a:lnTo>
                    <a:lnTo>
                      <a:pt x="807773" y="815388"/>
                    </a:lnTo>
                    <a:lnTo>
                      <a:pt x="1120" y="1290061"/>
                    </a:lnTo>
                    <a:cubicBezTo>
                      <a:pt x="149" y="978466"/>
                      <a:pt x="-821" y="666871"/>
                      <a:pt x="1120" y="340716"/>
                    </a:cubicBezTo>
                    <a:close/>
                  </a:path>
                </a:pathLst>
              </a:custGeom>
              <a:solidFill>
                <a:srgbClr val="3ABC9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739DF2-96DF-A618-5589-BBE45D4FB57D}"/>
                  </a:ext>
                </a:extLst>
              </p:cNvPr>
              <p:cNvSpPr txBox="1"/>
              <p:nvPr/>
            </p:nvSpPr>
            <p:spPr>
              <a:xfrm>
                <a:off x="36870" y="4998794"/>
                <a:ext cx="54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05</a:t>
                </a:r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90ED0C18-5723-2312-5D67-2A3565752D48}"/>
                  </a:ext>
                </a:extLst>
              </p:cNvPr>
              <p:cNvSpPr/>
              <p:nvPr/>
            </p:nvSpPr>
            <p:spPr>
              <a:xfrm flipH="1" flipV="1">
                <a:off x="1409514" y="5147607"/>
                <a:ext cx="4015059" cy="138601"/>
              </a:xfrm>
              <a:prstGeom prst="rtTriangle">
                <a:avLst/>
              </a:prstGeom>
              <a:gradFill flip="none" rotWithShape="1">
                <a:gsLst>
                  <a:gs pos="917">
                    <a:schemeClr val="tx1">
                      <a:alpha val="54000"/>
                    </a:schemeClr>
                  </a:gs>
                  <a:gs pos="76000">
                    <a:schemeClr val="tx1">
                      <a:alpha val="29000"/>
                    </a:scheme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6" name="Graphic 55" descr="Brainstorm with solid fill">
                <a:extLst>
                  <a:ext uri="{FF2B5EF4-FFF2-40B4-BE49-F238E27FC236}">
                    <a16:creationId xmlns:a16="http://schemas.microsoft.com/office/drawing/2014/main" id="{2D36EDB9-87AD-65E8-B77D-11FA96C7A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68365" y="4452748"/>
                <a:ext cx="457200" cy="457200"/>
              </a:xfrm>
              <a:prstGeom prst="rect">
                <a:avLst/>
              </a:prstGeom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2B628F3-5CAF-490F-894C-AC3F205D27E4}"/>
                  </a:ext>
                </a:extLst>
              </p:cNvPr>
              <p:cNvGrpSpPr/>
              <p:nvPr/>
            </p:nvGrpSpPr>
            <p:grpSpPr>
              <a:xfrm>
                <a:off x="1559383" y="4332255"/>
                <a:ext cx="4401858" cy="646331"/>
                <a:chOff x="1559383" y="482363"/>
                <a:chExt cx="4401858" cy="646331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6FC27F1-8576-B68D-4753-C3E9A6AF374F}"/>
                    </a:ext>
                  </a:extLst>
                </p:cNvPr>
                <p:cNvSpPr txBox="1"/>
                <p:nvPr/>
              </p:nvSpPr>
              <p:spPr>
                <a:xfrm>
                  <a:off x="1559383" y="617037"/>
                  <a:ext cx="9848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A979DBC-A05D-47D2-AF1D-BDB8672CAF6A}"/>
                    </a:ext>
                  </a:extLst>
                </p:cNvPr>
                <p:cNvSpPr txBox="1"/>
                <p:nvPr/>
              </p:nvSpPr>
              <p:spPr>
                <a:xfrm>
                  <a:off x="2760841" y="482363"/>
                  <a:ext cx="3200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amet, consectetuer adipiscing elit. Maecenas porttitor congue massa. 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C04981C4-51D6-4CC4-7E31-897EA8962F9F}"/>
                    </a:ext>
                  </a:extLst>
                </p:cNvPr>
                <p:cNvCxnSpPr/>
                <p:nvPr/>
              </p:nvCxnSpPr>
              <p:spPr>
                <a:xfrm>
                  <a:off x="2616190" y="562344"/>
                  <a:ext cx="0" cy="47788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BA7ACBE-E405-856F-55DF-D2A7F39B4FE2}"/>
              </a:ext>
            </a:extLst>
          </p:cNvPr>
          <p:cNvGrpSpPr/>
          <p:nvPr/>
        </p:nvGrpSpPr>
        <p:grpSpPr>
          <a:xfrm>
            <a:off x="0" y="3184115"/>
            <a:ext cx="7964129" cy="1393386"/>
            <a:chOff x="0" y="3184115"/>
            <a:chExt cx="7964129" cy="13933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64E769-60C5-5037-85C5-FA027AAFE6C8}"/>
                </a:ext>
              </a:extLst>
            </p:cNvPr>
            <p:cNvSpPr/>
            <p:nvPr/>
          </p:nvSpPr>
          <p:spPr>
            <a:xfrm>
              <a:off x="0" y="3429646"/>
              <a:ext cx="619432" cy="1142785"/>
            </a:xfrm>
            <a:prstGeom prst="rect">
              <a:avLst/>
            </a:prstGeom>
            <a:solidFill>
              <a:srgbClr val="3DC3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02BD12-C4ED-50FA-F023-EE2CFFD603B2}"/>
                </a:ext>
              </a:extLst>
            </p:cNvPr>
            <p:cNvGrpSpPr/>
            <p:nvPr/>
          </p:nvGrpSpPr>
          <p:grpSpPr>
            <a:xfrm>
              <a:off x="36870" y="3184115"/>
              <a:ext cx="7927259" cy="1393386"/>
              <a:chOff x="36870" y="3184115"/>
              <a:chExt cx="7927259" cy="1393386"/>
            </a:xfrm>
          </p:grpSpPr>
          <p:sp>
            <p:nvSpPr>
              <p:cNvPr id="14" name="Arrow: Pentagon 13">
                <a:extLst>
                  <a:ext uri="{FF2B5EF4-FFF2-40B4-BE49-F238E27FC236}">
                    <a16:creationId xmlns:a16="http://schemas.microsoft.com/office/drawing/2014/main" id="{6E5062EE-2775-F982-A6C0-7D69F2A44D8F}"/>
                  </a:ext>
                </a:extLst>
              </p:cNvPr>
              <p:cNvSpPr/>
              <p:nvPr/>
            </p:nvSpPr>
            <p:spPr>
              <a:xfrm>
                <a:off x="1409514" y="3191936"/>
                <a:ext cx="6554615" cy="979530"/>
              </a:xfrm>
              <a:prstGeom prst="homePlate">
                <a:avLst/>
              </a:prstGeom>
              <a:solidFill>
                <a:srgbClr val="3DC3C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05A3C8B-4A35-2DF2-91C1-E5030DB3DBBC}"/>
                  </a:ext>
                </a:extLst>
              </p:cNvPr>
              <p:cNvSpPr/>
              <p:nvPr/>
            </p:nvSpPr>
            <p:spPr>
              <a:xfrm>
                <a:off x="599893" y="3184115"/>
                <a:ext cx="812476" cy="1393386"/>
              </a:xfrm>
              <a:custGeom>
                <a:avLst/>
                <a:gdLst>
                  <a:gd name="connsiteX0" fmla="*/ 11648 w 812476"/>
                  <a:gd name="connsiteY0" fmla="*/ 1170665 h 1170665"/>
                  <a:gd name="connsiteX1" fmla="*/ 812476 w 812476"/>
                  <a:gd name="connsiteY1" fmla="*/ 829949 h 1170665"/>
                  <a:gd name="connsiteX2" fmla="*/ 812476 w 812476"/>
                  <a:gd name="connsiteY2" fmla="*/ 0 h 1170665"/>
                  <a:gd name="connsiteX3" fmla="*/ 0 w 812476"/>
                  <a:gd name="connsiteY3" fmla="*/ 203847 h 1170665"/>
                  <a:gd name="connsiteX4" fmla="*/ 11648 w 812476"/>
                  <a:gd name="connsiteY4" fmla="*/ 1170665 h 1170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476" h="1170665">
                    <a:moveTo>
                      <a:pt x="11648" y="1170665"/>
                    </a:moveTo>
                    <a:lnTo>
                      <a:pt x="812476" y="829949"/>
                    </a:lnTo>
                    <a:lnTo>
                      <a:pt x="812476" y="0"/>
                    </a:lnTo>
                    <a:lnTo>
                      <a:pt x="0" y="203847"/>
                    </a:lnTo>
                    <a:lnTo>
                      <a:pt x="11648" y="1170665"/>
                    </a:lnTo>
                    <a:close/>
                  </a:path>
                </a:pathLst>
              </a:custGeom>
              <a:solidFill>
                <a:srgbClr val="2EAE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1D312A-D169-21DA-8811-5AA84368FFF2}"/>
                  </a:ext>
                </a:extLst>
              </p:cNvPr>
              <p:cNvSpPr txBox="1"/>
              <p:nvPr/>
            </p:nvSpPr>
            <p:spPr>
              <a:xfrm>
                <a:off x="36870" y="3856010"/>
                <a:ext cx="545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04</a:t>
                </a:r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CDEC0DB0-B614-8E20-3244-C4255F6A1936}"/>
                  </a:ext>
                </a:extLst>
              </p:cNvPr>
              <p:cNvSpPr/>
              <p:nvPr/>
            </p:nvSpPr>
            <p:spPr>
              <a:xfrm flipH="1" flipV="1">
                <a:off x="1372039" y="4160465"/>
                <a:ext cx="5607884" cy="186046"/>
              </a:xfrm>
              <a:prstGeom prst="rtTriangle">
                <a:avLst/>
              </a:prstGeom>
              <a:gradFill flip="none" rotWithShape="1">
                <a:gsLst>
                  <a:gs pos="917">
                    <a:schemeClr val="tx1">
                      <a:alpha val="54000"/>
                    </a:schemeClr>
                  </a:gs>
                  <a:gs pos="76000">
                    <a:schemeClr val="tx1">
                      <a:alpha val="29000"/>
                    </a:scheme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4" name="Graphic 53" descr="Books with solid fill">
                <a:extLst>
                  <a:ext uri="{FF2B5EF4-FFF2-40B4-BE49-F238E27FC236}">
                    <a16:creationId xmlns:a16="http://schemas.microsoft.com/office/drawing/2014/main" id="{7BE1A0D6-ACF9-9966-3422-FE8A0F75B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81113" y="3468080"/>
                <a:ext cx="457200" cy="457200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EF85DD5-94A5-0445-344A-871A6E213116}"/>
                  </a:ext>
                </a:extLst>
              </p:cNvPr>
              <p:cNvGrpSpPr/>
              <p:nvPr/>
            </p:nvGrpSpPr>
            <p:grpSpPr>
              <a:xfrm>
                <a:off x="1559383" y="3403995"/>
                <a:ext cx="4401858" cy="646331"/>
                <a:chOff x="1559383" y="482363"/>
                <a:chExt cx="4401858" cy="646331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899D00E-B9E3-7A33-9AE9-45ADA8B38437}"/>
                    </a:ext>
                  </a:extLst>
                </p:cNvPr>
                <p:cNvSpPr txBox="1"/>
                <p:nvPr/>
              </p:nvSpPr>
              <p:spPr>
                <a:xfrm>
                  <a:off x="1559383" y="617037"/>
                  <a:ext cx="9848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 Semibold" panose="020B0706030804020204" pitchFamily="34" charset="0"/>
                    </a:rPr>
                    <a:t>TITLE 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A01C0EB-BB2F-4737-5385-9541477A399B}"/>
                    </a:ext>
                  </a:extLst>
                </p:cNvPr>
                <p:cNvSpPr txBox="1"/>
                <p:nvPr/>
              </p:nvSpPr>
              <p:spPr>
                <a:xfrm>
                  <a:off x="2760841" y="482363"/>
                  <a:ext cx="3200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amet, consectetuer adipiscing elit. Maecenas porttitor congue massa. </a:t>
                  </a: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402AB94-02E9-970C-714D-78B6E9681C09}"/>
                    </a:ext>
                  </a:extLst>
                </p:cNvPr>
                <p:cNvCxnSpPr/>
                <p:nvPr/>
              </p:nvCxnSpPr>
              <p:spPr>
                <a:xfrm>
                  <a:off x="2616190" y="562344"/>
                  <a:ext cx="0" cy="47788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04DED6-EA52-6489-C056-D528647019CC}"/>
              </a:ext>
            </a:extLst>
          </p:cNvPr>
          <p:cNvGrpSpPr/>
          <p:nvPr/>
        </p:nvGrpSpPr>
        <p:grpSpPr>
          <a:xfrm>
            <a:off x="0" y="2210131"/>
            <a:ext cx="7370215" cy="1219516"/>
            <a:chOff x="0" y="2210131"/>
            <a:chExt cx="7370215" cy="12195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49C5BD-80E8-57DE-D8BF-7625B158846B}"/>
                </a:ext>
              </a:extLst>
            </p:cNvPr>
            <p:cNvSpPr/>
            <p:nvPr/>
          </p:nvSpPr>
          <p:spPr>
            <a:xfrm>
              <a:off x="0" y="2286862"/>
              <a:ext cx="619432" cy="1142785"/>
            </a:xfrm>
            <a:prstGeom prst="rect">
              <a:avLst/>
            </a:prstGeom>
            <a:solidFill>
              <a:srgbClr val="3C97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9DE18B09-24F5-5C56-8D05-A7BE87C871C6}"/>
                </a:ext>
              </a:extLst>
            </p:cNvPr>
            <p:cNvSpPr/>
            <p:nvPr/>
          </p:nvSpPr>
          <p:spPr>
            <a:xfrm>
              <a:off x="1409514" y="2212407"/>
              <a:ext cx="5960701" cy="979530"/>
            </a:xfrm>
            <a:prstGeom prst="homePlate">
              <a:avLst/>
            </a:prstGeom>
            <a:solidFill>
              <a:srgbClr val="3C97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BED82A-772D-7117-15F5-73E6DE1A38AC}"/>
                </a:ext>
              </a:extLst>
            </p:cNvPr>
            <p:cNvSpPr/>
            <p:nvPr/>
          </p:nvSpPr>
          <p:spPr>
            <a:xfrm>
              <a:off x="602805" y="2210131"/>
              <a:ext cx="821213" cy="1219515"/>
            </a:xfrm>
            <a:custGeom>
              <a:avLst/>
              <a:gdLst>
                <a:gd name="connsiteX0" fmla="*/ 5824 w 821213"/>
                <a:gd name="connsiteY0" fmla="*/ 58242 h 1013412"/>
                <a:gd name="connsiteX1" fmla="*/ 821213 w 821213"/>
                <a:gd name="connsiteY1" fmla="*/ 0 h 1013412"/>
                <a:gd name="connsiteX2" fmla="*/ 809564 w 821213"/>
                <a:gd name="connsiteY2" fmla="*/ 824125 h 1013412"/>
                <a:gd name="connsiteX3" fmla="*/ 0 w 821213"/>
                <a:gd name="connsiteY3" fmla="*/ 1013412 h 1013412"/>
                <a:gd name="connsiteX4" fmla="*/ 5824 w 821213"/>
                <a:gd name="connsiteY4" fmla="*/ 58242 h 1013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1213" h="1013412">
                  <a:moveTo>
                    <a:pt x="5824" y="58242"/>
                  </a:moveTo>
                  <a:lnTo>
                    <a:pt x="821213" y="0"/>
                  </a:lnTo>
                  <a:lnTo>
                    <a:pt x="809564" y="824125"/>
                  </a:lnTo>
                  <a:lnTo>
                    <a:pt x="0" y="1013412"/>
                  </a:lnTo>
                  <a:cubicBezTo>
                    <a:pt x="1941" y="695022"/>
                    <a:pt x="3883" y="376632"/>
                    <a:pt x="5824" y="58242"/>
                  </a:cubicBezTo>
                  <a:close/>
                </a:path>
              </a:pathLst>
            </a:custGeom>
            <a:solidFill>
              <a:srgbClr val="2D7F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6A958E-5B8A-8C20-2FD0-90C77BF8AF2E}"/>
                </a:ext>
              </a:extLst>
            </p:cNvPr>
            <p:cNvSpPr txBox="1"/>
            <p:nvPr/>
          </p:nvSpPr>
          <p:spPr>
            <a:xfrm>
              <a:off x="36870" y="2704274"/>
              <a:ext cx="54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3E00181-4E0B-0FFA-514A-A3309B9123A5}"/>
                </a:ext>
              </a:extLst>
            </p:cNvPr>
            <p:cNvSpPr/>
            <p:nvPr/>
          </p:nvSpPr>
          <p:spPr>
            <a:xfrm flipH="1" flipV="1">
              <a:off x="1328142" y="3181258"/>
              <a:ext cx="5239175" cy="247754"/>
            </a:xfrm>
            <a:prstGeom prst="rtTriangle">
              <a:avLst/>
            </a:prstGeom>
            <a:gradFill flip="none" rotWithShape="1">
              <a:gsLst>
                <a:gs pos="917">
                  <a:schemeClr val="tx1">
                    <a:alpha val="54000"/>
                  </a:schemeClr>
                </a:gs>
                <a:gs pos="76000">
                  <a:schemeClr val="tx1">
                    <a:alpha val="29000"/>
                  </a:schemeClr>
                </a:gs>
                <a:gs pos="100000">
                  <a:srgbClr val="3B74C5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0" name="Graphic 49" descr="Bar chart with solid fill">
              <a:extLst>
                <a:ext uri="{FF2B5EF4-FFF2-40B4-BE49-F238E27FC236}">
                  <a16:creationId xmlns:a16="http://schemas.microsoft.com/office/drawing/2014/main" id="{B6699725-3818-1F03-8E02-8FD50BFE7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22723" y="2474035"/>
              <a:ext cx="457200" cy="457200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D09FB92-0582-EE4A-0011-FA9AE8EC09E8}"/>
                </a:ext>
              </a:extLst>
            </p:cNvPr>
            <p:cNvGrpSpPr/>
            <p:nvPr/>
          </p:nvGrpSpPr>
          <p:grpSpPr>
            <a:xfrm>
              <a:off x="1559383" y="2368658"/>
              <a:ext cx="4401858" cy="646331"/>
              <a:chOff x="1559383" y="482363"/>
              <a:chExt cx="4401858" cy="64633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100E2A1-8671-21D1-03F5-8ABD00918496}"/>
                  </a:ext>
                </a:extLst>
              </p:cNvPr>
              <p:cNvSpPr txBox="1"/>
              <p:nvPr/>
            </p:nvSpPr>
            <p:spPr>
              <a:xfrm>
                <a:off x="1559383" y="617037"/>
                <a:ext cx="984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TITLE 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5BB8B6-0DBF-EB09-58CE-4E85F5168920}"/>
                  </a:ext>
                </a:extLst>
              </p:cNvPr>
              <p:cNvSpPr txBox="1"/>
              <p:nvPr/>
            </p:nvSpPr>
            <p:spPr>
              <a:xfrm>
                <a:off x="2760841" y="482363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consectetuer adipiscing elit. Maecenas porttitor congue massa. 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FB32576-8A15-1175-AE6C-9F39F5F95478}"/>
                  </a:ext>
                </a:extLst>
              </p:cNvPr>
              <p:cNvCxnSpPr/>
              <p:nvPr/>
            </p:nvCxnSpPr>
            <p:spPr>
              <a:xfrm>
                <a:off x="2616190" y="562344"/>
                <a:ext cx="0" cy="4778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3DF257-F68B-FCBD-C721-7936F04A838D}"/>
              </a:ext>
            </a:extLst>
          </p:cNvPr>
          <p:cNvGrpSpPr/>
          <p:nvPr/>
        </p:nvGrpSpPr>
        <p:grpSpPr>
          <a:xfrm>
            <a:off x="0" y="1136283"/>
            <a:ext cx="8745794" cy="1343972"/>
            <a:chOff x="0" y="1136283"/>
            <a:chExt cx="8745794" cy="13439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BA1349-B4D0-4D08-F35B-C44272AD9800}"/>
                </a:ext>
              </a:extLst>
            </p:cNvPr>
            <p:cNvSpPr/>
            <p:nvPr/>
          </p:nvSpPr>
          <p:spPr>
            <a:xfrm>
              <a:off x="0" y="1144077"/>
              <a:ext cx="619432" cy="1142785"/>
            </a:xfrm>
            <a:prstGeom prst="rect">
              <a:avLst/>
            </a:prstGeom>
            <a:solidFill>
              <a:srgbClr val="3B74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6740CF02-D94A-04EF-448D-C547D968BE09}"/>
                </a:ext>
              </a:extLst>
            </p:cNvPr>
            <p:cNvSpPr/>
            <p:nvPr/>
          </p:nvSpPr>
          <p:spPr>
            <a:xfrm>
              <a:off x="1409514" y="1272567"/>
              <a:ext cx="7336280" cy="979530"/>
            </a:xfrm>
            <a:prstGeom prst="homePlate">
              <a:avLst/>
            </a:prstGeom>
            <a:solidFill>
              <a:srgbClr val="3B74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655196-C17A-063D-176C-6E064CC85AF8}"/>
                </a:ext>
              </a:extLst>
            </p:cNvPr>
            <p:cNvSpPr/>
            <p:nvPr/>
          </p:nvSpPr>
          <p:spPr>
            <a:xfrm>
              <a:off x="598098" y="1136283"/>
              <a:ext cx="822385" cy="1150578"/>
            </a:xfrm>
            <a:custGeom>
              <a:avLst/>
              <a:gdLst>
                <a:gd name="connsiteX0" fmla="*/ 0 w 822385"/>
                <a:gd name="connsiteY0" fmla="*/ 0 h 954657"/>
                <a:gd name="connsiteX1" fmla="*/ 822385 w 822385"/>
                <a:gd name="connsiteY1" fmla="*/ 103517 h 954657"/>
                <a:gd name="connsiteX2" fmla="*/ 822385 w 822385"/>
                <a:gd name="connsiteY2" fmla="*/ 902898 h 954657"/>
                <a:gd name="connsiteX3" fmla="*/ 11502 w 822385"/>
                <a:gd name="connsiteY3" fmla="*/ 954657 h 954657"/>
                <a:gd name="connsiteX4" fmla="*/ 0 w 822385"/>
                <a:gd name="connsiteY4" fmla="*/ 0 h 95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85" h="954657">
                  <a:moveTo>
                    <a:pt x="0" y="0"/>
                  </a:moveTo>
                  <a:lnTo>
                    <a:pt x="822385" y="103517"/>
                  </a:lnTo>
                  <a:lnTo>
                    <a:pt x="822385" y="902898"/>
                  </a:lnTo>
                  <a:lnTo>
                    <a:pt x="11502" y="954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67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D2A360-560C-743F-82BB-800F1E6A5A27}"/>
                </a:ext>
              </a:extLst>
            </p:cNvPr>
            <p:cNvSpPr txBox="1"/>
            <p:nvPr/>
          </p:nvSpPr>
          <p:spPr>
            <a:xfrm>
              <a:off x="36870" y="1524149"/>
              <a:ext cx="54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3CDC273D-3700-394C-E8EE-F2C1AC63F806}"/>
                </a:ext>
              </a:extLst>
            </p:cNvPr>
            <p:cNvSpPr/>
            <p:nvPr/>
          </p:nvSpPr>
          <p:spPr>
            <a:xfrm flipH="1" flipV="1">
              <a:off x="1377751" y="2203328"/>
              <a:ext cx="6554613" cy="276927"/>
            </a:xfrm>
            <a:prstGeom prst="rtTriangle">
              <a:avLst/>
            </a:prstGeom>
            <a:gradFill flip="none" rotWithShape="1">
              <a:gsLst>
                <a:gs pos="917">
                  <a:schemeClr val="tx1">
                    <a:alpha val="54000"/>
                  </a:schemeClr>
                </a:gs>
                <a:gs pos="76000">
                  <a:schemeClr val="tx1">
                    <a:alpha val="29000"/>
                  </a:schemeClr>
                </a:gs>
                <a:gs pos="100000">
                  <a:srgbClr val="3B74C5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Bank with solid fill">
              <a:extLst>
                <a:ext uri="{FF2B5EF4-FFF2-40B4-BE49-F238E27FC236}">
                  <a16:creationId xmlns:a16="http://schemas.microsoft.com/office/drawing/2014/main" id="{1FD6F980-A0FE-965D-9680-EABD0AF38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19476" y="1517970"/>
              <a:ext cx="457200" cy="4572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601685-EA6F-AD07-7D20-E4B714B1621C}"/>
                </a:ext>
              </a:extLst>
            </p:cNvPr>
            <p:cNvGrpSpPr/>
            <p:nvPr/>
          </p:nvGrpSpPr>
          <p:grpSpPr>
            <a:xfrm>
              <a:off x="1559383" y="1423256"/>
              <a:ext cx="4401858" cy="646331"/>
              <a:chOff x="1559383" y="482363"/>
              <a:chExt cx="4401858" cy="64633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BB66E5-5463-D7EA-363C-9D77DE94191E}"/>
                  </a:ext>
                </a:extLst>
              </p:cNvPr>
              <p:cNvSpPr txBox="1"/>
              <p:nvPr/>
            </p:nvSpPr>
            <p:spPr>
              <a:xfrm>
                <a:off x="1559383" y="617037"/>
                <a:ext cx="984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TITLE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A400AEA-CD4E-CF93-25FC-9DB30A24AC23}"/>
                  </a:ext>
                </a:extLst>
              </p:cNvPr>
              <p:cNvSpPr txBox="1"/>
              <p:nvPr/>
            </p:nvSpPr>
            <p:spPr>
              <a:xfrm>
                <a:off x="2760841" y="482363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consectetuer adipiscing elit. Maecenas porttitor congue massa. 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537AF1F-55F1-3031-195E-19778FB2A78B}"/>
                  </a:ext>
                </a:extLst>
              </p:cNvPr>
              <p:cNvCxnSpPr/>
              <p:nvPr/>
            </p:nvCxnSpPr>
            <p:spPr>
              <a:xfrm>
                <a:off x="2616190" y="562344"/>
                <a:ext cx="0" cy="4778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E09014A-276D-13D7-7C98-1B560C906F70}"/>
              </a:ext>
            </a:extLst>
          </p:cNvPr>
          <p:cNvGrpSpPr/>
          <p:nvPr/>
        </p:nvGrpSpPr>
        <p:grpSpPr>
          <a:xfrm>
            <a:off x="0" y="0"/>
            <a:ext cx="7964129" cy="1491059"/>
            <a:chOff x="0" y="0"/>
            <a:chExt cx="7964129" cy="14910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5E16CE-7326-C78F-2F39-90802F22ECA5}"/>
                </a:ext>
              </a:extLst>
            </p:cNvPr>
            <p:cNvSpPr/>
            <p:nvPr/>
          </p:nvSpPr>
          <p:spPr>
            <a:xfrm>
              <a:off x="0" y="1293"/>
              <a:ext cx="619432" cy="1142785"/>
            </a:xfrm>
            <a:prstGeom prst="rect">
              <a:avLst/>
            </a:prstGeom>
            <a:solidFill>
              <a:srgbClr val="4C4C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61147120-4AD3-2EEA-A75B-F4034DFCF44A}"/>
                </a:ext>
              </a:extLst>
            </p:cNvPr>
            <p:cNvSpPr/>
            <p:nvPr/>
          </p:nvSpPr>
          <p:spPr>
            <a:xfrm>
              <a:off x="1409514" y="293038"/>
              <a:ext cx="6554615" cy="979530"/>
            </a:xfrm>
            <a:prstGeom prst="homePlate">
              <a:avLst/>
            </a:prstGeom>
            <a:solidFill>
              <a:srgbClr val="4C4C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61E31C8A-14F2-0766-F616-70FC1B3ABD4C}"/>
                </a:ext>
              </a:extLst>
            </p:cNvPr>
            <p:cNvSpPr/>
            <p:nvPr/>
          </p:nvSpPr>
          <p:spPr>
            <a:xfrm flipH="1" flipV="1">
              <a:off x="1301737" y="1259248"/>
              <a:ext cx="5960701" cy="231811"/>
            </a:xfrm>
            <a:prstGeom prst="rtTriangle">
              <a:avLst/>
            </a:prstGeom>
            <a:gradFill flip="none" rotWithShape="1">
              <a:gsLst>
                <a:gs pos="917">
                  <a:schemeClr val="tx1">
                    <a:alpha val="54000"/>
                  </a:schemeClr>
                </a:gs>
                <a:gs pos="76000">
                  <a:schemeClr val="tx1">
                    <a:alpha val="29000"/>
                  </a:schemeClr>
                </a:gs>
                <a:gs pos="100000">
                  <a:srgbClr val="3B74C5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4D8069-8059-D414-065E-B78E7D701B7D}"/>
                </a:ext>
              </a:extLst>
            </p:cNvPr>
            <p:cNvSpPr/>
            <p:nvPr/>
          </p:nvSpPr>
          <p:spPr>
            <a:xfrm>
              <a:off x="609600" y="0"/>
              <a:ext cx="805132" cy="1271840"/>
            </a:xfrm>
            <a:custGeom>
              <a:avLst/>
              <a:gdLst>
                <a:gd name="connsiteX0" fmla="*/ 5751 w 805132"/>
                <a:gd name="connsiteY0" fmla="*/ 0 h 1058174"/>
                <a:gd name="connsiteX1" fmla="*/ 805132 w 805132"/>
                <a:gd name="connsiteY1" fmla="*/ 258793 h 1058174"/>
                <a:gd name="connsiteX2" fmla="*/ 805132 w 805132"/>
                <a:gd name="connsiteY2" fmla="*/ 1058174 h 1058174"/>
                <a:gd name="connsiteX3" fmla="*/ 0 w 805132"/>
                <a:gd name="connsiteY3" fmla="*/ 948906 h 1058174"/>
                <a:gd name="connsiteX4" fmla="*/ 5751 w 805132"/>
                <a:gd name="connsiteY4" fmla="*/ 0 h 10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132" h="1058174">
                  <a:moveTo>
                    <a:pt x="5751" y="0"/>
                  </a:moveTo>
                  <a:lnTo>
                    <a:pt x="805132" y="258793"/>
                  </a:lnTo>
                  <a:lnTo>
                    <a:pt x="805132" y="1058174"/>
                  </a:lnTo>
                  <a:lnTo>
                    <a:pt x="0" y="948906"/>
                  </a:lnTo>
                  <a:lnTo>
                    <a:pt x="5751" y="0"/>
                  </a:lnTo>
                  <a:close/>
                </a:path>
              </a:pathLst>
            </a:custGeom>
            <a:solidFill>
              <a:srgbClr val="4242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DA411C-9875-C497-6A0D-774FD1FB4B64}"/>
                </a:ext>
              </a:extLst>
            </p:cNvPr>
            <p:cNvSpPr txBox="1"/>
            <p:nvPr/>
          </p:nvSpPr>
          <p:spPr>
            <a:xfrm>
              <a:off x="36870" y="431955"/>
              <a:ext cx="545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pic>
          <p:nvPicPr>
            <p:cNvPr id="46" name="Graphic 45" descr="Aperture with solid fill">
              <a:extLst>
                <a:ext uri="{FF2B5EF4-FFF2-40B4-BE49-F238E27FC236}">
                  <a16:creationId xmlns:a16="http://schemas.microsoft.com/office/drawing/2014/main" id="{8B68857F-917D-8EA6-BA16-11254C9D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6275" y="581669"/>
              <a:ext cx="457200" cy="4572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C67E46-FF20-4BCF-12AE-3D711DD9EC36}"/>
                </a:ext>
              </a:extLst>
            </p:cNvPr>
            <p:cNvGrpSpPr/>
            <p:nvPr/>
          </p:nvGrpSpPr>
          <p:grpSpPr>
            <a:xfrm>
              <a:off x="1559383" y="482363"/>
              <a:ext cx="4401858" cy="646331"/>
              <a:chOff x="1559383" y="482363"/>
              <a:chExt cx="4401858" cy="64633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F35DD-843E-20C2-CFA2-58177FA8F827}"/>
                  </a:ext>
                </a:extLst>
              </p:cNvPr>
              <p:cNvSpPr txBox="1"/>
              <p:nvPr/>
            </p:nvSpPr>
            <p:spPr>
              <a:xfrm>
                <a:off x="1559383" y="617037"/>
                <a:ext cx="984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TITLE 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0327DA-556A-129A-6AA4-F60765C6F743}"/>
                  </a:ext>
                </a:extLst>
              </p:cNvPr>
              <p:cNvSpPr txBox="1"/>
              <p:nvPr/>
            </p:nvSpPr>
            <p:spPr>
              <a:xfrm>
                <a:off x="2760841" y="482363"/>
                <a:ext cx="32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consectetuer adipiscing elit. Maecenas porttitor congue massa. 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A94B563E-FEF5-2AEB-DAFC-1F49A287FE97}"/>
                  </a:ext>
                </a:extLst>
              </p:cNvPr>
              <p:cNvCxnSpPr/>
              <p:nvPr/>
            </p:nvCxnSpPr>
            <p:spPr>
              <a:xfrm>
                <a:off x="2616190" y="562344"/>
                <a:ext cx="0" cy="47788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4CD59D34-9B20-06E7-45CE-24ED3A563E81}"/>
              </a:ext>
            </a:extLst>
          </p:cNvPr>
          <p:cNvSpPr txBox="1"/>
          <p:nvPr/>
        </p:nvSpPr>
        <p:spPr>
          <a:xfrm>
            <a:off x="8322336" y="2704274"/>
            <a:ext cx="3303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Table of Contents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AAAD30-7920-4D22-FCE7-B44B51F89067}"/>
              </a:ext>
            </a:extLst>
          </p:cNvPr>
          <p:cNvSpPr txBox="1"/>
          <p:nvPr/>
        </p:nvSpPr>
        <p:spPr>
          <a:xfrm>
            <a:off x="8402543" y="4150824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E49FCB8-6B89-2EC2-4DB3-AE5D0EB46699}"/>
              </a:ext>
            </a:extLst>
          </p:cNvPr>
          <p:cNvGrpSpPr/>
          <p:nvPr/>
        </p:nvGrpSpPr>
        <p:grpSpPr>
          <a:xfrm>
            <a:off x="8651166" y="4925702"/>
            <a:ext cx="2061823" cy="45719"/>
            <a:chOff x="8402543" y="4890122"/>
            <a:chExt cx="2061823" cy="4571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F034FF3-BAE6-DB77-23C2-EB81D4ED51D6}"/>
                </a:ext>
              </a:extLst>
            </p:cNvPr>
            <p:cNvSpPr/>
            <p:nvPr/>
          </p:nvSpPr>
          <p:spPr>
            <a:xfrm>
              <a:off x="8402543" y="4890122"/>
              <a:ext cx="682463" cy="45719"/>
            </a:xfrm>
            <a:prstGeom prst="rect">
              <a:avLst/>
            </a:prstGeom>
            <a:solidFill>
              <a:srgbClr val="2D7F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631398A-35E8-F9F5-3C70-9A920429F113}"/>
                </a:ext>
              </a:extLst>
            </p:cNvPr>
            <p:cNvSpPr/>
            <p:nvPr/>
          </p:nvSpPr>
          <p:spPr>
            <a:xfrm>
              <a:off x="9092223" y="4890122"/>
              <a:ext cx="682463" cy="45719"/>
            </a:xfrm>
            <a:prstGeom prst="rect">
              <a:avLst/>
            </a:prstGeom>
            <a:solidFill>
              <a:srgbClr val="42C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664D1B8-6FC5-B57D-8434-C48A7F2B55A1}"/>
                </a:ext>
              </a:extLst>
            </p:cNvPr>
            <p:cNvSpPr/>
            <p:nvPr/>
          </p:nvSpPr>
          <p:spPr>
            <a:xfrm>
              <a:off x="9781903" y="4890122"/>
              <a:ext cx="682463" cy="45719"/>
            </a:xfrm>
            <a:prstGeom prst="rect">
              <a:avLst/>
            </a:prstGeom>
            <a:solidFill>
              <a:srgbClr val="95C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64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83224-E89D-8D18-A4B7-FF42D0B85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5CBE37-3A26-40F2-6120-F0AAC985F75C}"/>
              </a:ext>
            </a:extLst>
          </p:cNvPr>
          <p:cNvSpPr/>
          <p:nvPr/>
        </p:nvSpPr>
        <p:spPr>
          <a:xfrm>
            <a:off x="0" y="1293"/>
            <a:ext cx="619432" cy="1142785"/>
          </a:xfrm>
          <a:prstGeom prst="rect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E1554E7-38C9-AD17-3706-888C67A9F5AB}"/>
              </a:ext>
            </a:extLst>
          </p:cNvPr>
          <p:cNvSpPr/>
          <p:nvPr/>
        </p:nvSpPr>
        <p:spPr>
          <a:xfrm>
            <a:off x="1409514" y="293038"/>
            <a:ext cx="6554615" cy="979530"/>
          </a:xfrm>
          <a:prstGeom prst="homePlate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74C5-96EC-1A46-9D63-173B153F9EBB}"/>
              </a:ext>
            </a:extLst>
          </p:cNvPr>
          <p:cNvSpPr/>
          <p:nvPr/>
        </p:nvSpPr>
        <p:spPr>
          <a:xfrm>
            <a:off x="0" y="1144077"/>
            <a:ext cx="619432" cy="1142785"/>
          </a:xfrm>
          <a:prstGeom prst="rect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01CC9-27F6-9F53-8741-B2C31894B540}"/>
              </a:ext>
            </a:extLst>
          </p:cNvPr>
          <p:cNvSpPr/>
          <p:nvPr/>
        </p:nvSpPr>
        <p:spPr>
          <a:xfrm>
            <a:off x="0" y="2286862"/>
            <a:ext cx="619432" cy="1142785"/>
          </a:xfrm>
          <a:prstGeom prst="rect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B76895-53AC-F6F9-8893-FFF11E8A5808}"/>
              </a:ext>
            </a:extLst>
          </p:cNvPr>
          <p:cNvSpPr/>
          <p:nvPr/>
        </p:nvSpPr>
        <p:spPr>
          <a:xfrm>
            <a:off x="0" y="3429646"/>
            <a:ext cx="619432" cy="1142785"/>
          </a:xfrm>
          <a:prstGeom prst="rect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50625-FF6F-5FE7-01C3-FF0B8B30C023}"/>
              </a:ext>
            </a:extLst>
          </p:cNvPr>
          <p:cNvSpPr/>
          <p:nvPr/>
        </p:nvSpPr>
        <p:spPr>
          <a:xfrm>
            <a:off x="0" y="4572431"/>
            <a:ext cx="619432" cy="1142785"/>
          </a:xfrm>
          <a:prstGeom prst="rect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B218C-16F6-DDD7-4F3B-BA175DA39B32}"/>
              </a:ext>
            </a:extLst>
          </p:cNvPr>
          <p:cNvSpPr/>
          <p:nvPr/>
        </p:nvSpPr>
        <p:spPr>
          <a:xfrm>
            <a:off x="0" y="5715215"/>
            <a:ext cx="619432" cy="1142785"/>
          </a:xfrm>
          <a:prstGeom prst="rect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DE25D32-54F6-B494-A19D-1D21F0345C0E}"/>
              </a:ext>
            </a:extLst>
          </p:cNvPr>
          <p:cNvSpPr/>
          <p:nvPr/>
        </p:nvSpPr>
        <p:spPr>
          <a:xfrm>
            <a:off x="1409514" y="1272567"/>
            <a:ext cx="7336280" cy="979530"/>
          </a:xfrm>
          <a:prstGeom prst="homePlate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45C4F17-7003-9B23-851D-ED843DEE8608}"/>
              </a:ext>
            </a:extLst>
          </p:cNvPr>
          <p:cNvSpPr/>
          <p:nvPr/>
        </p:nvSpPr>
        <p:spPr>
          <a:xfrm flipH="1" flipV="1">
            <a:off x="1301737" y="1259248"/>
            <a:ext cx="5960701" cy="231811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3360C62-15E4-99B8-83C8-598E8DED6978}"/>
              </a:ext>
            </a:extLst>
          </p:cNvPr>
          <p:cNvSpPr/>
          <p:nvPr/>
        </p:nvSpPr>
        <p:spPr>
          <a:xfrm>
            <a:off x="1409514" y="2212407"/>
            <a:ext cx="5960701" cy="979530"/>
          </a:xfrm>
          <a:prstGeom prst="homePlate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60C7141-125F-8BF0-C489-3E5DAA528E81}"/>
              </a:ext>
            </a:extLst>
          </p:cNvPr>
          <p:cNvSpPr/>
          <p:nvPr/>
        </p:nvSpPr>
        <p:spPr>
          <a:xfrm>
            <a:off x="1409514" y="3191936"/>
            <a:ext cx="6554615" cy="979530"/>
          </a:xfrm>
          <a:prstGeom prst="homePlate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5F55036-DA40-208C-7A30-5845E0C0D7A6}"/>
              </a:ext>
            </a:extLst>
          </p:cNvPr>
          <p:cNvSpPr/>
          <p:nvPr/>
        </p:nvSpPr>
        <p:spPr>
          <a:xfrm>
            <a:off x="1409514" y="4172192"/>
            <a:ext cx="6185905" cy="979530"/>
          </a:xfrm>
          <a:prstGeom prst="homePlate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C77BFC3-15B0-C383-B03A-017CFEC5C47F}"/>
              </a:ext>
            </a:extLst>
          </p:cNvPr>
          <p:cNvSpPr/>
          <p:nvPr/>
        </p:nvSpPr>
        <p:spPr>
          <a:xfrm>
            <a:off x="1409514" y="5143823"/>
            <a:ext cx="4504589" cy="979530"/>
          </a:xfrm>
          <a:prstGeom prst="homePlate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60CE3B-17A9-49B6-2930-51EC2BB9A8D8}"/>
              </a:ext>
            </a:extLst>
          </p:cNvPr>
          <p:cNvSpPr/>
          <p:nvPr/>
        </p:nvSpPr>
        <p:spPr>
          <a:xfrm>
            <a:off x="609600" y="0"/>
            <a:ext cx="805132" cy="1271840"/>
          </a:xfrm>
          <a:custGeom>
            <a:avLst/>
            <a:gdLst>
              <a:gd name="connsiteX0" fmla="*/ 5751 w 805132"/>
              <a:gd name="connsiteY0" fmla="*/ 0 h 1058174"/>
              <a:gd name="connsiteX1" fmla="*/ 805132 w 805132"/>
              <a:gd name="connsiteY1" fmla="*/ 258793 h 1058174"/>
              <a:gd name="connsiteX2" fmla="*/ 805132 w 805132"/>
              <a:gd name="connsiteY2" fmla="*/ 1058174 h 1058174"/>
              <a:gd name="connsiteX3" fmla="*/ 0 w 805132"/>
              <a:gd name="connsiteY3" fmla="*/ 948906 h 1058174"/>
              <a:gd name="connsiteX4" fmla="*/ 5751 w 805132"/>
              <a:gd name="connsiteY4" fmla="*/ 0 h 105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132" h="1058174">
                <a:moveTo>
                  <a:pt x="5751" y="0"/>
                </a:moveTo>
                <a:lnTo>
                  <a:pt x="805132" y="258793"/>
                </a:lnTo>
                <a:lnTo>
                  <a:pt x="805132" y="1058174"/>
                </a:lnTo>
                <a:lnTo>
                  <a:pt x="0" y="948906"/>
                </a:lnTo>
                <a:lnTo>
                  <a:pt x="5751" y="0"/>
                </a:lnTo>
                <a:close/>
              </a:path>
            </a:pathLst>
          </a:custGeom>
          <a:solidFill>
            <a:srgbClr val="4242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BB2C8D-5B4C-990C-B24F-EAAD9222E80F}"/>
              </a:ext>
            </a:extLst>
          </p:cNvPr>
          <p:cNvSpPr/>
          <p:nvPr/>
        </p:nvSpPr>
        <p:spPr>
          <a:xfrm>
            <a:off x="598098" y="1136283"/>
            <a:ext cx="822385" cy="1150578"/>
          </a:xfrm>
          <a:custGeom>
            <a:avLst/>
            <a:gdLst>
              <a:gd name="connsiteX0" fmla="*/ 0 w 822385"/>
              <a:gd name="connsiteY0" fmla="*/ 0 h 954657"/>
              <a:gd name="connsiteX1" fmla="*/ 822385 w 822385"/>
              <a:gd name="connsiteY1" fmla="*/ 103517 h 954657"/>
              <a:gd name="connsiteX2" fmla="*/ 822385 w 822385"/>
              <a:gd name="connsiteY2" fmla="*/ 902898 h 954657"/>
              <a:gd name="connsiteX3" fmla="*/ 11502 w 822385"/>
              <a:gd name="connsiteY3" fmla="*/ 954657 h 954657"/>
              <a:gd name="connsiteX4" fmla="*/ 0 w 822385"/>
              <a:gd name="connsiteY4" fmla="*/ 0 h 9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85" h="954657">
                <a:moveTo>
                  <a:pt x="0" y="0"/>
                </a:moveTo>
                <a:lnTo>
                  <a:pt x="822385" y="103517"/>
                </a:lnTo>
                <a:lnTo>
                  <a:pt x="822385" y="902898"/>
                </a:lnTo>
                <a:lnTo>
                  <a:pt x="11502" y="954657"/>
                </a:lnTo>
                <a:lnTo>
                  <a:pt x="0" y="0"/>
                </a:lnTo>
                <a:close/>
              </a:path>
            </a:pathLst>
          </a:custGeom>
          <a:solidFill>
            <a:srgbClr val="346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3FA317-5674-1160-6022-C97997D8F1C3}"/>
              </a:ext>
            </a:extLst>
          </p:cNvPr>
          <p:cNvSpPr/>
          <p:nvPr/>
        </p:nvSpPr>
        <p:spPr>
          <a:xfrm>
            <a:off x="602805" y="2210131"/>
            <a:ext cx="821213" cy="1219515"/>
          </a:xfrm>
          <a:custGeom>
            <a:avLst/>
            <a:gdLst>
              <a:gd name="connsiteX0" fmla="*/ 5824 w 821213"/>
              <a:gd name="connsiteY0" fmla="*/ 58242 h 1013412"/>
              <a:gd name="connsiteX1" fmla="*/ 821213 w 821213"/>
              <a:gd name="connsiteY1" fmla="*/ 0 h 1013412"/>
              <a:gd name="connsiteX2" fmla="*/ 809564 w 821213"/>
              <a:gd name="connsiteY2" fmla="*/ 824125 h 1013412"/>
              <a:gd name="connsiteX3" fmla="*/ 0 w 821213"/>
              <a:gd name="connsiteY3" fmla="*/ 1013412 h 1013412"/>
              <a:gd name="connsiteX4" fmla="*/ 5824 w 821213"/>
              <a:gd name="connsiteY4" fmla="*/ 58242 h 10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213" h="1013412">
                <a:moveTo>
                  <a:pt x="5824" y="58242"/>
                </a:moveTo>
                <a:lnTo>
                  <a:pt x="821213" y="0"/>
                </a:lnTo>
                <a:lnTo>
                  <a:pt x="809564" y="824125"/>
                </a:lnTo>
                <a:lnTo>
                  <a:pt x="0" y="1013412"/>
                </a:lnTo>
                <a:cubicBezTo>
                  <a:pt x="1941" y="695022"/>
                  <a:pt x="3883" y="376632"/>
                  <a:pt x="5824" y="58242"/>
                </a:cubicBezTo>
                <a:close/>
              </a:path>
            </a:pathLst>
          </a:custGeom>
          <a:solidFill>
            <a:srgbClr val="2D7F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D40C85F-3858-4D0A-A6E1-9CD527D8E4E5}"/>
              </a:ext>
            </a:extLst>
          </p:cNvPr>
          <p:cNvSpPr/>
          <p:nvPr/>
        </p:nvSpPr>
        <p:spPr>
          <a:xfrm>
            <a:off x="599893" y="3184115"/>
            <a:ext cx="812476" cy="1393386"/>
          </a:xfrm>
          <a:custGeom>
            <a:avLst/>
            <a:gdLst>
              <a:gd name="connsiteX0" fmla="*/ 11648 w 812476"/>
              <a:gd name="connsiteY0" fmla="*/ 1170665 h 1170665"/>
              <a:gd name="connsiteX1" fmla="*/ 812476 w 812476"/>
              <a:gd name="connsiteY1" fmla="*/ 829949 h 1170665"/>
              <a:gd name="connsiteX2" fmla="*/ 812476 w 812476"/>
              <a:gd name="connsiteY2" fmla="*/ 0 h 1170665"/>
              <a:gd name="connsiteX3" fmla="*/ 0 w 812476"/>
              <a:gd name="connsiteY3" fmla="*/ 203847 h 1170665"/>
              <a:gd name="connsiteX4" fmla="*/ 11648 w 812476"/>
              <a:gd name="connsiteY4" fmla="*/ 1170665 h 11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476" h="1170665">
                <a:moveTo>
                  <a:pt x="11648" y="1170665"/>
                </a:moveTo>
                <a:lnTo>
                  <a:pt x="812476" y="829949"/>
                </a:lnTo>
                <a:lnTo>
                  <a:pt x="812476" y="0"/>
                </a:lnTo>
                <a:lnTo>
                  <a:pt x="0" y="203847"/>
                </a:lnTo>
                <a:lnTo>
                  <a:pt x="11648" y="1170665"/>
                </a:lnTo>
                <a:close/>
              </a:path>
            </a:pathLst>
          </a:custGeom>
          <a:solidFill>
            <a:srgbClr val="2EAE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82B757-079A-EC74-5782-C40A8DE5970E}"/>
              </a:ext>
            </a:extLst>
          </p:cNvPr>
          <p:cNvSpPr/>
          <p:nvPr/>
        </p:nvSpPr>
        <p:spPr>
          <a:xfrm>
            <a:off x="610421" y="4155421"/>
            <a:ext cx="807773" cy="1554724"/>
          </a:xfrm>
          <a:custGeom>
            <a:avLst/>
            <a:gdLst>
              <a:gd name="connsiteX0" fmla="*/ 1120 w 807773"/>
              <a:gd name="connsiteY0" fmla="*/ 340716 h 1290061"/>
              <a:gd name="connsiteX1" fmla="*/ 807773 w 807773"/>
              <a:gd name="connsiteY1" fmla="*/ 0 h 1290061"/>
              <a:gd name="connsiteX2" fmla="*/ 807773 w 807773"/>
              <a:gd name="connsiteY2" fmla="*/ 815388 h 1290061"/>
              <a:gd name="connsiteX3" fmla="*/ 1120 w 807773"/>
              <a:gd name="connsiteY3" fmla="*/ 1290061 h 1290061"/>
              <a:gd name="connsiteX4" fmla="*/ 1120 w 807773"/>
              <a:gd name="connsiteY4" fmla="*/ 340716 h 129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773" h="1290061">
                <a:moveTo>
                  <a:pt x="1120" y="340716"/>
                </a:moveTo>
                <a:lnTo>
                  <a:pt x="807773" y="0"/>
                </a:lnTo>
                <a:lnTo>
                  <a:pt x="807773" y="815388"/>
                </a:lnTo>
                <a:lnTo>
                  <a:pt x="1120" y="1290061"/>
                </a:lnTo>
                <a:cubicBezTo>
                  <a:pt x="149" y="978466"/>
                  <a:pt x="-821" y="666871"/>
                  <a:pt x="1120" y="340716"/>
                </a:cubicBezTo>
                <a:close/>
              </a:path>
            </a:pathLst>
          </a:custGeom>
          <a:solidFill>
            <a:srgbClr val="3ABC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4B91C4-3DD3-6666-E0BE-5117A812C1D2}"/>
              </a:ext>
            </a:extLst>
          </p:cNvPr>
          <p:cNvSpPr/>
          <p:nvPr/>
        </p:nvSpPr>
        <p:spPr>
          <a:xfrm>
            <a:off x="610737" y="5135675"/>
            <a:ext cx="801806" cy="1709016"/>
          </a:xfrm>
          <a:custGeom>
            <a:avLst/>
            <a:gdLst>
              <a:gd name="connsiteX0" fmla="*/ 6824 w 801806"/>
              <a:gd name="connsiteY0" fmla="*/ 481083 h 1426191"/>
              <a:gd name="connsiteX1" fmla="*/ 801806 w 801806"/>
              <a:gd name="connsiteY1" fmla="*/ 0 h 1426191"/>
              <a:gd name="connsiteX2" fmla="*/ 801806 w 801806"/>
              <a:gd name="connsiteY2" fmla="*/ 818865 h 1426191"/>
              <a:gd name="connsiteX3" fmla="*/ 0 w 801806"/>
              <a:gd name="connsiteY3" fmla="*/ 1426191 h 1426191"/>
              <a:gd name="connsiteX4" fmla="*/ 6824 w 801806"/>
              <a:gd name="connsiteY4" fmla="*/ 481083 h 1426191"/>
              <a:gd name="connsiteX0" fmla="*/ 6824 w 801806"/>
              <a:gd name="connsiteY0" fmla="*/ 461034 h 1406142"/>
              <a:gd name="connsiteX1" fmla="*/ 801806 w 801806"/>
              <a:gd name="connsiteY1" fmla="*/ 0 h 1406142"/>
              <a:gd name="connsiteX2" fmla="*/ 801806 w 801806"/>
              <a:gd name="connsiteY2" fmla="*/ 798816 h 1406142"/>
              <a:gd name="connsiteX3" fmla="*/ 0 w 801806"/>
              <a:gd name="connsiteY3" fmla="*/ 1406142 h 1406142"/>
              <a:gd name="connsiteX4" fmla="*/ 6824 w 801806"/>
              <a:gd name="connsiteY4" fmla="*/ 461034 h 140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806" h="1406142">
                <a:moveTo>
                  <a:pt x="6824" y="461034"/>
                </a:moveTo>
                <a:lnTo>
                  <a:pt x="801806" y="0"/>
                </a:lnTo>
                <a:lnTo>
                  <a:pt x="801806" y="798816"/>
                </a:lnTo>
                <a:lnTo>
                  <a:pt x="0" y="1406142"/>
                </a:lnTo>
                <a:cubicBezTo>
                  <a:pt x="2275" y="1091106"/>
                  <a:pt x="4549" y="776070"/>
                  <a:pt x="6824" y="461034"/>
                </a:cubicBezTo>
                <a:close/>
              </a:path>
            </a:pathLst>
          </a:custGeom>
          <a:solidFill>
            <a:srgbClr val="7CAB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BF84A-7000-5732-44F9-75FB594DD222}"/>
              </a:ext>
            </a:extLst>
          </p:cNvPr>
          <p:cNvSpPr txBox="1"/>
          <p:nvPr/>
        </p:nvSpPr>
        <p:spPr>
          <a:xfrm>
            <a:off x="36870" y="431955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1FC2F-102E-1416-6A64-B994DFC92769}"/>
              </a:ext>
            </a:extLst>
          </p:cNvPr>
          <p:cNvSpPr txBox="1"/>
          <p:nvPr/>
        </p:nvSpPr>
        <p:spPr>
          <a:xfrm>
            <a:off x="36870" y="1524149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05CC1-1DC9-7A7A-8CB6-2F2623227B0D}"/>
              </a:ext>
            </a:extLst>
          </p:cNvPr>
          <p:cNvSpPr txBox="1"/>
          <p:nvPr/>
        </p:nvSpPr>
        <p:spPr>
          <a:xfrm>
            <a:off x="36870" y="2704274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B6681-6AC3-D618-E38C-FC3C84478DB4}"/>
              </a:ext>
            </a:extLst>
          </p:cNvPr>
          <p:cNvSpPr txBox="1"/>
          <p:nvPr/>
        </p:nvSpPr>
        <p:spPr>
          <a:xfrm>
            <a:off x="36870" y="3856010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D2F40D-7EFD-BF8A-68C1-DDC8A3CCC9A3}"/>
              </a:ext>
            </a:extLst>
          </p:cNvPr>
          <p:cNvSpPr txBox="1"/>
          <p:nvPr/>
        </p:nvSpPr>
        <p:spPr>
          <a:xfrm>
            <a:off x="36870" y="4998794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85312-B374-E216-8DFA-D7E8A056E39F}"/>
              </a:ext>
            </a:extLst>
          </p:cNvPr>
          <p:cNvSpPr txBox="1"/>
          <p:nvPr/>
        </p:nvSpPr>
        <p:spPr>
          <a:xfrm>
            <a:off x="36870" y="6125255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06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04CCAA5-9064-4034-FD13-E9DF77EFFAA9}"/>
              </a:ext>
            </a:extLst>
          </p:cNvPr>
          <p:cNvSpPr/>
          <p:nvPr/>
        </p:nvSpPr>
        <p:spPr>
          <a:xfrm flipH="1" flipV="1">
            <a:off x="1377751" y="2203328"/>
            <a:ext cx="6554613" cy="276927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9AF49836-9662-8396-12F5-4B381EA1CAAF}"/>
              </a:ext>
            </a:extLst>
          </p:cNvPr>
          <p:cNvSpPr/>
          <p:nvPr/>
        </p:nvSpPr>
        <p:spPr>
          <a:xfrm flipH="1" flipV="1">
            <a:off x="1328142" y="3181258"/>
            <a:ext cx="5239175" cy="247754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56F36EAA-E824-DD91-0698-2E5E7A70C2D7}"/>
              </a:ext>
            </a:extLst>
          </p:cNvPr>
          <p:cNvSpPr/>
          <p:nvPr/>
        </p:nvSpPr>
        <p:spPr>
          <a:xfrm flipH="1" flipV="1">
            <a:off x="1372039" y="4160465"/>
            <a:ext cx="5607884" cy="186046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CD3A644-65DD-20A0-4E14-BBB197E7F8FC}"/>
              </a:ext>
            </a:extLst>
          </p:cNvPr>
          <p:cNvSpPr/>
          <p:nvPr/>
        </p:nvSpPr>
        <p:spPr>
          <a:xfrm flipH="1" flipV="1">
            <a:off x="1409514" y="5147607"/>
            <a:ext cx="4015059" cy="138601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 descr="Aperture with solid fill">
            <a:extLst>
              <a:ext uri="{FF2B5EF4-FFF2-40B4-BE49-F238E27FC236}">
                <a16:creationId xmlns:a16="http://schemas.microsoft.com/office/drawing/2014/main" id="{C22D47D4-6A2A-DAE0-2253-5C8BFA262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275" y="581669"/>
            <a:ext cx="457200" cy="457200"/>
          </a:xfrm>
          <a:prstGeom prst="rect">
            <a:avLst/>
          </a:prstGeom>
        </p:spPr>
      </p:pic>
      <p:pic>
        <p:nvPicPr>
          <p:cNvPr id="48" name="Graphic 47" descr="Bank with solid fill">
            <a:extLst>
              <a:ext uri="{FF2B5EF4-FFF2-40B4-BE49-F238E27FC236}">
                <a16:creationId xmlns:a16="http://schemas.microsoft.com/office/drawing/2014/main" id="{EB3EC308-57F5-9FEF-61B8-32AD699EE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9476" y="1517970"/>
            <a:ext cx="457200" cy="457200"/>
          </a:xfrm>
          <a:prstGeom prst="rect">
            <a:avLst/>
          </a:prstGeom>
        </p:spPr>
      </p:pic>
      <p:pic>
        <p:nvPicPr>
          <p:cNvPr id="50" name="Graphic 49" descr="Bar chart with solid fill">
            <a:extLst>
              <a:ext uri="{FF2B5EF4-FFF2-40B4-BE49-F238E27FC236}">
                <a16:creationId xmlns:a16="http://schemas.microsoft.com/office/drawing/2014/main" id="{268B4279-B7DA-D051-D265-1A4DC2C07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723" y="2474035"/>
            <a:ext cx="457200" cy="457200"/>
          </a:xfrm>
          <a:prstGeom prst="rect">
            <a:avLst/>
          </a:prstGeom>
        </p:spPr>
      </p:pic>
      <p:pic>
        <p:nvPicPr>
          <p:cNvPr id="52" name="Graphic 51" descr="Binoculars with solid fill">
            <a:extLst>
              <a:ext uri="{FF2B5EF4-FFF2-40B4-BE49-F238E27FC236}">
                <a16:creationId xmlns:a16="http://schemas.microsoft.com/office/drawing/2014/main" id="{2B7F7833-66DF-F24F-B77C-670047804D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20370" y="5405982"/>
            <a:ext cx="457200" cy="457200"/>
          </a:xfrm>
          <a:prstGeom prst="rect">
            <a:avLst/>
          </a:prstGeom>
        </p:spPr>
      </p:pic>
      <p:pic>
        <p:nvPicPr>
          <p:cNvPr id="54" name="Graphic 53" descr="Books with solid fill">
            <a:extLst>
              <a:ext uri="{FF2B5EF4-FFF2-40B4-BE49-F238E27FC236}">
                <a16:creationId xmlns:a16="http://schemas.microsoft.com/office/drawing/2014/main" id="{5181CAE4-5F54-ADC7-28A9-3F8251E31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1113" y="3468080"/>
            <a:ext cx="457200" cy="457200"/>
          </a:xfrm>
          <a:prstGeom prst="rect">
            <a:avLst/>
          </a:prstGeom>
        </p:spPr>
      </p:pic>
      <p:pic>
        <p:nvPicPr>
          <p:cNvPr id="56" name="Graphic 55" descr="Brainstorm with solid fill">
            <a:extLst>
              <a:ext uri="{FF2B5EF4-FFF2-40B4-BE49-F238E27FC236}">
                <a16:creationId xmlns:a16="http://schemas.microsoft.com/office/drawing/2014/main" id="{0AD4F95E-5926-133F-C3E2-B22CAD38BD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68365" y="4452748"/>
            <a:ext cx="457200" cy="457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D92C069-BB58-63CA-CE6A-E0833A77FA80}"/>
              </a:ext>
            </a:extLst>
          </p:cNvPr>
          <p:cNvGrpSpPr/>
          <p:nvPr/>
        </p:nvGrpSpPr>
        <p:grpSpPr>
          <a:xfrm>
            <a:off x="1559383" y="482363"/>
            <a:ext cx="4401858" cy="646331"/>
            <a:chOff x="1559383" y="482363"/>
            <a:chExt cx="4401858" cy="6463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17CF67-6881-37C8-4A6B-B6E8E5D8D582}"/>
                </a:ext>
              </a:extLst>
            </p:cNvPr>
            <p:cNvSpPr txBox="1"/>
            <p:nvPr/>
          </p:nvSpPr>
          <p:spPr>
            <a:xfrm>
              <a:off x="1559383" y="617037"/>
              <a:ext cx="98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52985CA-30AF-5E5F-8167-96CE764DF95A}"/>
                </a:ext>
              </a:extLst>
            </p:cNvPr>
            <p:cNvSpPr txBox="1"/>
            <p:nvPr/>
          </p:nvSpPr>
          <p:spPr>
            <a:xfrm>
              <a:off x="2760841" y="482363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C8B8B74-314A-534D-2D58-DC7D4B49D71F}"/>
                </a:ext>
              </a:extLst>
            </p:cNvPr>
            <p:cNvCxnSpPr/>
            <p:nvPr/>
          </p:nvCxnSpPr>
          <p:spPr>
            <a:xfrm>
              <a:off x="2616190" y="562344"/>
              <a:ext cx="0" cy="4778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0CD855-E45D-1E3B-3CAA-C2A6424D9AE5}"/>
              </a:ext>
            </a:extLst>
          </p:cNvPr>
          <p:cNvGrpSpPr/>
          <p:nvPr/>
        </p:nvGrpSpPr>
        <p:grpSpPr>
          <a:xfrm>
            <a:off x="1559383" y="1423256"/>
            <a:ext cx="4401858" cy="646331"/>
            <a:chOff x="1559383" y="482363"/>
            <a:chExt cx="4401858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977F11-04A7-9F6F-C59D-0061FD358874}"/>
                </a:ext>
              </a:extLst>
            </p:cNvPr>
            <p:cNvSpPr txBox="1"/>
            <p:nvPr/>
          </p:nvSpPr>
          <p:spPr>
            <a:xfrm>
              <a:off x="1559383" y="617037"/>
              <a:ext cx="98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48987B-FA21-C8B0-7CE6-A7BF418B464A}"/>
                </a:ext>
              </a:extLst>
            </p:cNvPr>
            <p:cNvSpPr txBox="1"/>
            <p:nvPr/>
          </p:nvSpPr>
          <p:spPr>
            <a:xfrm>
              <a:off x="2760841" y="482363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C49AF0-2236-4996-C6D4-F88557A75D1D}"/>
                </a:ext>
              </a:extLst>
            </p:cNvPr>
            <p:cNvCxnSpPr/>
            <p:nvPr/>
          </p:nvCxnSpPr>
          <p:spPr>
            <a:xfrm>
              <a:off x="2616190" y="562344"/>
              <a:ext cx="0" cy="4778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4E9BD6-FAB1-913A-D123-70075561C266}"/>
              </a:ext>
            </a:extLst>
          </p:cNvPr>
          <p:cNvGrpSpPr/>
          <p:nvPr/>
        </p:nvGrpSpPr>
        <p:grpSpPr>
          <a:xfrm>
            <a:off x="1559383" y="2368658"/>
            <a:ext cx="4401858" cy="646331"/>
            <a:chOff x="1559383" y="482363"/>
            <a:chExt cx="4401858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4A0913-15DC-3CE8-1642-F2918344D4F7}"/>
                </a:ext>
              </a:extLst>
            </p:cNvPr>
            <p:cNvSpPr txBox="1"/>
            <p:nvPr/>
          </p:nvSpPr>
          <p:spPr>
            <a:xfrm>
              <a:off x="1559383" y="617037"/>
              <a:ext cx="98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7E2907-F3B8-7B21-46B2-FC1F770DB288}"/>
                </a:ext>
              </a:extLst>
            </p:cNvPr>
            <p:cNvSpPr txBox="1"/>
            <p:nvPr/>
          </p:nvSpPr>
          <p:spPr>
            <a:xfrm>
              <a:off x="2760841" y="482363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19F87AD-83D3-5BB2-847A-66C47E16CCB8}"/>
                </a:ext>
              </a:extLst>
            </p:cNvPr>
            <p:cNvCxnSpPr/>
            <p:nvPr/>
          </p:nvCxnSpPr>
          <p:spPr>
            <a:xfrm>
              <a:off x="2616190" y="562344"/>
              <a:ext cx="0" cy="4778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A8DE98-F690-4D82-90B4-CDCD57885107}"/>
              </a:ext>
            </a:extLst>
          </p:cNvPr>
          <p:cNvGrpSpPr/>
          <p:nvPr/>
        </p:nvGrpSpPr>
        <p:grpSpPr>
          <a:xfrm>
            <a:off x="1559383" y="3403995"/>
            <a:ext cx="4401858" cy="646331"/>
            <a:chOff x="1559383" y="482363"/>
            <a:chExt cx="4401858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001793-FE57-73B3-FE57-2224BB730DD8}"/>
                </a:ext>
              </a:extLst>
            </p:cNvPr>
            <p:cNvSpPr txBox="1"/>
            <p:nvPr/>
          </p:nvSpPr>
          <p:spPr>
            <a:xfrm>
              <a:off x="1559383" y="617037"/>
              <a:ext cx="98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5D9272-EC9B-6358-9D75-0AD8AD6B8EB6}"/>
                </a:ext>
              </a:extLst>
            </p:cNvPr>
            <p:cNvSpPr txBox="1"/>
            <p:nvPr/>
          </p:nvSpPr>
          <p:spPr>
            <a:xfrm>
              <a:off x="2760841" y="482363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C39085E-EE16-FFA8-DEEA-D013F0C54C66}"/>
                </a:ext>
              </a:extLst>
            </p:cNvPr>
            <p:cNvCxnSpPr/>
            <p:nvPr/>
          </p:nvCxnSpPr>
          <p:spPr>
            <a:xfrm>
              <a:off x="2616190" y="562344"/>
              <a:ext cx="0" cy="4778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24839C-C6F3-B91B-5270-96FCF47C35BD}"/>
              </a:ext>
            </a:extLst>
          </p:cNvPr>
          <p:cNvGrpSpPr/>
          <p:nvPr/>
        </p:nvGrpSpPr>
        <p:grpSpPr>
          <a:xfrm>
            <a:off x="1559383" y="4332255"/>
            <a:ext cx="4401858" cy="646331"/>
            <a:chOff x="1559383" y="482363"/>
            <a:chExt cx="4401858" cy="64633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6842F0-FA35-0ECC-5F8E-E0436E4551C5}"/>
                </a:ext>
              </a:extLst>
            </p:cNvPr>
            <p:cNvSpPr txBox="1"/>
            <p:nvPr/>
          </p:nvSpPr>
          <p:spPr>
            <a:xfrm>
              <a:off x="1559383" y="617037"/>
              <a:ext cx="98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1BC2D20-3336-2913-21CB-793E6576A6C2}"/>
                </a:ext>
              </a:extLst>
            </p:cNvPr>
            <p:cNvSpPr txBox="1"/>
            <p:nvPr/>
          </p:nvSpPr>
          <p:spPr>
            <a:xfrm>
              <a:off x="2760841" y="482363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E5BD02-9E58-04C3-C440-B9431036FA8A}"/>
                </a:ext>
              </a:extLst>
            </p:cNvPr>
            <p:cNvCxnSpPr/>
            <p:nvPr/>
          </p:nvCxnSpPr>
          <p:spPr>
            <a:xfrm>
              <a:off x="2616190" y="562344"/>
              <a:ext cx="0" cy="4778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4E55F0-3B1A-9787-AD9E-2441E58A77DB}"/>
              </a:ext>
            </a:extLst>
          </p:cNvPr>
          <p:cNvGrpSpPr/>
          <p:nvPr/>
        </p:nvGrpSpPr>
        <p:grpSpPr>
          <a:xfrm>
            <a:off x="1559383" y="5305315"/>
            <a:ext cx="3451868" cy="830997"/>
            <a:chOff x="1559383" y="482363"/>
            <a:chExt cx="3451868" cy="83099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2D77C1-A601-726E-D35B-3D1FB80E377B}"/>
                </a:ext>
              </a:extLst>
            </p:cNvPr>
            <p:cNvSpPr txBox="1"/>
            <p:nvPr/>
          </p:nvSpPr>
          <p:spPr>
            <a:xfrm>
              <a:off x="1559383" y="617037"/>
              <a:ext cx="984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1B7742-AFC6-9841-90F9-6206E2E7E362}"/>
                </a:ext>
              </a:extLst>
            </p:cNvPr>
            <p:cNvSpPr txBox="1"/>
            <p:nvPr/>
          </p:nvSpPr>
          <p:spPr>
            <a:xfrm>
              <a:off x="2760841" y="482363"/>
              <a:ext cx="22504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5D2E834-7419-3FAC-3B66-3EB45F491230}"/>
                </a:ext>
              </a:extLst>
            </p:cNvPr>
            <p:cNvCxnSpPr/>
            <p:nvPr/>
          </p:nvCxnSpPr>
          <p:spPr>
            <a:xfrm>
              <a:off x="2616190" y="562344"/>
              <a:ext cx="0" cy="4778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20422A79-9A2E-A85B-2EB6-BD9EEA3811FD}"/>
              </a:ext>
            </a:extLst>
          </p:cNvPr>
          <p:cNvSpPr txBox="1"/>
          <p:nvPr/>
        </p:nvSpPr>
        <p:spPr>
          <a:xfrm>
            <a:off x="8322336" y="2704274"/>
            <a:ext cx="33036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Table of Contents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02172A-C242-2BE5-FFD6-CC029DFDD440}"/>
              </a:ext>
            </a:extLst>
          </p:cNvPr>
          <p:cNvSpPr txBox="1"/>
          <p:nvPr/>
        </p:nvSpPr>
        <p:spPr>
          <a:xfrm>
            <a:off x="8402543" y="4150824"/>
            <a:ext cx="268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4F1E2E-8A60-EFEA-DE61-6F1A6FC28D70}"/>
              </a:ext>
            </a:extLst>
          </p:cNvPr>
          <p:cNvGrpSpPr/>
          <p:nvPr/>
        </p:nvGrpSpPr>
        <p:grpSpPr>
          <a:xfrm>
            <a:off x="8651166" y="4925702"/>
            <a:ext cx="2061823" cy="45719"/>
            <a:chOff x="8402543" y="4890122"/>
            <a:chExt cx="2061823" cy="4571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BA0D5D2-9825-C761-291B-7B127B64C898}"/>
                </a:ext>
              </a:extLst>
            </p:cNvPr>
            <p:cNvSpPr/>
            <p:nvPr/>
          </p:nvSpPr>
          <p:spPr>
            <a:xfrm>
              <a:off x="8402543" y="4890122"/>
              <a:ext cx="682463" cy="45719"/>
            </a:xfrm>
            <a:prstGeom prst="rect">
              <a:avLst/>
            </a:prstGeom>
            <a:solidFill>
              <a:srgbClr val="2D7F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EA5ED8-611B-932B-1DE0-CBF5603900E9}"/>
                </a:ext>
              </a:extLst>
            </p:cNvPr>
            <p:cNvSpPr/>
            <p:nvPr/>
          </p:nvSpPr>
          <p:spPr>
            <a:xfrm>
              <a:off x="9092223" y="4890122"/>
              <a:ext cx="682463" cy="45719"/>
            </a:xfrm>
            <a:prstGeom prst="rect">
              <a:avLst/>
            </a:prstGeom>
            <a:solidFill>
              <a:srgbClr val="42C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32268F5-C1C8-869B-4FFD-AF899FCFCBA1}"/>
                </a:ext>
              </a:extLst>
            </p:cNvPr>
            <p:cNvSpPr/>
            <p:nvPr/>
          </p:nvSpPr>
          <p:spPr>
            <a:xfrm>
              <a:off x="9781903" y="4890122"/>
              <a:ext cx="682463" cy="45719"/>
            </a:xfrm>
            <a:prstGeom prst="rect">
              <a:avLst/>
            </a:prstGeom>
            <a:solidFill>
              <a:srgbClr val="95C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463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6D8CCB-7865-5B18-B063-4E085E62ECCC}"/>
              </a:ext>
            </a:extLst>
          </p:cNvPr>
          <p:cNvSpPr/>
          <p:nvPr/>
        </p:nvSpPr>
        <p:spPr>
          <a:xfrm>
            <a:off x="0" y="1293"/>
            <a:ext cx="619432" cy="1142785"/>
          </a:xfrm>
          <a:prstGeom prst="rect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095BE3A-6B85-E661-948A-A6CC8FFB03F4}"/>
              </a:ext>
            </a:extLst>
          </p:cNvPr>
          <p:cNvSpPr/>
          <p:nvPr/>
        </p:nvSpPr>
        <p:spPr>
          <a:xfrm>
            <a:off x="1409514" y="293038"/>
            <a:ext cx="6554615" cy="979530"/>
          </a:xfrm>
          <a:prstGeom prst="homePlate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86A0CD-FCFB-85C3-D047-C5ACA1AA2F23}"/>
              </a:ext>
            </a:extLst>
          </p:cNvPr>
          <p:cNvSpPr/>
          <p:nvPr/>
        </p:nvSpPr>
        <p:spPr>
          <a:xfrm>
            <a:off x="0" y="1144077"/>
            <a:ext cx="619432" cy="1142785"/>
          </a:xfrm>
          <a:prstGeom prst="rect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FCFC7-9F42-2303-603C-40E582388301}"/>
              </a:ext>
            </a:extLst>
          </p:cNvPr>
          <p:cNvSpPr/>
          <p:nvPr/>
        </p:nvSpPr>
        <p:spPr>
          <a:xfrm>
            <a:off x="0" y="2286862"/>
            <a:ext cx="619432" cy="1142785"/>
          </a:xfrm>
          <a:prstGeom prst="rect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62560-7E27-28CF-8E94-ACC8EA25F328}"/>
              </a:ext>
            </a:extLst>
          </p:cNvPr>
          <p:cNvSpPr/>
          <p:nvPr/>
        </p:nvSpPr>
        <p:spPr>
          <a:xfrm>
            <a:off x="0" y="3429646"/>
            <a:ext cx="619432" cy="1142785"/>
          </a:xfrm>
          <a:prstGeom prst="rect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11AFF-2E4D-8CEF-DBAC-CBB80FA34681}"/>
              </a:ext>
            </a:extLst>
          </p:cNvPr>
          <p:cNvSpPr/>
          <p:nvPr/>
        </p:nvSpPr>
        <p:spPr>
          <a:xfrm>
            <a:off x="0" y="4572431"/>
            <a:ext cx="619432" cy="1142785"/>
          </a:xfrm>
          <a:prstGeom prst="rect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58A61-4D7C-9A61-2002-13F5DA0BBDA5}"/>
              </a:ext>
            </a:extLst>
          </p:cNvPr>
          <p:cNvSpPr/>
          <p:nvPr/>
        </p:nvSpPr>
        <p:spPr>
          <a:xfrm>
            <a:off x="0" y="5715215"/>
            <a:ext cx="619432" cy="1142785"/>
          </a:xfrm>
          <a:prstGeom prst="rect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4285B7A-48E7-E550-B588-1F231DE3534A}"/>
              </a:ext>
            </a:extLst>
          </p:cNvPr>
          <p:cNvSpPr/>
          <p:nvPr/>
        </p:nvSpPr>
        <p:spPr>
          <a:xfrm>
            <a:off x="1409514" y="1272567"/>
            <a:ext cx="7336280" cy="979530"/>
          </a:xfrm>
          <a:prstGeom prst="homePlate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D18CC45-250E-06AC-9778-16713544C3B3}"/>
              </a:ext>
            </a:extLst>
          </p:cNvPr>
          <p:cNvSpPr/>
          <p:nvPr/>
        </p:nvSpPr>
        <p:spPr>
          <a:xfrm flipH="1" flipV="1">
            <a:off x="1264864" y="1259258"/>
            <a:ext cx="5960701" cy="231811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BF1B1EE-C932-DE61-C3FE-3181AAB11352}"/>
              </a:ext>
            </a:extLst>
          </p:cNvPr>
          <p:cNvSpPr/>
          <p:nvPr/>
        </p:nvSpPr>
        <p:spPr>
          <a:xfrm>
            <a:off x="1409514" y="2212407"/>
            <a:ext cx="5960701" cy="979530"/>
          </a:xfrm>
          <a:prstGeom prst="homePlate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41B4EA1-ED1C-3965-E5A9-825A18B630F4}"/>
              </a:ext>
            </a:extLst>
          </p:cNvPr>
          <p:cNvSpPr/>
          <p:nvPr/>
        </p:nvSpPr>
        <p:spPr>
          <a:xfrm>
            <a:off x="1409514" y="3191936"/>
            <a:ext cx="6554615" cy="979530"/>
          </a:xfrm>
          <a:prstGeom prst="homePlate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6EF6052-C611-477F-30BC-B201950A14DE}"/>
              </a:ext>
            </a:extLst>
          </p:cNvPr>
          <p:cNvSpPr/>
          <p:nvPr/>
        </p:nvSpPr>
        <p:spPr>
          <a:xfrm>
            <a:off x="1409514" y="4172192"/>
            <a:ext cx="6185905" cy="979530"/>
          </a:xfrm>
          <a:prstGeom prst="homePlate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A059259-3523-8685-D0A3-CDB81C66830B}"/>
              </a:ext>
            </a:extLst>
          </p:cNvPr>
          <p:cNvSpPr/>
          <p:nvPr/>
        </p:nvSpPr>
        <p:spPr>
          <a:xfrm>
            <a:off x="1409514" y="5143823"/>
            <a:ext cx="4504589" cy="979530"/>
          </a:xfrm>
          <a:prstGeom prst="homePlate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0A062E-0649-E7B1-8488-19E088A156C5}"/>
              </a:ext>
            </a:extLst>
          </p:cNvPr>
          <p:cNvSpPr/>
          <p:nvPr/>
        </p:nvSpPr>
        <p:spPr>
          <a:xfrm>
            <a:off x="609600" y="0"/>
            <a:ext cx="805132" cy="1271840"/>
          </a:xfrm>
          <a:custGeom>
            <a:avLst/>
            <a:gdLst>
              <a:gd name="connsiteX0" fmla="*/ 5751 w 805132"/>
              <a:gd name="connsiteY0" fmla="*/ 0 h 1058174"/>
              <a:gd name="connsiteX1" fmla="*/ 805132 w 805132"/>
              <a:gd name="connsiteY1" fmla="*/ 258793 h 1058174"/>
              <a:gd name="connsiteX2" fmla="*/ 805132 w 805132"/>
              <a:gd name="connsiteY2" fmla="*/ 1058174 h 1058174"/>
              <a:gd name="connsiteX3" fmla="*/ 0 w 805132"/>
              <a:gd name="connsiteY3" fmla="*/ 948906 h 1058174"/>
              <a:gd name="connsiteX4" fmla="*/ 5751 w 805132"/>
              <a:gd name="connsiteY4" fmla="*/ 0 h 105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132" h="1058174">
                <a:moveTo>
                  <a:pt x="5751" y="0"/>
                </a:moveTo>
                <a:lnTo>
                  <a:pt x="805132" y="258793"/>
                </a:lnTo>
                <a:lnTo>
                  <a:pt x="805132" y="1058174"/>
                </a:lnTo>
                <a:lnTo>
                  <a:pt x="0" y="948906"/>
                </a:lnTo>
                <a:lnTo>
                  <a:pt x="5751" y="0"/>
                </a:lnTo>
                <a:close/>
              </a:path>
            </a:pathLst>
          </a:custGeom>
          <a:solidFill>
            <a:srgbClr val="4242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DB99AC-37BD-05A8-8F19-E11EA2FD7C8F}"/>
              </a:ext>
            </a:extLst>
          </p:cNvPr>
          <p:cNvSpPr/>
          <p:nvPr/>
        </p:nvSpPr>
        <p:spPr>
          <a:xfrm>
            <a:off x="598098" y="1136283"/>
            <a:ext cx="822385" cy="1150578"/>
          </a:xfrm>
          <a:custGeom>
            <a:avLst/>
            <a:gdLst>
              <a:gd name="connsiteX0" fmla="*/ 0 w 822385"/>
              <a:gd name="connsiteY0" fmla="*/ 0 h 954657"/>
              <a:gd name="connsiteX1" fmla="*/ 822385 w 822385"/>
              <a:gd name="connsiteY1" fmla="*/ 103517 h 954657"/>
              <a:gd name="connsiteX2" fmla="*/ 822385 w 822385"/>
              <a:gd name="connsiteY2" fmla="*/ 902898 h 954657"/>
              <a:gd name="connsiteX3" fmla="*/ 11502 w 822385"/>
              <a:gd name="connsiteY3" fmla="*/ 954657 h 954657"/>
              <a:gd name="connsiteX4" fmla="*/ 0 w 822385"/>
              <a:gd name="connsiteY4" fmla="*/ 0 h 9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85" h="954657">
                <a:moveTo>
                  <a:pt x="0" y="0"/>
                </a:moveTo>
                <a:lnTo>
                  <a:pt x="822385" y="103517"/>
                </a:lnTo>
                <a:lnTo>
                  <a:pt x="822385" y="902898"/>
                </a:lnTo>
                <a:lnTo>
                  <a:pt x="11502" y="954657"/>
                </a:lnTo>
                <a:lnTo>
                  <a:pt x="0" y="0"/>
                </a:lnTo>
                <a:close/>
              </a:path>
            </a:pathLst>
          </a:custGeom>
          <a:solidFill>
            <a:srgbClr val="346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7673EC1-3609-7AD6-13F5-EB62B2C8AF3E}"/>
              </a:ext>
            </a:extLst>
          </p:cNvPr>
          <p:cNvSpPr/>
          <p:nvPr/>
        </p:nvSpPr>
        <p:spPr>
          <a:xfrm>
            <a:off x="602805" y="2210131"/>
            <a:ext cx="821213" cy="1219515"/>
          </a:xfrm>
          <a:custGeom>
            <a:avLst/>
            <a:gdLst>
              <a:gd name="connsiteX0" fmla="*/ 5824 w 821213"/>
              <a:gd name="connsiteY0" fmla="*/ 58242 h 1013412"/>
              <a:gd name="connsiteX1" fmla="*/ 821213 w 821213"/>
              <a:gd name="connsiteY1" fmla="*/ 0 h 1013412"/>
              <a:gd name="connsiteX2" fmla="*/ 809564 w 821213"/>
              <a:gd name="connsiteY2" fmla="*/ 824125 h 1013412"/>
              <a:gd name="connsiteX3" fmla="*/ 0 w 821213"/>
              <a:gd name="connsiteY3" fmla="*/ 1013412 h 1013412"/>
              <a:gd name="connsiteX4" fmla="*/ 5824 w 821213"/>
              <a:gd name="connsiteY4" fmla="*/ 58242 h 10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213" h="1013412">
                <a:moveTo>
                  <a:pt x="5824" y="58242"/>
                </a:moveTo>
                <a:lnTo>
                  <a:pt x="821213" y="0"/>
                </a:lnTo>
                <a:lnTo>
                  <a:pt x="809564" y="824125"/>
                </a:lnTo>
                <a:lnTo>
                  <a:pt x="0" y="1013412"/>
                </a:lnTo>
                <a:cubicBezTo>
                  <a:pt x="1941" y="695022"/>
                  <a:pt x="3883" y="376632"/>
                  <a:pt x="5824" y="58242"/>
                </a:cubicBezTo>
                <a:close/>
              </a:path>
            </a:pathLst>
          </a:custGeom>
          <a:solidFill>
            <a:srgbClr val="2D7F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2D1A1B5-75CC-59B6-6C8E-5860B91398A3}"/>
              </a:ext>
            </a:extLst>
          </p:cNvPr>
          <p:cNvSpPr/>
          <p:nvPr/>
        </p:nvSpPr>
        <p:spPr>
          <a:xfrm>
            <a:off x="599893" y="3184115"/>
            <a:ext cx="812476" cy="1393386"/>
          </a:xfrm>
          <a:custGeom>
            <a:avLst/>
            <a:gdLst>
              <a:gd name="connsiteX0" fmla="*/ 11648 w 812476"/>
              <a:gd name="connsiteY0" fmla="*/ 1170665 h 1170665"/>
              <a:gd name="connsiteX1" fmla="*/ 812476 w 812476"/>
              <a:gd name="connsiteY1" fmla="*/ 829949 h 1170665"/>
              <a:gd name="connsiteX2" fmla="*/ 812476 w 812476"/>
              <a:gd name="connsiteY2" fmla="*/ 0 h 1170665"/>
              <a:gd name="connsiteX3" fmla="*/ 0 w 812476"/>
              <a:gd name="connsiteY3" fmla="*/ 203847 h 1170665"/>
              <a:gd name="connsiteX4" fmla="*/ 11648 w 812476"/>
              <a:gd name="connsiteY4" fmla="*/ 1170665 h 11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476" h="1170665">
                <a:moveTo>
                  <a:pt x="11648" y="1170665"/>
                </a:moveTo>
                <a:lnTo>
                  <a:pt x="812476" y="829949"/>
                </a:lnTo>
                <a:lnTo>
                  <a:pt x="812476" y="0"/>
                </a:lnTo>
                <a:lnTo>
                  <a:pt x="0" y="203847"/>
                </a:lnTo>
                <a:lnTo>
                  <a:pt x="11648" y="1170665"/>
                </a:lnTo>
                <a:close/>
              </a:path>
            </a:pathLst>
          </a:custGeom>
          <a:solidFill>
            <a:srgbClr val="2EAE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9D5AD98-B46D-2E50-E3F7-1FB88251B479}"/>
              </a:ext>
            </a:extLst>
          </p:cNvPr>
          <p:cNvSpPr/>
          <p:nvPr/>
        </p:nvSpPr>
        <p:spPr>
          <a:xfrm>
            <a:off x="610421" y="4155421"/>
            <a:ext cx="807773" cy="1554724"/>
          </a:xfrm>
          <a:custGeom>
            <a:avLst/>
            <a:gdLst>
              <a:gd name="connsiteX0" fmla="*/ 1120 w 807773"/>
              <a:gd name="connsiteY0" fmla="*/ 340716 h 1290061"/>
              <a:gd name="connsiteX1" fmla="*/ 807773 w 807773"/>
              <a:gd name="connsiteY1" fmla="*/ 0 h 1290061"/>
              <a:gd name="connsiteX2" fmla="*/ 807773 w 807773"/>
              <a:gd name="connsiteY2" fmla="*/ 815388 h 1290061"/>
              <a:gd name="connsiteX3" fmla="*/ 1120 w 807773"/>
              <a:gd name="connsiteY3" fmla="*/ 1290061 h 1290061"/>
              <a:gd name="connsiteX4" fmla="*/ 1120 w 807773"/>
              <a:gd name="connsiteY4" fmla="*/ 340716 h 129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773" h="1290061">
                <a:moveTo>
                  <a:pt x="1120" y="340716"/>
                </a:moveTo>
                <a:lnTo>
                  <a:pt x="807773" y="0"/>
                </a:lnTo>
                <a:lnTo>
                  <a:pt x="807773" y="815388"/>
                </a:lnTo>
                <a:lnTo>
                  <a:pt x="1120" y="1290061"/>
                </a:lnTo>
                <a:cubicBezTo>
                  <a:pt x="149" y="978466"/>
                  <a:pt x="-821" y="666871"/>
                  <a:pt x="1120" y="340716"/>
                </a:cubicBezTo>
                <a:close/>
              </a:path>
            </a:pathLst>
          </a:custGeom>
          <a:solidFill>
            <a:srgbClr val="3ABC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5BABCA-5F08-67CD-5DF9-0A0B7498E749}"/>
              </a:ext>
            </a:extLst>
          </p:cNvPr>
          <p:cNvSpPr/>
          <p:nvPr/>
        </p:nvSpPr>
        <p:spPr>
          <a:xfrm>
            <a:off x="610737" y="5135675"/>
            <a:ext cx="801806" cy="1709016"/>
          </a:xfrm>
          <a:custGeom>
            <a:avLst/>
            <a:gdLst>
              <a:gd name="connsiteX0" fmla="*/ 6824 w 801806"/>
              <a:gd name="connsiteY0" fmla="*/ 481083 h 1426191"/>
              <a:gd name="connsiteX1" fmla="*/ 801806 w 801806"/>
              <a:gd name="connsiteY1" fmla="*/ 0 h 1426191"/>
              <a:gd name="connsiteX2" fmla="*/ 801806 w 801806"/>
              <a:gd name="connsiteY2" fmla="*/ 818865 h 1426191"/>
              <a:gd name="connsiteX3" fmla="*/ 0 w 801806"/>
              <a:gd name="connsiteY3" fmla="*/ 1426191 h 1426191"/>
              <a:gd name="connsiteX4" fmla="*/ 6824 w 801806"/>
              <a:gd name="connsiteY4" fmla="*/ 481083 h 1426191"/>
              <a:gd name="connsiteX0" fmla="*/ 6824 w 801806"/>
              <a:gd name="connsiteY0" fmla="*/ 461034 h 1406142"/>
              <a:gd name="connsiteX1" fmla="*/ 801806 w 801806"/>
              <a:gd name="connsiteY1" fmla="*/ 0 h 1406142"/>
              <a:gd name="connsiteX2" fmla="*/ 801806 w 801806"/>
              <a:gd name="connsiteY2" fmla="*/ 798816 h 1406142"/>
              <a:gd name="connsiteX3" fmla="*/ 0 w 801806"/>
              <a:gd name="connsiteY3" fmla="*/ 1406142 h 1406142"/>
              <a:gd name="connsiteX4" fmla="*/ 6824 w 801806"/>
              <a:gd name="connsiteY4" fmla="*/ 461034 h 140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806" h="1406142">
                <a:moveTo>
                  <a:pt x="6824" y="461034"/>
                </a:moveTo>
                <a:lnTo>
                  <a:pt x="801806" y="0"/>
                </a:lnTo>
                <a:lnTo>
                  <a:pt x="801806" y="798816"/>
                </a:lnTo>
                <a:lnTo>
                  <a:pt x="0" y="1406142"/>
                </a:lnTo>
                <a:cubicBezTo>
                  <a:pt x="2275" y="1091106"/>
                  <a:pt x="4549" y="776070"/>
                  <a:pt x="6824" y="461034"/>
                </a:cubicBezTo>
                <a:close/>
              </a:path>
            </a:pathLst>
          </a:custGeom>
          <a:solidFill>
            <a:srgbClr val="7CAB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82565-0EFA-5F4D-F4EB-AD9F38BFF366}"/>
              </a:ext>
            </a:extLst>
          </p:cNvPr>
          <p:cNvSpPr txBox="1"/>
          <p:nvPr/>
        </p:nvSpPr>
        <p:spPr>
          <a:xfrm>
            <a:off x="36870" y="431955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C6FA9F-512B-924B-C5D5-23485B8BD9BB}"/>
              </a:ext>
            </a:extLst>
          </p:cNvPr>
          <p:cNvSpPr txBox="1"/>
          <p:nvPr/>
        </p:nvSpPr>
        <p:spPr>
          <a:xfrm>
            <a:off x="36870" y="1524149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A704DB-45D5-2BD2-65C5-7FE5EE3FF8A0}"/>
              </a:ext>
            </a:extLst>
          </p:cNvPr>
          <p:cNvSpPr txBox="1"/>
          <p:nvPr/>
        </p:nvSpPr>
        <p:spPr>
          <a:xfrm>
            <a:off x="36870" y="2704274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752437-7E0B-4BE4-DA60-6B1E9C38CFC5}"/>
              </a:ext>
            </a:extLst>
          </p:cNvPr>
          <p:cNvSpPr txBox="1"/>
          <p:nvPr/>
        </p:nvSpPr>
        <p:spPr>
          <a:xfrm>
            <a:off x="36870" y="3856010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8A110C-D929-15D6-E135-5F13F70B7C81}"/>
              </a:ext>
            </a:extLst>
          </p:cNvPr>
          <p:cNvSpPr txBox="1"/>
          <p:nvPr/>
        </p:nvSpPr>
        <p:spPr>
          <a:xfrm>
            <a:off x="36870" y="4998794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2A3BD-436A-88B9-AB91-3196FDA8DF62}"/>
              </a:ext>
            </a:extLst>
          </p:cNvPr>
          <p:cNvSpPr txBox="1"/>
          <p:nvPr/>
        </p:nvSpPr>
        <p:spPr>
          <a:xfrm>
            <a:off x="36870" y="6125255"/>
            <a:ext cx="54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06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E6B58DA2-FF7D-30E5-49CE-BE0791C2A8B9}"/>
              </a:ext>
            </a:extLst>
          </p:cNvPr>
          <p:cNvSpPr/>
          <p:nvPr/>
        </p:nvSpPr>
        <p:spPr>
          <a:xfrm flipH="1" flipV="1">
            <a:off x="1264863" y="2201818"/>
            <a:ext cx="6554613" cy="276927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9CADC8FD-84CA-A0C4-A4B9-5F8182B5EDF5}"/>
              </a:ext>
            </a:extLst>
          </p:cNvPr>
          <p:cNvSpPr/>
          <p:nvPr/>
        </p:nvSpPr>
        <p:spPr>
          <a:xfrm flipH="1" flipV="1">
            <a:off x="1264863" y="3190039"/>
            <a:ext cx="5239175" cy="247754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164EAF1E-FD5C-6092-33D3-C14DA9B26385}"/>
              </a:ext>
            </a:extLst>
          </p:cNvPr>
          <p:cNvSpPr/>
          <p:nvPr/>
        </p:nvSpPr>
        <p:spPr>
          <a:xfrm flipH="1" flipV="1">
            <a:off x="1264864" y="4236439"/>
            <a:ext cx="5607884" cy="186046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6BBE4DDF-C896-C66C-1447-1CB65202BE61}"/>
              </a:ext>
            </a:extLst>
          </p:cNvPr>
          <p:cNvSpPr/>
          <p:nvPr/>
        </p:nvSpPr>
        <p:spPr>
          <a:xfrm flipH="1" flipV="1">
            <a:off x="1264863" y="5164673"/>
            <a:ext cx="4015059" cy="138601"/>
          </a:xfrm>
          <a:prstGeom prst="rtTriangle">
            <a:avLst/>
          </a:prstGeom>
          <a:gradFill flip="none" rotWithShape="1">
            <a:gsLst>
              <a:gs pos="917">
                <a:schemeClr val="tx1">
                  <a:alpha val="54000"/>
                </a:schemeClr>
              </a:gs>
              <a:gs pos="76000">
                <a:schemeClr val="tx1">
                  <a:alpha val="29000"/>
                </a:schemeClr>
              </a:gs>
              <a:gs pos="100000">
                <a:srgbClr val="3B74C5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00225F-5CA9-4238-A331-206C8D1E4F6C}"/>
              </a:ext>
            </a:extLst>
          </p:cNvPr>
          <p:cNvSpPr txBox="1"/>
          <p:nvPr/>
        </p:nvSpPr>
        <p:spPr>
          <a:xfrm>
            <a:off x="1559382" y="617037"/>
            <a:ext cx="237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OPTION  TITLE 01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03C5C-BD33-5D22-C1C2-79C0621EBFB4}"/>
              </a:ext>
            </a:extLst>
          </p:cNvPr>
          <p:cNvSpPr txBox="1"/>
          <p:nvPr/>
        </p:nvSpPr>
        <p:spPr>
          <a:xfrm>
            <a:off x="1559382" y="1559914"/>
            <a:ext cx="237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OPTION  TITLE 01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7092BC-5B1B-D93E-D323-5745BD1060A1}"/>
              </a:ext>
            </a:extLst>
          </p:cNvPr>
          <p:cNvSpPr txBox="1"/>
          <p:nvPr/>
        </p:nvSpPr>
        <p:spPr>
          <a:xfrm>
            <a:off x="1559382" y="2519608"/>
            <a:ext cx="237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OPTION  TITLE 01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F04BAF-8330-8A45-D410-0E5BBEAB542F}"/>
              </a:ext>
            </a:extLst>
          </p:cNvPr>
          <p:cNvSpPr txBox="1"/>
          <p:nvPr/>
        </p:nvSpPr>
        <p:spPr>
          <a:xfrm>
            <a:off x="1559382" y="3533899"/>
            <a:ext cx="237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OPTION  TITLE 01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130615-8CF4-6559-BAF4-A26AF5E4A0CE}"/>
              </a:ext>
            </a:extLst>
          </p:cNvPr>
          <p:cNvSpPr txBox="1"/>
          <p:nvPr/>
        </p:nvSpPr>
        <p:spPr>
          <a:xfrm>
            <a:off x="1559382" y="4508488"/>
            <a:ext cx="237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OPTION  TITLE 01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DDF4CB-1D4A-FB6C-4CF0-87AA1165D38F}"/>
              </a:ext>
            </a:extLst>
          </p:cNvPr>
          <p:cNvSpPr txBox="1"/>
          <p:nvPr/>
        </p:nvSpPr>
        <p:spPr>
          <a:xfrm>
            <a:off x="1559382" y="5417725"/>
            <a:ext cx="237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OPTION  TITLE 01 </a:t>
            </a:r>
          </a:p>
        </p:txBody>
      </p:sp>
      <p:pic>
        <p:nvPicPr>
          <p:cNvPr id="46" name="Graphic 45" descr="Aperture with solid fill">
            <a:extLst>
              <a:ext uri="{FF2B5EF4-FFF2-40B4-BE49-F238E27FC236}">
                <a16:creationId xmlns:a16="http://schemas.microsoft.com/office/drawing/2014/main" id="{B8CCDAAE-4255-013E-7572-CA8B5E312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6400" y="508483"/>
            <a:ext cx="548640" cy="548640"/>
          </a:xfrm>
          <a:prstGeom prst="rect">
            <a:avLst/>
          </a:prstGeom>
        </p:spPr>
      </p:pic>
      <p:pic>
        <p:nvPicPr>
          <p:cNvPr id="48" name="Graphic 47" descr="Bank with solid fill">
            <a:extLst>
              <a:ext uri="{FF2B5EF4-FFF2-40B4-BE49-F238E27FC236}">
                <a16:creationId xmlns:a16="http://schemas.microsoft.com/office/drawing/2014/main" id="{E0EE2AD6-22A4-62DE-A586-FC9CEEC05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1327" y="1457579"/>
            <a:ext cx="548640" cy="548640"/>
          </a:xfrm>
          <a:prstGeom prst="rect">
            <a:avLst/>
          </a:prstGeom>
        </p:spPr>
      </p:pic>
      <p:pic>
        <p:nvPicPr>
          <p:cNvPr id="50" name="Graphic 49" descr="Bar chart with solid fill">
            <a:extLst>
              <a:ext uri="{FF2B5EF4-FFF2-40B4-BE49-F238E27FC236}">
                <a16:creationId xmlns:a16="http://schemas.microsoft.com/office/drawing/2014/main" id="{DEEA569D-0BEC-7CB1-B2C0-65DA9C555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04038" y="2385501"/>
            <a:ext cx="548640" cy="548640"/>
          </a:xfrm>
          <a:prstGeom prst="rect">
            <a:avLst/>
          </a:prstGeom>
        </p:spPr>
      </p:pic>
      <p:pic>
        <p:nvPicPr>
          <p:cNvPr id="52" name="Graphic 51" descr="Binoculars with solid fill">
            <a:extLst>
              <a:ext uri="{FF2B5EF4-FFF2-40B4-BE49-F238E27FC236}">
                <a16:creationId xmlns:a16="http://schemas.microsoft.com/office/drawing/2014/main" id="{64E46E05-20AC-5B4D-FC15-69D34F90A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5602" y="5364801"/>
            <a:ext cx="548640" cy="548640"/>
          </a:xfrm>
          <a:prstGeom prst="rect">
            <a:avLst/>
          </a:prstGeom>
        </p:spPr>
      </p:pic>
      <p:pic>
        <p:nvPicPr>
          <p:cNvPr id="54" name="Graphic 53" descr="Books with solid fill">
            <a:extLst>
              <a:ext uri="{FF2B5EF4-FFF2-40B4-BE49-F238E27FC236}">
                <a16:creationId xmlns:a16="http://schemas.microsoft.com/office/drawing/2014/main" id="{2DEED21B-38F8-E5CC-D252-7AAFCE0417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59763" y="3407381"/>
            <a:ext cx="548640" cy="548640"/>
          </a:xfrm>
          <a:prstGeom prst="rect">
            <a:avLst/>
          </a:prstGeom>
        </p:spPr>
      </p:pic>
      <p:pic>
        <p:nvPicPr>
          <p:cNvPr id="56" name="Graphic 55" descr="Brainstorm with solid fill">
            <a:extLst>
              <a:ext uri="{FF2B5EF4-FFF2-40B4-BE49-F238E27FC236}">
                <a16:creationId xmlns:a16="http://schemas.microsoft.com/office/drawing/2014/main" id="{ABE0D68E-6F54-A04C-9191-DC13611227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6925" y="4459109"/>
            <a:ext cx="548640" cy="54864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E93EFDF-B94F-9690-D337-BB8578E9B7B3}"/>
              </a:ext>
            </a:extLst>
          </p:cNvPr>
          <p:cNvSpPr txBox="1"/>
          <p:nvPr/>
        </p:nvSpPr>
        <p:spPr>
          <a:xfrm>
            <a:off x="8954730" y="48275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AE1A8E-2289-4D8D-5684-87C2574CCE37}"/>
              </a:ext>
            </a:extLst>
          </p:cNvPr>
          <p:cNvSpPr txBox="1"/>
          <p:nvPr/>
        </p:nvSpPr>
        <p:spPr>
          <a:xfrm>
            <a:off x="8954730" y="146582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9A5646-A715-BA0C-B7C3-D375E1161C80}"/>
              </a:ext>
            </a:extLst>
          </p:cNvPr>
          <p:cNvSpPr txBox="1"/>
          <p:nvPr/>
        </p:nvSpPr>
        <p:spPr>
          <a:xfrm>
            <a:off x="8954730" y="24272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6D2388-AA0B-45C6-B69F-9CB003CB9575}"/>
              </a:ext>
            </a:extLst>
          </p:cNvPr>
          <p:cNvSpPr txBox="1"/>
          <p:nvPr/>
        </p:nvSpPr>
        <p:spPr>
          <a:xfrm>
            <a:off x="8954730" y="335470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8F11DC-08A2-3C74-EABA-4DDA18DD4D17}"/>
              </a:ext>
            </a:extLst>
          </p:cNvPr>
          <p:cNvSpPr txBox="1"/>
          <p:nvPr/>
        </p:nvSpPr>
        <p:spPr>
          <a:xfrm>
            <a:off x="8954730" y="431024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F2E34D-993A-DE49-6850-BB6F6B2CAA62}"/>
              </a:ext>
            </a:extLst>
          </p:cNvPr>
          <p:cNvSpPr txBox="1"/>
          <p:nvPr/>
        </p:nvSpPr>
        <p:spPr>
          <a:xfrm>
            <a:off x="8954730" y="526577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96056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42D82F0-A241-AFDA-3C58-44D0476FBFFA}"/>
              </a:ext>
            </a:extLst>
          </p:cNvPr>
          <p:cNvGrpSpPr/>
          <p:nvPr/>
        </p:nvGrpSpPr>
        <p:grpSpPr>
          <a:xfrm>
            <a:off x="0" y="5324128"/>
            <a:ext cx="8214852" cy="1533872"/>
            <a:chOff x="0" y="5324128"/>
            <a:chExt cx="8214852" cy="153387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0C7A0D-C670-8FF3-5EAD-CAC036F94E0F}"/>
                </a:ext>
              </a:extLst>
            </p:cNvPr>
            <p:cNvSpPr/>
            <p:nvPr/>
          </p:nvSpPr>
          <p:spPr>
            <a:xfrm>
              <a:off x="0" y="5715000"/>
              <a:ext cx="640080" cy="1143000"/>
            </a:xfrm>
            <a:prstGeom prst="rect">
              <a:avLst/>
            </a:prstGeom>
            <a:solidFill>
              <a:srgbClr val="95C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Pentagon 55">
              <a:extLst>
                <a:ext uri="{FF2B5EF4-FFF2-40B4-BE49-F238E27FC236}">
                  <a16:creationId xmlns:a16="http://schemas.microsoft.com/office/drawing/2014/main" id="{CA158181-745D-51B6-D8E6-DC7F673D203C}"/>
                </a:ext>
              </a:extLst>
            </p:cNvPr>
            <p:cNvSpPr/>
            <p:nvPr/>
          </p:nvSpPr>
          <p:spPr>
            <a:xfrm>
              <a:off x="2231922" y="5324128"/>
              <a:ext cx="5982930" cy="947564"/>
            </a:xfrm>
            <a:prstGeom prst="homePlate">
              <a:avLst/>
            </a:prstGeom>
            <a:solidFill>
              <a:srgbClr val="95C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6635130-7AA0-AA8C-75A5-5F633DBD735D}"/>
                </a:ext>
              </a:extLst>
            </p:cNvPr>
            <p:cNvSpPr/>
            <p:nvPr/>
          </p:nvSpPr>
          <p:spPr>
            <a:xfrm>
              <a:off x="620655" y="5334790"/>
              <a:ext cx="1615598" cy="1520841"/>
            </a:xfrm>
            <a:custGeom>
              <a:avLst/>
              <a:gdLst>
                <a:gd name="connsiteX0" fmla="*/ 14213 w 1615598"/>
                <a:gd name="connsiteY0" fmla="*/ 374288 h 1520841"/>
                <a:gd name="connsiteX1" fmla="*/ 1615598 w 1615598"/>
                <a:gd name="connsiteY1" fmla="*/ 0 h 1520841"/>
                <a:gd name="connsiteX2" fmla="*/ 1610860 w 1615598"/>
                <a:gd name="connsiteY2" fmla="*/ 938089 h 1520841"/>
                <a:gd name="connsiteX3" fmla="*/ 0 w 1615598"/>
                <a:gd name="connsiteY3" fmla="*/ 1520841 h 1520841"/>
                <a:gd name="connsiteX4" fmla="*/ 14213 w 1615598"/>
                <a:gd name="connsiteY4" fmla="*/ 374288 h 152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598" h="1520841">
                  <a:moveTo>
                    <a:pt x="14213" y="374288"/>
                  </a:moveTo>
                  <a:lnTo>
                    <a:pt x="1615598" y="0"/>
                  </a:lnTo>
                  <a:cubicBezTo>
                    <a:pt x="1614019" y="312696"/>
                    <a:pt x="1612439" y="625393"/>
                    <a:pt x="1610860" y="938089"/>
                  </a:cubicBezTo>
                  <a:lnTo>
                    <a:pt x="0" y="1520841"/>
                  </a:lnTo>
                  <a:lnTo>
                    <a:pt x="14213" y="374288"/>
                  </a:lnTo>
                  <a:close/>
                </a:path>
              </a:pathLst>
            </a:custGeom>
            <a:solidFill>
              <a:srgbClr val="7CAB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CC751F-B6BE-EB3B-8562-DA43DAD75BEB}"/>
                </a:ext>
              </a:extLst>
            </p:cNvPr>
            <p:cNvSpPr txBox="1"/>
            <p:nvPr/>
          </p:nvSpPr>
          <p:spPr>
            <a:xfrm>
              <a:off x="92145" y="6074654"/>
              <a:ext cx="530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06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16D8375-0B4B-1516-D194-AFB665D0CF9D}"/>
                </a:ext>
              </a:extLst>
            </p:cNvPr>
            <p:cNvGrpSpPr/>
            <p:nvPr/>
          </p:nvGrpSpPr>
          <p:grpSpPr>
            <a:xfrm>
              <a:off x="2212251" y="5463657"/>
              <a:ext cx="5132558" cy="738664"/>
              <a:chOff x="2212251" y="767751"/>
              <a:chExt cx="5132558" cy="738664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8749DB5-E142-F10E-4EB6-AA431197D674}"/>
                  </a:ext>
                </a:extLst>
              </p:cNvPr>
              <p:cNvSpPr txBox="1"/>
              <p:nvPr/>
            </p:nvSpPr>
            <p:spPr>
              <a:xfrm>
                <a:off x="2212251" y="935730"/>
                <a:ext cx="1593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E5096AE-872F-CE67-C22B-2829688A2F4A}"/>
                  </a:ext>
                </a:extLst>
              </p:cNvPr>
              <p:cNvCxnSpPr/>
              <p:nvPr/>
            </p:nvCxnSpPr>
            <p:spPr>
              <a:xfrm>
                <a:off x="3554361" y="781809"/>
                <a:ext cx="0" cy="6351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A71F04-C036-5190-A7A6-766BD9556C17}"/>
                  </a:ext>
                </a:extLst>
              </p:cNvPr>
              <p:cNvSpPr txBox="1"/>
              <p:nvPr/>
            </p:nvSpPr>
            <p:spPr>
              <a:xfrm>
                <a:off x="3614354" y="767751"/>
                <a:ext cx="373045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68C14A-7D0C-38E5-9479-D310A87E4171}"/>
              </a:ext>
            </a:extLst>
          </p:cNvPr>
          <p:cNvGrpSpPr/>
          <p:nvPr/>
        </p:nvGrpSpPr>
        <p:grpSpPr>
          <a:xfrm>
            <a:off x="-589937" y="0"/>
            <a:ext cx="412955" cy="1681603"/>
            <a:chOff x="0" y="374896"/>
            <a:chExt cx="619432" cy="57607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1C22D9-1B71-FB3D-0952-E4A7B85A11FD}"/>
                </a:ext>
              </a:extLst>
            </p:cNvPr>
            <p:cNvSpPr/>
            <p:nvPr/>
          </p:nvSpPr>
          <p:spPr>
            <a:xfrm>
              <a:off x="0" y="374896"/>
              <a:ext cx="619432" cy="960120"/>
            </a:xfrm>
            <a:prstGeom prst="rect">
              <a:avLst/>
            </a:prstGeom>
            <a:solidFill>
              <a:srgbClr val="4C4C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0248F7-6C39-5924-D0CC-C3043C973309}"/>
                </a:ext>
              </a:extLst>
            </p:cNvPr>
            <p:cNvSpPr/>
            <p:nvPr/>
          </p:nvSpPr>
          <p:spPr>
            <a:xfrm>
              <a:off x="0" y="1335016"/>
              <a:ext cx="619432" cy="960120"/>
            </a:xfrm>
            <a:prstGeom prst="rect">
              <a:avLst/>
            </a:prstGeom>
            <a:solidFill>
              <a:srgbClr val="3B74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9C4552-B7A0-81B8-C9CA-2CF29489EE61}"/>
                </a:ext>
              </a:extLst>
            </p:cNvPr>
            <p:cNvSpPr/>
            <p:nvPr/>
          </p:nvSpPr>
          <p:spPr>
            <a:xfrm>
              <a:off x="0" y="2295136"/>
              <a:ext cx="619432" cy="960120"/>
            </a:xfrm>
            <a:prstGeom prst="rect">
              <a:avLst/>
            </a:prstGeom>
            <a:solidFill>
              <a:srgbClr val="3C97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72502D-2681-3052-2ADA-09E2C50241EC}"/>
                </a:ext>
              </a:extLst>
            </p:cNvPr>
            <p:cNvSpPr/>
            <p:nvPr/>
          </p:nvSpPr>
          <p:spPr>
            <a:xfrm>
              <a:off x="0" y="3255256"/>
              <a:ext cx="619432" cy="960120"/>
            </a:xfrm>
            <a:prstGeom prst="rect">
              <a:avLst/>
            </a:prstGeom>
            <a:solidFill>
              <a:srgbClr val="3DC3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6EBBE2-CE29-5097-FB5B-BF04B6868E2E}"/>
                </a:ext>
              </a:extLst>
            </p:cNvPr>
            <p:cNvSpPr/>
            <p:nvPr/>
          </p:nvSpPr>
          <p:spPr>
            <a:xfrm>
              <a:off x="0" y="4215376"/>
              <a:ext cx="619432" cy="960120"/>
            </a:xfrm>
            <a:prstGeom prst="rect">
              <a:avLst/>
            </a:prstGeom>
            <a:solidFill>
              <a:srgbClr val="42C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25A4D2-A127-B376-5E7D-8733E163FD31}"/>
                </a:ext>
              </a:extLst>
            </p:cNvPr>
            <p:cNvSpPr/>
            <p:nvPr/>
          </p:nvSpPr>
          <p:spPr>
            <a:xfrm>
              <a:off x="0" y="5175496"/>
              <a:ext cx="619432" cy="960120"/>
            </a:xfrm>
            <a:prstGeom prst="rect">
              <a:avLst/>
            </a:prstGeom>
            <a:solidFill>
              <a:srgbClr val="95CA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ABBEBE9-6FF4-2041-0EC9-B06BF9A8EA6E}"/>
              </a:ext>
            </a:extLst>
          </p:cNvPr>
          <p:cNvGrpSpPr/>
          <p:nvPr/>
        </p:nvGrpSpPr>
        <p:grpSpPr>
          <a:xfrm>
            <a:off x="0" y="4376563"/>
            <a:ext cx="7536425" cy="1338437"/>
            <a:chOff x="0" y="4376563"/>
            <a:chExt cx="7536425" cy="133843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E3C47AC-3895-217F-7045-2F73E4E4F61C}"/>
                </a:ext>
              </a:extLst>
            </p:cNvPr>
            <p:cNvSpPr/>
            <p:nvPr/>
          </p:nvSpPr>
          <p:spPr>
            <a:xfrm>
              <a:off x="0" y="4572000"/>
              <a:ext cx="640080" cy="1143000"/>
            </a:xfrm>
            <a:prstGeom prst="rect">
              <a:avLst/>
            </a:prstGeom>
            <a:solidFill>
              <a:srgbClr val="42C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Pentagon 54">
              <a:extLst>
                <a:ext uri="{FF2B5EF4-FFF2-40B4-BE49-F238E27FC236}">
                  <a16:creationId xmlns:a16="http://schemas.microsoft.com/office/drawing/2014/main" id="{17ED9694-CE72-80C6-3129-DED7C6C43A7D}"/>
                </a:ext>
              </a:extLst>
            </p:cNvPr>
            <p:cNvSpPr/>
            <p:nvPr/>
          </p:nvSpPr>
          <p:spPr>
            <a:xfrm>
              <a:off x="2231922" y="4376564"/>
              <a:ext cx="4773562" cy="947564"/>
            </a:xfrm>
            <a:prstGeom prst="homePlate">
              <a:avLst/>
            </a:prstGeom>
            <a:solidFill>
              <a:srgbClr val="42C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5D8BBE5-3211-9C36-1619-A122F8A7D4B4}"/>
                </a:ext>
              </a:extLst>
            </p:cNvPr>
            <p:cNvSpPr/>
            <p:nvPr/>
          </p:nvSpPr>
          <p:spPr>
            <a:xfrm>
              <a:off x="634868" y="4376563"/>
              <a:ext cx="1606123" cy="1337253"/>
            </a:xfrm>
            <a:custGeom>
              <a:avLst/>
              <a:gdLst>
                <a:gd name="connsiteX0" fmla="*/ 0 w 1606123"/>
                <a:gd name="connsiteY0" fmla="*/ 184775 h 1321853"/>
                <a:gd name="connsiteX1" fmla="*/ 1606123 w 1606123"/>
                <a:gd name="connsiteY1" fmla="*/ 0 h 1321853"/>
                <a:gd name="connsiteX2" fmla="*/ 1606123 w 1606123"/>
                <a:gd name="connsiteY2" fmla="*/ 952302 h 1321853"/>
                <a:gd name="connsiteX3" fmla="*/ 0 w 1606123"/>
                <a:gd name="connsiteY3" fmla="*/ 1321853 h 1321853"/>
                <a:gd name="connsiteX4" fmla="*/ 0 w 1606123"/>
                <a:gd name="connsiteY4" fmla="*/ 184775 h 1321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6123" h="1321853">
                  <a:moveTo>
                    <a:pt x="0" y="184775"/>
                  </a:moveTo>
                  <a:lnTo>
                    <a:pt x="1606123" y="0"/>
                  </a:lnTo>
                  <a:lnTo>
                    <a:pt x="1606123" y="952302"/>
                  </a:lnTo>
                  <a:lnTo>
                    <a:pt x="0" y="1321853"/>
                  </a:lnTo>
                  <a:cubicBezTo>
                    <a:pt x="3159" y="941248"/>
                    <a:pt x="6317" y="560642"/>
                    <a:pt x="0" y="184775"/>
                  </a:cubicBezTo>
                  <a:close/>
                </a:path>
              </a:pathLst>
            </a:custGeom>
            <a:solidFill>
              <a:srgbClr val="32A4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157183C5-CB15-3FEC-3054-D5FC14529AD8}"/>
                </a:ext>
              </a:extLst>
            </p:cNvPr>
            <p:cNvSpPr/>
            <p:nvPr/>
          </p:nvSpPr>
          <p:spPr>
            <a:xfrm flipH="1" flipV="1">
              <a:off x="1875499" y="5350133"/>
              <a:ext cx="5660926" cy="194696"/>
            </a:xfrm>
            <a:prstGeom prst="rtTriangle">
              <a:avLst/>
            </a:prstGeom>
            <a:gradFill flip="none" rotWithShape="1">
              <a:gsLst>
                <a:gs pos="917">
                  <a:schemeClr val="tx1">
                    <a:alpha val="54000"/>
                  </a:schemeClr>
                </a:gs>
                <a:gs pos="76000">
                  <a:schemeClr val="tx1">
                    <a:alpha val="29000"/>
                  </a:schemeClr>
                </a:gs>
                <a:gs pos="100000">
                  <a:srgbClr val="3B74C5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C2BC20-1E69-1916-782D-1BCA87198EA1}"/>
                </a:ext>
              </a:extLst>
            </p:cNvPr>
            <p:cNvSpPr txBox="1"/>
            <p:nvPr/>
          </p:nvSpPr>
          <p:spPr>
            <a:xfrm>
              <a:off x="92145" y="4986457"/>
              <a:ext cx="530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05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50A0A11-CD73-7960-9B95-2215BC16DD2E}"/>
                </a:ext>
              </a:extLst>
            </p:cNvPr>
            <p:cNvGrpSpPr/>
            <p:nvPr/>
          </p:nvGrpSpPr>
          <p:grpSpPr>
            <a:xfrm>
              <a:off x="2212251" y="4514593"/>
              <a:ext cx="4321284" cy="738664"/>
              <a:chOff x="2212251" y="767751"/>
              <a:chExt cx="4321284" cy="73866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FA9D5D8-8A1F-BA48-FE69-982996C4A7FE}"/>
                  </a:ext>
                </a:extLst>
              </p:cNvPr>
              <p:cNvSpPr txBox="1"/>
              <p:nvPr/>
            </p:nvSpPr>
            <p:spPr>
              <a:xfrm>
                <a:off x="2212251" y="935730"/>
                <a:ext cx="1593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77F4873-28C1-E12E-6502-3E1D7DF1A7EF}"/>
                  </a:ext>
                </a:extLst>
              </p:cNvPr>
              <p:cNvCxnSpPr/>
              <p:nvPr/>
            </p:nvCxnSpPr>
            <p:spPr>
              <a:xfrm>
                <a:off x="3554361" y="781809"/>
                <a:ext cx="0" cy="6351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6D88CE8-4015-F47D-923B-71D556DC7575}"/>
                  </a:ext>
                </a:extLst>
              </p:cNvPr>
              <p:cNvSpPr txBox="1"/>
              <p:nvPr/>
            </p:nvSpPr>
            <p:spPr>
              <a:xfrm>
                <a:off x="3614355" y="767751"/>
                <a:ext cx="291918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7CB0624-1EB9-9737-3BC4-4980301D6CD4}"/>
              </a:ext>
            </a:extLst>
          </p:cNvPr>
          <p:cNvGrpSpPr/>
          <p:nvPr/>
        </p:nvGrpSpPr>
        <p:grpSpPr>
          <a:xfrm>
            <a:off x="0" y="3407069"/>
            <a:ext cx="9409470" cy="1164931"/>
            <a:chOff x="0" y="3407069"/>
            <a:chExt cx="9409470" cy="116493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265A32-7CB8-B5BD-29DA-DA5A74DB4665}"/>
                </a:ext>
              </a:extLst>
            </p:cNvPr>
            <p:cNvSpPr/>
            <p:nvPr/>
          </p:nvSpPr>
          <p:spPr>
            <a:xfrm>
              <a:off x="0" y="3429000"/>
              <a:ext cx="640080" cy="1143000"/>
            </a:xfrm>
            <a:prstGeom prst="rect">
              <a:avLst/>
            </a:prstGeom>
            <a:solidFill>
              <a:srgbClr val="3DC3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Pentagon 53">
              <a:extLst>
                <a:ext uri="{FF2B5EF4-FFF2-40B4-BE49-F238E27FC236}">
                  <a16:creationId xmlns:a16="http://schemas.microsoft.com/office/drawing/2014/main" id="{5794AED2-8747-F5DB-1F5D-6E9AE314F4C2}"/>
                </a:ext>
              </a:extLst>
            </p:cNvPr>
            <p:cNvSpPr/>
            <p:nvPr/>
          </p:nvSpPr>
          <p:spPr>
            <a:xfrm>
              <a:off x="2231921" y="3429000"/>
              <a:ext cx="7177549" cy="947564"/>
            </a:xfrm>
            <a:prstGeom prst="homePlate">
              <a:avLst/>
            </a:prstGeom>
            <a:solidFill>
              <a:srgbClr val="3DC3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45A5E9-9E93-3E17-D3EA-D71EDED8063B}"/>
                </a:ext>
              </a:extLst>
            </p:cNvPr>
            <p:cNvSpPr/>
            <p:nvPr/>
          </p:nvSpPr>
          <p:spPr>
            <a:xfrm>
              <a:off x="624974" y="3407069"/>
              <a:ext cx="1616017" cy="1155456"/>
            </a:xfrm>
            <a:custGeom>
              <a:avLst/>
              <a:gdLst>
                <a:gd name="connsiteX0" fmla="*/ 419 w 1616017"/>
                <a:gd name="connsiteY0" fmla="*/ 0 h 1141815"/>
                <a:gd name="connsiteX1" fmla="*/ 1616017 w 1616017"/>
                <a:gd name="connsiteY1" fmla="*/ 4738 h 1141815"/>
                <a:gd name="connsiteX2" fmla="*/ 1616017 w 1616017"/>
                <a:gd name="connsiteY2" fmla="*/ 975992 h 1141815"/>
                <a:gd name="connsiteX3" fmla="*/ 5157 w 1616017"/>
                <a:gd name="connsiteY3" fmla="*/ 1141815 h 1141815"/>
                <a:gd name="connsiteX4" fmla="*/ 419 w 1616017"/>
                <a:gd name="connsiteY4" fmla="*/ 0 h 11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6017" h="1141815">
                  <a:moveTo>
                    <a:pt x="419" y="0"/>
                  </a:moveTo>
                  <a:lnTo>
                    <a:pt x="1616017" y="4738"/>
                  </a:lnTo>
                  <a:lnTo>
                    <a:pt x="1616017" y="975992"/>
                  </a:lnTo>
                  <a:lnTo>
                    <a:pt x="5157" y="1141815"/>
                  </a:lnTo>
                  <a:cubicBezTo>
                    <a:pt x="1998" y="762789"/>
                    <a:pt x="-1160" y="383764"/>
                    <a:pt x="419" y="0"/>
                  </a:cubicBezTo>
                  <a:close/>
                </a:path>
              </a:pathLst>
            </a:custGeom>
            <a:solidFill>
              <a:srgbClr val="2EAA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55F9EB36-ADF0-7CAE-98C3-5439650292F1}"/>
                </a:ext>
              </a:extLst>
            </p:cNvPr>
            <p:cNvSpPr/>
            <p:nvPr/>
          </p:nvSpPr>
          <p:spPr>
            <a:xfrm flipH="1" flipV="1">
              <a:off x="2212251" y="4366097"/>
              <a:ext cx="7197218" cy="187890"/>
            </a:xfrm>
            <a:prstGeom prst="rtTriangle">
              <a:avLst/>
            </a:prstGeom>
            <a:gradFill flip="none" rotWithShape="1">
              <a:gsLst>
                <a:gs pos="917">
                  <a:schemeClr val="tx1">
                    <a:alpha val="54000"/>
                  </a:schemeClr>
                </a:gs>
                <a:gs pos="76000">
                  <a:schemeClr val="tx1">
                    <a:alpha val="29000"/>
                  </a:schemeClr>
                </a:gs>
                <a:gs pos="100000">
                  <a:srgbClr val="3B74C5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0108D9-7597-0425-2162-314F34705F25}"/>
                </a:ext>
              </a:extLst>
            </p:cNvPr>
            <p:cNvSpPr txBox="1"/>
            <p:nvPr/>
          </p:nvSpPr>
          <p:spPr>
            <a:xfrm>
              <a:off x="92145" y="3804449"/>
              <a:ext cx="530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94F62DA-9E90-DBEA-2C9B-96A40B43D943}"/>
                </a:ext>
              </a:extLst>
            </p:cNvPr>
            <p:cNvGrpSpPr/>
            <p:nvPr/>
          </p:nvGrpSpPr>
          <p:grpSpPr>
            <a:xfrm>
              <a:off x="2212251" y="3565529"/>
              <a:ext cx="5132558" cy="738664"/>
              <a:chOff x="2212251" y="767751"/>
              <a:chExt cx="5132558" cy="73866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B1DED2-5F34-2581-A0F8-08D1B00454A5}"/>
                  </a:ext>
                </a:extLst>
              </p:cNvPr>
              <p:cNvSpPr txBox="1"/>
              <p:nvPr/>
            </p:nvSpPr>
            <p:spPr>
              <a:xfrm>
                <a:off x="2212251" y="935730"/>
                <a:ext cx="1593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4D776B9-BF87-212C-F584-127FC6ABA243}"/>
                  </a:ext>
                </a:extLst>
              </p:cNvPr>
              <p:cNvCxnSpPr/>
              <p:nvPr/>
            </p:nvCxnSpPr>
            <p:spPr>
              <a:xfrm>
                <a:off x="3554361" y="781809"/>
                <a:ext cx="0" cy="6351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BC66A-2985-63AA-0E33-56ADF17233AA}"/>
                  </a:ext>
                </a:extLst>
              </p:cNvPr>
              <p:cNvSpPr txBox="1"/>
              <p:nvPr/>
            </p:nvSpPr>
            <p:spPr>
              <a:xfrm>
                <a:off x="3614354" y="767751"/>
                <a:ext cx="373045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5D61B7D-0589-FF8D-E02F-69BF85455AFA}"/>
              </a:ext>
            </a:extLst>
          </p:cNvPr>
          <p:cNvGrpSpPr/>
          <p:nvPr/>
        </p:nvGrpSpPr>
        <p:grpSpPr>
          <a:xfrm>
            <a:off x="0" y="2264068"/>
            <a:ext cx="7801896" cy="1389681"/>
            <a:chOff x="0" y="2264068"/>
            <a:chExt cx="7801896" cy="138968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5E38C5-4087-055A-4417-639C3CDE84D3}"/>
                </a:ext>
              </a:extLst>
            </p:cNvPr>
            <p:cNvSpPr/>
            <p:nvPr/>
          </p:nvSpPr>
          <p:spPr>
            <a:xfrm>
              <a:off x="0" y="2286000"/>
              <a:ext cx="640080" cy="1143000"/>
            </a:xfrm>
            <a:prstGeom prst="rect">
              <a:avLst/>
            </a:prstGeom>
            <a:solidFill>
              <a:srgbClr val="3C97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Pentagon 52">
              <a:extLst>
                <a:ext uri="{FF2B5EF4-FFF2-40B4-BE49-F238E27FC236}">
                  <a16:creationId xmlns:a16="http://schemas.microsoft.com/office/drawing/2014/main" id="{F3CF7A3A-AE15-72BC-195C-A3F0B3317583}"/>
                </a:ext>
              </a:extLst>
            </p:cNvPr>
            <p:cNvSpPr/>
            <p:nvPr/>
          </p:nvSpPr>
          <p:spPr>
            <a:xfrm>
              <a:off x="2231922" y="2481435"/>
              <a:ext cx="5304504" cy="947564"/>
            </a:xfrm>
            <a:prstGeom prst="homePlate">
              <a:avLst/>
            </a:prstGeom>
            <a:solidFill>
              <a:srgbClr val="3C97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1B7EB88-41A6-4440-BBFD-5E67FB370565}"/>
                </a:ext>
              </a:extLst>
            </p:cNvPr>
            <p:cNvSpPr/>
            <p:nvPr/>
          </p:nvSpPr>
          <p:spPr>
            <a:xfrm>
              <a:off x="614995" y="2264068"/>
              <a:ext cx="1626499" cy="1166955"/>
            </a:xfrm>
            <a:custGeom>
              <a:avLst/>
              <a:gdLst>
                <a:gd name="connsiteX0" fmla="*/ 0 w 1626499"/>
                <a:gd name="connsiteY0" fmla="*/ 0 h 1140977"/>
                <a:gd name="connsiteX1" fmla="*/ 1626499 w 1626499"/>
                <a:gd name="connsiteY1" fmla="*/ 178025 h 1140977"/>
                <a:gd name="connsiteX2" fmla="*/ 1618407 w 1626499"/>
                <a:gd name="connsiteY2" fmla="*/ 1132885 h 1140977"/>
                <a:gd name="connsiteX3" fmla="*/ 8092 w 1626499"/>
                <a:gd name="connsiteY3" fmla="*/ 1140977 h 1140977"/>
                <a:gd name="connsiteX4" fmla="*/ 0 w 1626499"/>
                <a:gd name="connsiteY4" fmla="*/ 0 h 11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499" h="1140977">
                  <a:moveTo>
                    <a:pt x="0" y="0"/>
                  </a:moveTo>
                  <a:lnTo>
                    <a:pt x="1626499" y="178025"/>
                  </a:lnTo>
                  <a:cubicBezTo>
                    <a:pt x="1623802" y="496312"/>
                    <a:pt x="1621104" y="814598"/>
                    <a:pt x="1618407" y="1132885"/>
                  </a:cubicBezTo>
                  <a:lnTo>
                    <a:pt x="8092" y="1140977"/>
                  </a:lnTo>
                  <a:cubicBezTo>
                    <a:pt x="5395" y="760651"/>
                    <a:pt x="2697" y="380326"/>
                    <a:pt x="0" y="0"/>
                  </a:cubicBezTo>
                  <a:close/>
                </a:path>
              </a:pathLst>
            </a:custGeom>
            <a:solidFill>
              <a:srgbClr val="2E82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270C73AB-647E-A31A-16C6-0CF10EC50F14}"/>
                </a:ext>
              </a:extLst>
            </p:cNvPr>
            <p:cNvSpPr/>
            <p:nvPr/>
          </p:nvSpPr>
          <p:spPr>
            <a:xfrm flipH="1" flipV="1">
              <a:off x="2212253" y="3418145"/>
              <a:ext cx="5589643" cy="235604"/>
            </a:xfrm>
            <a:prstGeom prst="rtTriangle">
              <a:avLst/>
            </a:prstGeom>
            <a:gradFill flip="none" rotWithShape="1">
              <a:gsLst>
                <a:gs pos="917">
                  <a:schemeClr val="tx1">
                    <a:alpha val="54000"/>
                  </a:schemeClr>
                </a:gs>
                <a:gs pos="76000">
                  <a:schemeClr val="tx1">
                    <a:alpha val="29000"/>
                  </a:schemeClr>
                </a:gs>
                <a:gs pos="100000">
                  <a:srgbClr val="3B74C5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12031A7-A052-7C8A-64A0-A3BA5FE5095F}"/>
                </a:ext>
              </a:extLst>
            </p:cNvPr>
            <p:cNvSpPr txBox="1"/>
            <p:nvPr/>
          </p:nvSpPr>
          <p:spPr>
            <a:xfrm>
              <a:off x="92145" y="2668838"/>
              <a:ext cx="530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216EE22-E719-349A-05C5-F429B3D57D36}"/>
                </a:ext>
              </a:extLst>
            </p:cNvPr>
            <p:cNvGrpSpPr/>
            <p:nvPr/>
          </p:nvGrpSpPr>
          <p:grpSpPr>
            <a:xfrm>
              <a:off x="2212251" y="2616465"/>
              <a:ext cx="5132558" cy="738664"/>
              <a:chOff x="2212251" y="767751"/>
              <a:chExt cx="5132558" cy="73866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6C16CCE-697E-7FB1-DBC5-FB39664B5E1F}"/>
                  </a:ext>
                </a:extLst>
              </p:cNvPr>
              <p:cNvSpPr txBox="1"/>
              <p:nvPr/>
            </p:nvSpPr>
            <p:spPr>
              <a:xfrm>
                <a:off x="2212251" y="935730"/>
                <a:ext cx="1593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B707DBA-C0A6-F57F-267E-1CA13CC0E979}"/>
                  </a:ext>
                </a:extLst>
              </p:cNvPr>
              <p:cNvCxnSpPr/>
              <p:nvPr/>
            </p:nvCxnSpPr>
            <p:spPr>
              <a:xfrm>
                <a:off x="3554361" y="781809"/>
                <a:ext cx="0" cy="6351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3E5DCA9-A649-4008-5405-1E68B6738E7C}"/>
                  </a:ext>
                </a:extLst>
              </p:cNvPr>
              <p:cNvSpPr txBox="1"/>
              <p:nvPr/>
            </p:nvSpPr>
            <p:spPr>
              <a:xfrm>
                <a:off x="3614354" y="767751"/>
                <a:ext cx="373045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2A2693-4F7C-A09F-B6A8-FF6E26CC5972}"/>
              </a:ext>
            </a:extLst>
          </p:cNvPr>
          <p:cNvGrpSpPr/>
          <p:nvPr/>
        </p:nvGrpSpPr>
        <p:grpSpPr>
          <a:xfrm>
            <a:off x="0" y="1121068"/>
            <a:ext cx="7005484" cy="1610363"/>
            <a:chOff x="0" y="1121068"/>
            <a:chExt cx="7005484" cy="161036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723E40-7EE9-8517-AA7D-53DB05F31DA8}"/>
                </a:ext>
              </a:extLst>
            </p:cNvPr>
            <p:cNvSpPr/>
            <p:nvPr/>
          </p:nvSpPr>
          <p:spPr>
            <a:xfrm>
              <a:off x="0" y="1143000"/>
              <a:ext cx="640080" cy="1143000"/>
            </a:xfrm>
            <a:prstGeom prst="rect">
              <a:avLst/>
            </a:prstGeom>
            <a:solidFill>
              <a:srgbClr val="3B74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Pentagon 51">
              <a:extLst>
                <a:ext uri="{FF2B5EF4-FFF2-40B4-BE49-F238E27FC236}">
                  <a16:creationId xmlns:a16="http://schemas.microsoft.com/office/drawing/2014/main" id="{8504ECEA-E15E-C244-AF0D-577DFF74E7AD}"/>
                </a:ext>
              </a:extLst>
            </p:cNvPr>
            <p:cNvSpPr/>
            <p:nvPr/>
          </p:nvSpPr>
          <p:spPr>
            <a:xfrm>
              <a:off x="2231922" y="1533871"/>
              <a:ext cx="4773562" cy="947564"/>
            </a:xfrm>
            <a:prstGeom prst="homePlate">
              <a:avLst/>
            </a:prstGeom>
            <a:solidFill>
              <a:srgbClr val="3B74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2C0835-7DA2-7F16-9F59-AE0D1B32EE5B}"/>
                </a:ext>
              </a:extLst>
            </p:cNvPr>
            <p:cNvSpPr/>
            <p:nvPr/>
          </p:nvSpPr>
          <p:spPr>
            <a:xfrm>
              <a:off x="623087" y="1121068"/>
              <a:ext cx="1610315" cy="1355095"/>
            </a:xfrm>
            <a:custGeom>
              <a:avLst/>
              <a:gdLst>
                <a:gd name="connsiteX0" fmla="*/ 0 w 1610315"/>
                <a:gd name="connsiteY0" fmla="*/ 0 h 1335186"/>
                <a:gd name="connsiteX1" fmla="*/ 1610315 w 1610315"/>
                <a:gd name="connsiteY1" fmla="*/ 388418 h 1335186"/>
                <a:gd name="connsiteX2" fmla="*/ 1610315 w 1610315"/>
                <a:gd name="connsiteY2" fmla="*/ 1335186 h 1335186"/>
                <a:gd name="connsiteX3" fmla="*/ 0 w 1610315"/>
                <a:gd name="connsiteY3" fmla="*/ 1140977 h 1335186"/>
                <a:gd name="connsiteX4" fmla="*/ 0 w 1610315"/>
                <a:gd name="connsiteY4" fmla="*/ 0 h 133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315" h="1335186">
                  <a:moveTo>
                    <a:pt x="0" y="0"/>
                  </a:moveTo>
                  <a:lnTo>
                    <a:pt x="1610315" y="388418"/>
                  </a:lnTo>
                  <a:lnTo>
                    <a:pt x="1610315" y="1335186"/>
                  </a:lnTo>
                  <a:lnTo>
                    <a:pt x="0" y="1140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D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ight Triangle 65">
              <a:extLst>
                <a:ext uri="{FF2B5EF4-FFF2-40B4-BE49-F238E27FC236}">
                  <a16:creationId xmlns:a16="http://schemas.microsoft.com/office/drawing/2014/main" id="{5508B52D-37EB-0C6A-6C30-E50C7020F924}"/>
                </a:ext>
              </a:extLst>
            </p:cNvPr>
            <p:cNvSpPr/>
            <p:nvPr/>
          </p:nvSpPr>
          <p:spPr>
            <a:xfrm flipH="1" flipV="1">
              <a:off x="2231921" y="2483458"/>
              <a:ext cx="4591666" cy="247973"/>
            </a:xfrm>
            <a:prstGeom prst="rtTriangle">
              <a:avLst/>
            </a:prstGeom>
            <a:gradFill flip="none" rotWithShape="1">
              <a:gsLst>
                <a:gs pos="917">
                  <a:schemeClr val="tx1">
                    <a:alpha val="54000"/>
                  </a:schemeClr>
                </a:gs>
                <a:gs pos="76000">
                  <a:schemeClr val="tx1">
                    <a:alpha val="29000"/>
                  </a:schemeClr>
                </a:gs>
                <a:gs pos="100000">
                  <a:srgbClr val="3B74C5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2DCC2D-1556-0CCF-306B-EF7AAAED9735}"/>
                </a:ext>
              </a:extLst>
            </p:cNvPr>
            <p:cNvSpPr txBox="1"/>
            <p:nvPr/>
          </p:nvSpPr>
          <p:spPr>
            <a:xfrm>
              <a:off x="92145" y="1533342"/>
              <a:ext cx="530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4D6787-E9E7-791B-E141-1DF3C417FCBC}"/>
                </a:ext>
              </a:extLst>
            </p:cNvPr>
            <p:cNvGrpSpPr/>
            <p:nvPr/>
          </p:nvGrpSpPr>
          <p:grpSpPr>
            <a:xfrm>
              <a:off x="2212251" y="1684487"/>
              <a:ext cx="4611336" cy="738664"/>
              <a:chOff x="2212251" y="767751"/>
              <a:chExt cx="4611336" cy="738664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A98C2AC-2432-06A6-C092-0FF45F13DCEC}"/>
                  </a:ext>
                </a:extLst>
              </p:cNvPr>
              <p:cNvSpPr txBox="1"/>
              <p:nvPr/>
            </p:nvSpPr>
            <p:spPr>
              <a:xfrm>
                <a:off x="2212251" y="935730"/>
                <a:ext cx="15937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TITLE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E5865AA-6F83-47EF-919B-9F725ABAB936}"/>
                  </a:ext>
                </a:extLst>
              </p:cNvPr>
              <p:cNvCxnSpPr/>
              <p:nvPr/>
            </p:nvCxnSpPr>
            <p:spPr>
              <a:xfrm>
                <a:off x="3554361" y="781809"/>
                <a:ext cx="0" cy="6351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03D20-3E00-63DF-9781-1E306895F00E}"/>
                  </a:ext>
                </a:extLst>
              </p:cNvPr>
              <p:cNvSpPr txBox="1"/>
              <p:nvPr/>
            </p:nvSpPr>
            <p:spPr>
              <a:xfrm>
                <a:off x="3614355" y="767751"/>
                <a:ext cx="320923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Lorem ipsum dolor sit amet, consectetuer adipiscing elit. Maecenas porttitor congue massa. </a:t>
                </a: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B3BC09F-1D21-77D1-A5BE-45B8FB746AAA}"/>
              </a:ext>
            </a:extLst>
          </p:cNvPr>
          <p:cNvGrpSpPr/>
          <p:nvPr/>
        </p:nvGrpSpPr>
        <p:grpSpPr>
          <a:xfrm>
            <a:off x="0" y="-5751"/>
            <a:ext cx="8716296" cy="1764371"/>
            <a:chOff x="0" y="-5751"/>
            <a:chExt cx="8716296" cy="176437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C14521-616C-AA32-02A7-2180C1CF53D6}"/>
                </a:ext>
              </a:extLst>
            </p:cNvPr>
            <p:cNvSpPr/>
            <p:nvPr/>
          </p:nvSpPr>
          <p:spPr>
            <a:xfrm>
              <a:off x="0" y="0"/>
              <a:ext cx="640080" cy="1143000"/>
            </a:xfrm>
            <a:prstGeom prst="rect">
              <a:avLst/>
            </a:prstGeom>
            <a:solidFill>
              <a:srgbClr val="4C4C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6751021-9554-466E-B455-B2D6FBE4C9CE}"/>
                </a:ext>
              </a:extLst>
            </p:cNvPr>
            <p:cNvGrpSpPr/>
            <p:nvPr/>
          </p:nvGrpSpPr>
          <p:grpSpPr>
            <a:xfrm>
              <a:off x="92145" y="-5751"/>
              <a:ext cx="8624151" cy="1764371"/>
              <a:chOff x="92145" y="-5751"/>
              <a:chExt cx="8624151" cy="1764371"/>
            </a:xfrm>
          </p:grpSpPr>
          <p:sp>
            <p:nvSpPr>
              <p:cNvPr id="51" name="Arrow: Pentagon 50">
                <a:extLst>
                  <a:ext uri="{FF2B5EF4-FFF2-40B4-BE49-F238E27FC236}">
                    <a16:creationId xmlns:a16="http://schemas.microsoft.com/office/drawing/2014/main" id="{BCEA3AA0-91D9-3D45-1F23-66E9D826F849}"/>
                  </a:ext>
                </a:extLst>
              </p:cNvPr>
              <p:cNvSpPr/>
              <p:nvPr/>
            </p:nvSpPr>
            <p:spPr>
              <a:xfrm>
                <a:off x="2231921" y="586307"/>
                <a:ext cx="6484375" cy="947564"/>
              </a:xfrm>
              <a:prstGeom prst="homePlate">
                <a:avLst/>
              </a:prstGeom>
              <a:solidFill>
                <a:srgbClr val="4C4CB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65CA121-30FD-6877-EA89-806070749652}"/>
                  </a:ext>
                </a:extLst>
              </p:cNvPr>
              <p:cNvSpPr/>
              <p:nvPr/>
            </p:nvSpPr>
            <p:spPr>
              <a:xfrm>
                <a:off x="621102" y="-5751"/>
                <a:ext cx="1621766" cy="1547004"/>
              </a:xfrm>
              <a:custGeom>
                <a:avLst/>
                <a:gdLst>
                  <a:gd name="connsiteX0" fmla="*/ 11502 w 1621766"/>
                  <a:gd name="connsiteY0" fmla="*/ 0 h 1547004"/>
                  <a:gd name="connsiteX1" fmla="*/ 1616015 w 1621766"/>
                  <a:gd name="connsiteY1" fmla="*/ 598098 h 1547004"/>
                  <a:gd name="connsiteX2" fmla="*/ 1621766 w 1621766"/>
                  <a:gd name="connsiteY2" fmla="*/ 1547004 h 1547004"/>
                  <a:gd name="connsiteX3" fmla="*/ 0 w 1621766"/>
                  <a:gd name="connsiteY3" fmla="*/ 1138687 h 1547004"/>
                  <a:gd name="connsiteX4" fmla="*/ 11502 w 1621766"/>
                  <a:gd name="connsiteY4" fmla="*/ 0 h 15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1766" h="1547004">
                    <a:moveTo>
                      <a:pt x="11502" y="0"/>
                    </a:moveTo>
                    <a:lnTo>
                      <a:pt x="1616015" y="598098"/>
                    </a:lnTo>
                    <a:lnTo>
                      <a:pt x="1621766" y="1547004"/>
                    </a:lnTo>
                    <a:lnTo>
                      <a:pt x="0" y="1138687"/>
                    </a:lnTo>
                    <a:lnTo>
                      <a:pt x="11502" y="0"/>
                    </a:lnTo>
                    <a:close/>
                  </a:path>
                </a:pathLst>
              </a:custGeom>
              <a:solidFill>
                <a:srgbClr val="3F3F9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ight Triangle 64">
                <a:extLst>
                  <a:ext uri="{FF2B5EF4-FFF2-40B4-BE49-F238E27FC236}">
                    <a16:creationId xmlns:a16="http://schemas.microsoft.com/office/drawing/2014/main" id="{720FC930-D502-4536-6778-725F3DC498E9}"/>
                  </a:ext>
                </a:extLst>
              </p:cNvPr>
              <p:cNvSpPr/>
              <p:nvPr/>
            </p:nvSpPr>
            <p:spPr>
              <a:xfrm flipH="1" flipV="1">
                <a:off x="2231921" y="1533871"/>
                <a:ext cx="5304504" cy="224749"/>
              </a:xfrm>
              <a:prstGeom prst="rtTriangle">
                <a:avLst/>
              </a:prstGeom>
              <a:gradFill flip="none" rotWithShape="1">
                <a:gsLst>
                  <a:gs pos="917">
                    <a:schemeClr val="tx1">
                      <a:alpha val="54000"/>
                    </a:schemeClr>
                  </a:gs>
                  <a:gs pos="76000">
                    <a:schemeClr val="tx1">
                      <a:alpha val="29000"/>
                    </a:scheme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0757B-8520-A237-F7CA-0DF0AF78D6FA}"/>
                  </a:ext>
                </a:extLst>
              </p:cNvPr>
              <p:cNvSpPr txBox="1"/>
              <p:nvPr/>
            </p:nvSpPr>
            <p:spPr>
              <a:xfrm>
                <a:off x="92145" y="381483"/>
                <a:ext cx="530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01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AC9C3A3-BE9F-E7C1-55E2-C8682B3F0220}"/>
                  </a:ext>
                </a:extLst>
              </p:cNvPr>
              <p:cNvGrpSpPr/>
              <p:nvPr/>
            </p:nvGrpSpPr>
            <p:grpSpPr>
              <a:xfrm>
                <a:off x="2212251" y="767751"/>
                <a:ext cx="5132558" cy="738664"/>
                <a:chOff x="2212251" y="767751"/>
                <a:chExt cx="5132558" cy="738664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7F23E2F-8EFD-5413-7E7F-3D024B0D0FCE}"/>
                    </a:ext>
                  </a:extLst>
                </p:cNvPr>
                <p:cNvSpPr txBox="1"/>
                <p:nvPr/>
              </p:nvSpPr>
              <p:spPr>
                <a:xfrm>
                  <a:off x="2212251" y="935730"/>
                  <a:ext cx="15937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Open Sans Extrabold" panose="020B0906030804020204" pitchFamily="34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TITLE</a:t>
                  </a: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6E181AD-152A-2B07-6317-8F54097F5736}"/>
                    </a:ext>
                  </a:extLst>
                </p:cNvPr>
                <p:cNvCxnSpPr/>
                <p:nvPr/>
              </p:nvCxnSpPr>
              <p:spPr>
                <a:xfrm>
                  <a:off x="3554361" y="781809"/>
                  <a:ext cx="0" cy="6351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D147405-0F08-F2EF-A091-EFEE41E4AB2A}"/>
                    </a:ext>
                  </a:extLst>
                </p:cNvPr>
                <p:cNvSpPr txBox="1"/>
                <p:nvPr/>
              </p:nvSpPr>
              <p:spPr>
                <a:xfrm>
                  <a:off x="3614354" y="767751"/>
                  <a:ext cx="373045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</a:rPr>
                    <a:t>Lorem ipsum dolor sit amet, consectetuer adipiscing elit. Maecenas porttitor congue massa. 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305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172B5-E2E7-E260-6430-88D5D03A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AD8BE1-3463-DAF2-F7B5-8D45079F0189}"/>
              </a:ext>
            </a:extLst>
          </p:cNvPr>
          <p:cNvSpPr/>
          <p:nvPr/>
        </p:nvSpPr>
        <p:spPr>
          <a:xfrm>
            <a:off x="0" y="374896"/>
            <a:ext cx="619432" cy="960120"/>
          </a:xfrm>
          <a:prstGeom prst="rect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DB988D9-8C66-AAA5-B0E1-7FC0E5D11ED0}"/>
              </a:ext>
            </a:extLst>
          </p:cNvPr>
          <p:cNvSpPr/>
          <p:nvPr/>
        </p:nvSpPr>
        <p:spPr>
          <a:xfrm>
            <a:off x="1409514" y="620008"/>
            <a:ext cx="6554615" cy="822960"/>
          </a:xfrm>
          <a:prstGeom prst="homePlate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D92AD-CE45-8E33-366E-4A705FE9E6C4}"/>
              </a:ext>
            </a:extLst>
          </p:cNvPr>
          <p:cNvSpPr/>
          <p:nvPr/>
        </p:nvSpPr>
        <p:spPr>
          <a:xfrm>
            <a:off x="0" y="1335016"/>
            <a:ext cx="619432" cy="960120"/>
          </a:xfrm>
          <a:prstGeom prst="rect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B4DF5-B4AC-C526-2E78-D284420B918E}"/>
              </a:ext>
            </a:extLst>
          </p:cNvPr>
          <p:cNvSpPr/>
          <p:nvPr/>
        </p:nvSpPr>
        <p:spPr>
          <a:xfrm>
            <a:off x="0" y="2295136"/>
            <a:ext cx="619432" cy="960120"/>
          </a:xfrm>
          <a:prstGeom prst="rect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84099-4C04-3C85-436B-562F55BB82D6}"/>
              </a:ext>
            </a:extLst>
          </p:cNvPr>
          <p:cNvSpPr/>
          <p:nvPr/>
        </p:nvSpPr>
        <p:spPr>
          <a:xfrm>
            <a:off x="0" y="3255256"/>
            <a:ext cx="619432" cy="960120"/>
          </a:xfrm>
          <a:prstGeom prst="rect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CD1D6-552A-F809-31A8-1143D004EF04}"/>
              </a:ext>
            </a:extLst>
          </p:cNvPr>
          <p:cNvSpPr/>
          <p:nvPr/>
        </p:nvSpPr>
        <p:spPr>
          <a:xfrm>
            <a:off x="0" y="4215376"/>
            <a:ext cx="619432" cy="960120"/>
          </a:xfrm>
          <a:prstGeom prst="rect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D38CC4-B2E2-9736-ED66-303DFC5A89C9}"/>
              </a:ext>
            </a:extLst>
          </p:cNvPr>
          <p:cNvSpPr/>
          <p:nvPr/>
        </p:nvSpPr>
        <p:spPr>
          <a:xfrm>
            <a:off x="0" y="5175496"/>
            <a:ext cx="619432" cy="960120"/>
          </a:xfrm>
          <a:prstGeom prst="rect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D11803F0-F6CC-B182-29A6-1899539C2F7C}"/>
              </a:ext>
            </a:extLst>
          </p:cNvPr>
          <p:cNvSpPr/>
          <p:nvPr/>
        </p:nvSpPr>
        <p:spPr>
          <a:xfrm>
            <a:off x="1409514" y="1442968"/>
            <a:ext cx="7336280" cy="822960"/>
          </a:xfrm>
          <a:prstGeom prst="homePlate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B0CF261-C985-0218-9DDB-9085902584BC}"/>
              </a:ext>
            </a:extLst>
          </p:cNvPr>
          <p:cNvSpPr/>
          <p:nvPr/>
        </p:nvSpPr>
        <p:spPr>
          <a:xfrm>
            <a:off x="1409514" y="2232582"/>
            <a:ext cx="5960701" cy="822960"/>
          </a:xfrm>
          <a:prstGeom prst="homePlate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F3A7A65-3CBC-58EA-0068-39180CAF99E2}"/>
              </a:ext>
            </a:extLst>
          </p:cNvPr>
          <p:cNvSpPr/>
          <p:nvPr/>
        </p:nvSpPr>
        <p:spPr>
          <a:xfrm>
            <a:off x="1409514" y="3055542"/>
            <a:ext cx="6554615" cy="822960"/>
          </a:xfrm>
          <a:prstGeom prst="homePlate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57404CC7-5B8A-B25A-15E8-AA0E4FB5E4DA}"/>
              </a:ext>
            </a:extLst>
          </p:cNvPr>
          <p:cNvSpPr/>
          <p:nvPr/>
        </p:nvSpPr>
        <p:spPr>
          <a:xfrm>
            <a:off x="1409514" y="3879112"/>
            <a:ext cx="6185905" cy="822960"/>
          </a:xfrm>
          <a:prstGeom prst="homePlate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432F0F81-7067-FEF6-0C5B-399A327AB70C}"/>
              </a:ext>
            </a:extLst>
          </p:cNvPr>
          <p:cNvSpPr/>
          <p:nvPr/>
        </p:nvSpPr>
        <p:spPr>
          <a:xfrm>
            <a:off x="1409514" y="4695436"/>
            <a:ext cx="4504589" cy="822960"/>
          </a:xfrm>
          <a:prstGeom prst="homePlate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EA623E-1B7C-3653-1093-982B893E6BCA}"/>
              </a:ext>
            </a:extLst>
          </p:cNvPr>
          <p:cNvSpPr/>
          <p:nvPr/>
        </p:nvSpPr>
        <p:spPr>
          <a:xfrm>
            <a:off x="609600" y="373810"/>
            <a:ext cx="805132" cy="1068547"/>
          </a:xfrm>
          <a:custGeom>
            <a:avLst/>
            <a:gdLst>
              <a:gd name="connsiteX0" fmla="*/ 5751 w 805132"/>
              <a:gd name="connsiteY0" fmla="*/ 0 h 1058174"/>
              <a:gd name="connsiteX1" fmla="*/ 805132 w 805132"/>
              <a:gd name="connsiteY1" fmla="*/ 258793 h 1058174"/>
              <a:gd name="connsiteX2" fmla="*/ 805132 w 805132"/>
              <a:gd name="connsiteY2" fmla="*/ 1058174 h 1058174"/>
              <a:gd name="connsiteX3" fmla="*/ 0 w 805132"/>
              <a:gd name="connsiteY3" fmla="*/ 948906 h 1058174"/>
              <a:gd name="connsiteX4" fmla="*/ 5751 w 805132"/>
              <a:gd name="connsiteY4" fmla="*/ 0 h 105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132" h="1058174">
                <a:moveTo>
                  <a:pt x="5751" y="0"/>
                </a:moveTo>
                <a:lnTo>
                  <a:pt x="805132" y="258793"/>
                </a:lnTo>
                <a:lnTo>
                  <a:pt x="805132" y="1058174"/>
                </a:lnTo>
                <a:lnTo>
                  <a:pt x="0" y="948906"/>
                </a:lnTo>
                <a:lnTo>
                  <a:pt x="5751" y="0"/>
                </a:lnTo>
                <a:close/>
              </a:path>
            </a:pathLst>
          </a:custGeom>
          <a:solidFill>
            <a:srgbClr val="4242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27DBF8-773E-9712-5D7B-CD60E821A768}"/>
              </a:ext>
            </a:extLst>
          </p:cNvPr>
          <p:cNvSpPr/>
          <p:nvPr/>
        </p:nvSpPr>
        <p:spPr>
          <a:xfrm>
            <a:off x="598098" y="1328468"/>
            <a:ext cx="822385" cy="966668"/>
          </a:xfrm>
          <a:custGeom>
            <a:avLst/>
            <a:gdLst>
              <a:gd name="connsiteX0" fmla="*/ 0 w 822385"/>
              <a:gd name="connsiteY0" fmla="*/ 0 h 954657"/>
              <a:gd name="connsiteX1" fmla="*/ 822385 w 822385"/>
              <a:gd name="connsiteY1" fmla="*/ 103517 h 954657"/>
              <a:gd name="connsiteX2" fmla="*/ 822385 w 822385"/>
              <a:gd name="connsiteY2" fmla="*/ 902898 h 954657"/>
              <a:gd name="connsiteX3" fmla="*/ 11502 w 822385"/>
              <a:gd name="connsiteY3" fmla="*/ 954657 h 954657"/>
              <a:gd name="connsiteX4" fmla="*/ 0 w 822385"/>
              <a:gd name="connsiteY4" fmla="*/ 0 h 95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85" h="954657">
                <a:moveTo>
                  <a:pt x="0" y="0"/>
                </a:moveTo>
                <a:lnTo>
                  <a:pt x="822385" y="103517"/>
                </a:lnTo>
                <a:lnTo>
                  <a:pt x="822385" y="902898"/>
                </a:lnTo>
                <a:lnTo>
                  <a:pt x="11502" y="954657"/>
                </a:lnTo>
                <a:lnTo>
                  <a:pt x="0" y="0"/>
                </a:lnTo>
                <a:close/>
              </a:path>
            </a:pathLst>
          </a:custGeom>
          <a:solidFill>
            <a:srgbClr val="346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E93D810-B9E7-6C85-942C-11A9509D9C47}"/>
              </a:ext>
            </a:extLst>
          </p:cNvPr>
          <p:cNvSpPr/>
          <p:nvPr/>
        </p:nvSpPr>
        <p:spPr>
          <a:xfrm>
            <a:off x="602805" y="2230670"/>
            <a:ext cx="821213" cy="1024586"/>
          </a:xfrm>
          <a:custGeom>
            <a:avLst/>
            <a:gdLst>
              <a:gd name="connsiteX0" fmla="*/ 5824 w 821213"/>
              <a:gd name="connsiteY0" fmla="*/ 58242 h 1013412"/>
              <a:gd name="connsiteX1" fmla="*/ 821213 w 821213"/>
              <a:gd name="connsiteY1" fmla="*/ 0 h 1013412"/>
              <a:gd name="connsiteX2" fmla="*/ 809564 w 821213"/>
              <a:gd name="connsiteY2" fmla="*/ 824125 h 1013412"/>
              <a:gd name="connsiteX3" fmla="*/ 0 w 821213"/>
              <a:gd name="connsiteY3" fmla="*/ 1013412 h 1013412"/>
              <a:gd name="connsiteX4" fmla="*/ 5824 w 821213"/>
              <a:gd name="connsiteY4" fmla="*/ 58242 h 101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213" h="1013412">
                <a:moveTo>
                  <a:pt x="5824" y="58242"/>
                </a:moveTo>
                <a:lnTo>
                  <a:pt x="821213" y="0"/>
                </a:lnTo>
                <a:lnTo>
                  <a:pt x="809564" y="824125"/>
                </a:lnTo>
                <a:lnTo>
                  <a:pt x="0" y="1013412"/>
                </a:lnTo>
                <a:cubicBezTo>
                  <a:pt x="1941" y="695022"/>
                  <a:pt x="3883" y="376632"/>
                  <a:pt x="5824" y="58242"/>
                </a:cubicBezTo>
                <a:close/>
              </a:path>
            </a:pathLst>
          </a:custGeom>
          <a:solidFill>
            <a:srgbClr val="2D7F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B6154CF-EA15-628D-78A0-00675F4EE8CC}"/>
              </a:ext>
            </a:extLst>
          </p:cNvPr>
          <p:cNvSpPr/>
          <p:nvPr/>
        </p:nvSpPr>
        <p:spPr>
          <a:xfrm>
            <a:off x="599893" y="3048971"/>
            <a:ext cx="812476" cy="1170665"/>
          </a:xfrm>
          <a:custGeom>
            <a:avLst/>
            <a:gdLst>
              <a:gd name="connsiteX0" fmla="*/ 11648 w 812476"/>
              <a:gd name="connsiteY0" fmla="*/ 1170665 h 1170665"/>
              <a:gd name="connsiteX1" fmla="*/ 812476 w 812476"/>
              <a:gd name="connsiteY1" fmla="*/ 829949 h 1170665"/>
              <a:gd name="connsiteX2" fmla="*/ 812476 w 812476"/>
              <a:gd name="connsiteY2" fmla="*/ 0 h 1170665"/>
              <a:gd name="connsiteX3" fmla="*/ 0 w 812476"/>
              <a:gd name="connsiteY3" fmla="*/ 203847 h 1170665"/>
              <a:gd name="connsiteX4" fmla="*/ 11648 w 812476"/>
              <a:gd name="connsiteY4" fmla="*/ 1170665 h 11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476" h="1170665">
                <a:moveTo>
                  <a:pt x="11648" y="1170665"/>
                </a:moveTo>
                <a:lnTo>
                  <a:pt x="812476" y="829949"/>
                </a:lnTo>
                <a:lnTo>
                  <a:pt x="812476" y="0"/>
                </a:lnTo>
                <a:lnTo>
                  <a:pt x="0" y="203847"/>
                </a:lnTo>
                <a:lnTo>
                  <a:pt x="11648" y="1170665"/>
                </a:lnTo>
                <a:close/>
              </a:path>
            </a:pathLst>
          </a:custGeom>
          <a:solidFill>
            <a:srgbClr val="2EAE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2B9E79-E8BC-12F0-F8CC-D58F2252E118}"/>
              </a:ext>
            </a:extLst>
          </p:cNvPr>
          <p:cNvSpPr/>
          <p:nvPr/>
        </p:nvSpPr>
        <p:spPr>
          <a:xfrm>
            <a:off x="610421" y="3876008"/>
            <a:ext cx="807773" cy="1295228"/>
          </a:xfrm>
          <a:custGeom>
            <a:avLst/>
            <a:gdLst>
              <a:gd name="connsiteX0" fmla="*/ 1120 w 807773"/>
              <a:gd name="connsiteY0" fmla="*/ 340716 h 1290061"/>
              <a:gd name="connsiteX1" fmla="*/ 807773 w 807773"/>
              <a:gd name="connsiteY1" fmla="*/ 0 h 1290061"/>
              <a:gd name="connsiteX2" fmla="*/ 807773 w 807773"/>
              <a:gd name="connsiteY2" fmla="*/ 815388 h 1290061"/>
              <a:gd name="connsiteX3" fmla="*/ 1120 w 807773"/>
              <a:gd name="connsiteY3" fmla="*/ 1290061 h 1290061"/>
              <a:gd name="connsiteX4" fmla="*/ 1120 w 807773"/>
              <a:gd name="connsiteY4" fmla="*/ 340716 h 129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773" h="1290061">
                <a:moveTo>
                  <a:pt x="1120" y="340716"/>
                </a:moveTo>
                <a:lnTo>
                  <a:pt x="807773" y="0"/>
                </a:lnTo>
                <a:lnTo>
                  <a:pt x="807773" y="815388"/>
                </a:lnTo>
                <a:lnTo>
                  <a:pt x="1120" y="1290061"/>
                </a:lnTo>
                <a:cubicBezTo>
                  <a:pt x="149" y="978466"/>
                  <a:pt x="-821" y="666871"/>
                  <a:pt x="1120" y="340716"/>
                </a:cubicBezTo>
                <a:close/>
              </a:path>
            </a:pathLst>
          </a:custGeom>
          <a:solidFill>
            <a:srgbClr val="3ABC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4E6CBF-87DA-D202-BD8E-1B0A68923DBF}"/>
              </a:ext>
            </a:extLst>
          </p:cNvPr>
          <p:cNvSpPr/>
          <p:nvPr/>
        </p:nvSpPr>
        <p:spPr>
          <a:xfrm>
            <a:off x="610737" y="4688590"/>
            <a:ext cx="801806" cy="1435844"/>
          </a:xfrm>
          <a:custGeom>
            <a:avLst/>
            <a:gdLst>
              <a:gd name="connsiteX0" fmla="*/ 6824 w 801806"/>
              <a:gd name="connsiteY0" fmla="*/ 481083 h 1426191"/>
              <a:gd name="connsiteX1" fmla="*/ 801806 w 801806"/>
              <a:gd name="connsiteY1" fmla="*/ 0 h 1426191"/>
              <a:gd name="connsiteX2" fmla="*/ 801806 w 801806"/>
              <a:gd name="connsiteY2" fmla="*/ 818865 h 1426191"/>
              <a:gd name="connsiteX3" fmla="*/ 0 w 801806"/>
              <a:gd name="connsiteY3" fmla="*/ 1426191 h 1426191"/>
              <a:gd name="connsiteX4" fmla="*/ 6824 w 801806"/>
              <a:gd name="connsiteY4" fmla="*/ 481083 h 1426191"/>
              <a:gd name="connsiteX0" fmla="*/ 6824 w 801806"/>
              <a:gd name="connsiteY0" fmla="*/ 461034 h 1406142"/>
              <a:gd name="connsiteX1" fmla="*/ 801806 w 801806"/>
              <a:gd name="connsiteY1" fmla="*/ 0 h 1406142"/>
              <a:gd name="connsiteX2" fmla="*/ 801806 w 801806"/>
              <a:gd name="connsiteY2" fmla="*/ 798816 h 1406142"/>
              <a:gd name="connsiteX3" fmla="*/ 0 w 801806"/>
              <a:gd name="connsiteY3" fmla="*/ 1406142 h 1406142"/>
              <a:gd name="connsiteX4" fmla="*/ 6824 w 801806"/>
              <a:gd name="connsiteY4" fmla="*/ 461034 h 140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806" h="1406142">
                <a:moveTo>
                  <a:pt x="6824" y="461034"/>
                </a:moveTo>
                <a:lnTo>
                  <a:pt x="801806" y="0"/>
                </a:lnTo>
                <a:lnTo>
                  <a:pt x="801806" y="798816"/>
                </a:lnTo>
                <a:lnTo>
                  <a:pt x="0" y="1406142"/>
                </a:lnTo>
                <a:cubicBezTo>
                  <a:pt x="2275" y="1091106"/>
                  <a:pt x="4549" y="776070"/>
                  <a:pt x="6824" y="461034"/>
                </a:cubicBezTo>
                <a:close/>
              </a:path>
            </a:pathLst>
          </a:custGeom>
          <a:solidFill>
            <a:srgbClr val="7CAB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7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8CF7-055F-AC06-8F7E-91329E9F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D0BD1C-060A-68E8-AC6A-B4B4E41F62FA}"/>
              </a:ext>
            </a:extLst>
          </p:cNvPr>
          <p:cNvSpPr/>
          <p:nvPr/>
        </p:nvSpPr>
        <p:spPr>
          <a:xfrm>
            <a:off x="0" y="374896"/>
            <a:ext cx="619432" cy="960120"/>
          </a:xfrm>
          <a:prstGeom prst="rect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31D05A1-2B0B-3973-D094-6A10C6DABCA8}"/>
              </a:ext>
            </a:extLst>
          </p:cNvPr>
          <p:cNvSpPr/>
          <p:nvPr/>
        </p:nvSpPr>
        <p:spPr>
          <a:xfrm>
            <a:off x="1409514" y="620008"/>
            <a:ext cx="3412273" cy="822960"/>
          </a:xfrm>
          <a:prstGeom prst="homePlate">
            <a:avLst/>
          </a:prstGeom>
          <a:solidFill>
            <a:srgbClr val="4C4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15A131-917D-55A3-72B0-2E914F679FE3}"/>
              </a:ext>
            </a:extLst>
          </p:cNvPr>
          <p:cNvSpPr/>
          <p:nvPr/>
        </p:nvSpPr>
        <p:spPr>
          <a:xfrm>
            <a:off x="0" y="1335016"/>
            <a:ext cx="619432" cy="960120"/>
          </a:xfrm>
          <a:prstGeom prst="rect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77D3F-6198-3959-7119-E3D9B641BE60}"/>
              </a:ext>
            </a:extLst>
          </p:cNvPr>
          <p:cNvSpPr/>
          <p:nvPr/>
        </p:nvSpPr>
        <p:spPr>
          <a:xfrm>
            <a:off x="0" y="2295136"/>
            <a:ext cx="619432" cy="960120"/>
          </a:xfrm>
          <a:prstGeom prst="rect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2858E-5319-C4FB-DF3B-6FCFB03A68DA}"/>
              </a:ext>
            </a:extLst>
          </p:cNvPr>
          <p:cNvSpPr/>
          <p:nvPr/>
        </p:nvSpPr>
        <p:spPr>
          <a:xfrm>
            <a:off x="0" y="3255256"/>
            <a:ext cx="619432" cy="960120"/>
          </a:xfrm>
          <a:prstGeom prst="rect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45F3B-0FB6-019F-6CBC-44AB469A023E}"/>
              </a:ext>
            </a:extLst>
          </p:cNvPr>
          <p:cNvSpPr/>
          <p:nvPr/>
        </p:nvSpPr>
        <p:spPr>
          <a:xfrm>
            <a:off x="0" y="4215376"/>
            <a:ext cx="619432" cy="960120"/>
          </a:xfrm>
          <a:prstGeom prst="rect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B07B09-99A9-1B9C-6957-C8759EF8DFF3}"/>
              </a:ext>
            </a:extLst>
          </p:cNvPr>
          <p:cNvSpPr/>
          <p:nvPr/>
        </p:nvSpPr>
        <p:spPr>
          <a:xfrm>
            <a:off x="0" y="5175496"/>
            <a:ext cx="619432" cy="960120"/>
          </a:xfrm>
          <a:prstGeom prst="rect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AF694A5-B131-CD7F-4377-AC5C77393E30}"/>
              </a:ext>
            </a:extLst>
          </p:cNvPr>
          <p:cNvSpPr/>
          <p:nvPr/>
        </p:nvSpPr>
        <p:spPr>
          <a:xfrm>
            <a:off x="1409514" y="1442968"/>
            <a:ext cx="3412273" cy="822960"/>
          </a:xfrm>
          <a:prstGeom prst="homePlate">
            <a:avLst/>
          </a:prstGeom>
          <a:solidFill>
            <a:srgbClr val="3B74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3D7E197-7E8D-7A50-4015-74898821B230}"/>
              </a:ext>
            </a:extLst>
          </p:cNvPr>
          <p:cNvSpPr/>
          <p:nvPr/>
        </p:nvSpPr>
        <p:spPr>
          <a:xfrm>
            <a:off x="1409514" y="2232582"/>
            <a:ext cx="3412273" cy="822960"/>
          </a:xfrm>
          <a:prstGeom prst="homePlate">
            <a:avLst/>
          </a:prstGeom>
          <a:solidFill>
            <a:srgbClr val="3C97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C2FEC3BE-62AC-DD18-9030-9DB5FD529CE6}"/>
              </a:ext>
            </a:extLst>
          </p:cNvPr>
          <p:cNvSpPr/>
          <p:nvPr/>
        </p:nvSpPr>
        <p:spPr>
          <a:xfrm>
            <a:off x="1409514" y="3055542"/>
            <a:ext cx="3412273" cy="822960"/>
          </a:xfrm>
          <a:prstGeom prst="homePlate">
            <a:avLst/>
          </a:prstGeom>
          <a:solidFill>
            <a:srgbClr val="3DC3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528E956-378D-AFD6-9AFA-E4D3B1D7CDCA}"/>
              </a:ext>
            </a:extLst>
          </p:cNvPr>
          <p:cNvSpPr/>
          <p:nvPr/>
        </p:nvSpPr>
        <p:spPr>
          <a:xfrm>
            <a:off x="1409514" y="3879112"/>
            <a:ext cx="3412273" cy="822960"/>
          </a:xfrm>
          <a:prstGeom prst="homePlate">
            <a:avLst/>
          </a:prstGeom>
          <a:solidFill>
            <a:srgbClr val="42C5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908DC8C4-CC7E-1CE8-3DB5-DFB0CCFF14E5}"/>
              </a:ext>
            </a:extLst>
          </p:cNvPr>
          <p:cNvSpPr/>
          <p:nvPr/>
        </p:nvSpPr>
        <p:spPr>
          <a:xfrm>
            <a:off x="1409514" y="4695436"/>
            <a:ext cx="3412273" cy="822960"/>
          </a:xfrm>
          <a:prstGeom prst="homePlate">
            <a:avLst/>
          </a:prstGeom>
          <a:solidFill>
            <a:srgbClr val="95C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456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Open Sans</vt:lpstr>
      <vt:lpstr>Open Sans Extrabold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Otieno, Willys O</dc:creator>
  <cp:lastModifiedBy>willys otieno</cp:lastModifiedBy>
  <cp:revision>3</cp:revision>
  <dcterms:created xsi:type="dcterms:W3CDTF">2024-10-15T18:50:28Z</dcterms:created>
  <dcterms:modified xsi:type="dcterms:W3CDTF">2024-10-17T11:10:56Z</dcterms:modified>
</cp:coreProperties>
</file>