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90033"/>
    <a:srgbClr val="BF4C00"/>
    <a:srgbClr val="730026"/>
    <a:srgbClr val="5F5F5F"/>
    <a:srgbClr val="FF6600"/>
    <a:srgbClr val="663300"/>
    <a:srgbClr val="2E679C"/>
    <a:srgbClr val="FCE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DC559-492D-40EE-9648-EE672FD120EE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20AEF-F524-4F7A-9DC5-34AB00000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0AEF-F524-4F7A-9DC5-34AB00000F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2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0FBC-34E4-D44D-58BD-2DEAF3C42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8EEDE-4450-1377-ED88-44DDD75FE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7833-DD8D-40F2-D85B-20F1E7B2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20C5-44C2-49D2-807C-F07F7EE72DC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6AB1C-2C8C-5F66-860F-CDEE2922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2970B-5DF7-C8A9-AD6F-21A10E32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12EE-6FD4-49A6-8669-3D77EF7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9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E012-1513-2379-6F2E-50DA969E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B7CEF-1683-4451-BC3E-721BFF866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1DC77-DB1F-37F9-4E0A-F5B9120C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20C5-44C2-49D2-807C-F07F7EE72DC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CE94D-A450-A0FC-5FCC-8DBD387B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9A067-9074-F5EB-9622-7BF92498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12EE-6FD4-49A6-8669-3D77EF7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97A70-D732-DD44-2BFE-80AB2655E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8BB58-8C5C-5874-A745-C596DA77D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E04BA-9051-123D-B870-238A2CBB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20C5-44C2-49D2-807C-F07F7EE72DC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EE028-679A-7783-6740-20FBD503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7281-982A-E315-9968-1623EA73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12EE-6FD4-49A6-8669-3D77EF7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BA52-634C-9B29-1576-9EE26879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533B-2431-41FD-CA40-78DBB06D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5432E-330B-19D7-AC18-FCDEFD17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20C5-44C2-49D2-807C-F07F7EE72DC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327D8-A4AF-71A1-B866-E639FFE5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0097E-9B06-660C-365B-4810F172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12EE-6FD4-49A6-8669-3D77EF7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3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F292-9C79-373E-60C5-205A0459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C4A9E-3FB6-06BD-70A4-3B99D8B7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749EF-7E31-E1AC-13C7-39108F8B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20C5-44C2-49D2-807C-F07F7EE72DC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ED6C9-21EA-A0DE-9C42-B52A5FA1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983B-82A0-5D9D-468A-5DFE5E71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12EE-6FD4-49A6-8669-3D77EF7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9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34A8-7AFF-0F2E-7320-A64ACC65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D88C-4A70-42E0-2E01-CD3DE4D7D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358C2-8ED4-E92E-A9CA-560C5A923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19225-3D89-4FC0-4D3B-C158818D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20C5-44C2-49D2-807C-F07F7EE72DC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77E5B-E532-6CE5-F0E5-745C6CD8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80C54-2D57-32D4-FC74-513439E9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12EE-6FD4-49A6-8669-3D77EF7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C223-D311-81A8-DEAF-83B16D6C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1FB0E-8AD4-510C-0AFD-F735243D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7D80B-3D65-3EA6-0618-FDA15F99B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FA627-E867-9FE1-69C1-7531900EE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E4ABD-0A29-3CC5-4EBE-FC82FFF8C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EBDCA-9F1C-FE62-DDE1-BA936B93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20C5-44C2-49D2-807C-F07F7EE72DC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36A33-67CA-5066-7377-6158FC0A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21FEC-49E7-17DE-4DD7-9405E3E6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12EE-6FD4-49A6-8669-3D77EF7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5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EA31-3AB4-49BA-B3CD-B81061AC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E0E44-1F50-127F-33BA-360FBEF8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20C5-44C2-49D2-807C-F07F7EE72DC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5F160-4285-5CAE-2DDE-1BED3950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BD483-EB01-BA51-FCD2-546DD75D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12EE-6FD4-49A6-8669-3D77EF7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20B6D-F127-744A-B11D-B98EEF29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20C5-44C2-49D2-807C-F07F7EE72DC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9293B-12FD-BE8E-4703-20EEC378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6A98B-AFC8-EBDF-71A5-31594EDC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12EE-6FD4-49A6-8669-3D77EF7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EBB9-BAB6-7303-C297-529C8F9F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66CE-9F64-7D12-C309-3A71D8B72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6C74C-C54B-1582-0700-2A188296C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3420D-4107-FE58-9703-B556E5E2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20C5-44C2-49D2-807C-F07F7EE72DC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35289-B50F-1066-5447-BBCC3C95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D16B9-182E-D556-0431-5EB62126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12EE-6FD4-49A6-8669-3D77EF7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8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9CED-0913-90EE-62FA-6EAB922A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69A19-6933-8615-5874-9F7F54740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D6AFC-1378-2E25-6BA6-442AB8F5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7C2DA-0E12-A29B-38BD-FA8FA866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20C5-44C2-49D2-807C-F07F7EE72DC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B4778-3D99-B6BB-C214-027A2E79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46D74-CEB3-383E-625C-8634ADE9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12EE-6FD4-49A6-8669-3D77EF7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9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69218-BE5C-8070-F620-ED75D9CE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9F57B-5213-32C6-A7E5-54AF4E5D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C6338-606C-5807-805F-019D6FEFE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A20C5-44C2-49D2-807C-F07F7EE72DC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6092E-7BE9-5CD6-0C0E-848DEB4D8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9C270-A101-9BA0-9263-BF56A294F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C812EE-6FD4-49A6-8669-3D77EF73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7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bg1"/>
            </a:gs>
            <a:gs pos="100000">
              <a:schemeClr val="bg1">
                <a:lumMod val="75000"/>
                <a:alpha val="16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CBD05778-DDC9-FAF7-8EC0-55DAB4EDB89E}"/>
              </a:ext>
            </a:extLst>
          </p:cNvPr>
          <p:cNvGrpSpPr/>
          <p:nvPr/>
        </p:nvGrpSpPr>
        <p:grpSpPr>
          <a:xfrm>
            <a:off x="622812" y="528270"/>
            <a:ext cx="2155938" cy="2155938"/>
            <a:chOff x="622812" y="528270"/>
            <a:chExt cx="2155938" cy="21559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577FC5A-9B75-875A-7B2F-21C1862DE21B}"/>
                </a:ext>
              </a:extLst>
            </p:cNvPr>
            <p:cNvGrpSpPr/>
            <p:nvPr/>
          </p:nvGrpSpPr>
          <p:grpSpPr>
            <a:xfrm>
              <a:off x="622812" y="528270"/>
              <a:ext cx="2155938" cy="2155938"/>
              <a:chOff x="1602092" y="780527"/>
              <a:chExt cx="1682454" cy="168245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61B22C8-BD21-388F-688D-7173F84181B5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  <a:scene3d>
                <a:camera prst="obliqueBottomLeft"/>
                <a:lightRig rig="flood" dir="t"/>
              </a:scene3d>
              <a:sp3d extrusionH="19050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DF1E486-CE8B-683C-CAE5-3809B499C4CE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1557171-C88A-A9C7-A54D-9119A60FD98C}"/>
                </a:ext>
              </a:extLst>
            </p:cNvPr>
            <p:cNvGrpSpPr/>
            <p:nvPr/>
          </p:nvGrpSpPr>
          <p:grpSpPr>
            <a:xfrm>
              <a:off x="723393" y="591234"/>
              <a:ext cx="1913128" cy="1791813"/>
              <a:chOff x="723393" y="591234"/>
              <a:chExt cx="1913128" cy="1791813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8FF68E-8B8F-37AA-6308-A745582F6E1E}"/>
                  </a:ext>
                </a:extLst>
              </p:cNvPr>
              <p:cNvSpPr txBox="1"/>
              <p:nvPr/>
            </p:nvSpPr>
            <p:spPr>
              <a:xfrm>
                <a:off x="723393" y="591234"/>
                <a:ext cx="9316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bg1">
                        <a:lumMod val="50000"/>
                      </a:schemeClr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01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6234A73-0706-8ED1-51FA-7DDA86D06995}"/>
                  </a:ext>
                </a:extLst>
              </p:cNvPr>
              <p:cNvSpPr txBox="1"/>
              <p:nvPr/>
            </p:nvSpPr>
            <p:spPr>
              <a:xfrm>
                <a:off x="747774" y="1127686"/>
                <a:ext cx="731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DATA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471C11-72C6-C850-8FC0-1E6A6708DC9A}"/>
                  </a:ext>
                </a:extLst>
              </p:cNvPr>
              <p:cNvSpPr txBox="1"/>
              <p:nvPr/>
            </p:nvSpPr>
            <p:spPr>
              <a:xfrm>
                <a:off x="747775" y="1552050"/>
                <a:ext cx="18887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Lorem ipsum dolor sit amet, consectetuer adipiscing elit. Maecenas porttitor congue massa. </a:t>
                </a:r>
              </a:p>
            </p:txBody>
          </p:sp>
          <p:pic>
            <p:nvPicPr>
              <p:cNvPr id="43" name="Graphic 42" descr="Bank with solid fill">
                <a:extLst>
                  <a:ext uri="{FF2B5EF4-FFF2-40B4-BE49-F238E27FC236}">
                    <a16:creationId xmlns:a16="http://schemas.microsoft.com/office/drawing/2014/main" id="{D11606E7-BF69-5AA3-9BA0-501C338F3E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17161" y="645096"/>
                <a:ext cx="632982" cy="632982"/>
              </a:xfrm>
              <a:prstGeom prst="rect">
                <a:avLst/>
              </a:prstGeom>
            </p:spPr>
          </p:pic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C79411E-70FC-87CB-3124-6DB7FD655F90}"/>
              </a:ext>
            </a:extLst>
          </p:cNvPr>
          <p:cNvGrpSpPr/>
          <p:nvPr/>
        </p:nvGrpSpPr>
        <p:grpSpPr>
          <a:xfrm>
            <a:off x="3655048" y="528270"/>
            <a:ext cx="2155938" cy="2155938"/>
            <a:chOff x="3655048" y="528270"/>
            <a:chExt cx="2155938" cy="215593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F84F890-4177-C742-3AD7-AA3989BC9330}"/>
                </a:ext>
              </a:extLst>
            </p:cNvPr>
            <p:cNvGrpSpPr/>
            <p:nvPr/>
          </p:nvGrpSpPr>
          <p:grpSpPr>
            <a:xfrm>
              <a:off x="3655048" y="528270"/>
              <a:ext cx="2155938" cy="2155938"/>
              <a:chOff x="1602092" y="780527"/>
              <a:chExt cx="1682454" cy="168245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B3A20FE-62DF-4C26-6564-FE5D2A48095D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  <a:scene3d>
                <a:camera prst="obliqueBottomLeft"/>
                <a:lightRig rig="flood" dir="t"/>
              </a:scene3d>
              <a:sp3d extrusionH="19050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2AA6E0C-A6BA-DFF8-78CA-871599E1C0A3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9EEB381-7687-230E-5514-49D96A325473}"/>
                </a:ext>
              </a:extLst>
            </p:cNvPr>
            <p:cNvGrpSpPr/>
            <p:nvPr/>
          </p:nvGrpSpPr>
          <p:grpSpPr>
            <a:xfrm>
              <a:off x="3776453" y="591234"/>
              <a:ext cx="1913128" cy="1791813"/>
              <a:chOff x="723393" y="591234"/>
              <a:chExt cx="1913128" cy="179181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D03FA28-49ED-78AE-AFEF-739C11A39923}"/>
                  </a:ext>
                </a:extLst>
              </p:cNvPr>
              <p:cNvSpPr txBox="1"/>
              <p:nvPr/>
            </p:nvSpPr>
            <p:spPr>
              <a:xfrm>
                <a:off x="723393" y="591234"/>
                <a:ext cx="9316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bg1">
                        <a:lumMod val="50000"/>
                      </a:schemeClr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02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76DC6D2-DC4E-9EC6-2373-3C3C5FC18887}"/>
                  </a:ext>
                </a:extLst>
              </p:cNvPr>
              <p:cNvSpPr txBox="1"/>
              <p:nvPr/>
            </p:nvSpPr>
            <p:spPr>
              <a:xfrm>
                <a:off x="747774" y="1127686"/>
                <a:ext cx="731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DATA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042F5C-F84A-3205-19FC-BFB43F5A4981}"/>
                  </a:ext>
                </a:extLst>
              </p:cNvPr>
              <p:cNvSpPr txBox="1"/>
              <p:nvPr/>
            </p:nvSpPr>
            <p:spPr>
              <a:xfrm>
                <a:off x="747775" y="1552050"/>
                <a:ext cx="18887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Lorem ipsum dolor sit amet, consectetuer adipiscing elit. Maecenas porttitor congue massa. </a:t>
                </a:r>
              </a:p>
            </p:txBody>
          </p:sp>
          <p:pic>
            <p:nvPicPr>
              <p:cNvPr id="49" name="Graphic 48" descr="Bar graph with upward trend with solid fill">
                <a:extLst>
                  <a:ext uri="{FF2B5EF4-FFF2-40B4-BE49-F238E27FC236}">
                    <a16:creationId xmlns:a16="http://schemas.microsoft.com/office/drawing/2014/main" id="{669C0677-F576-55D8-FDC8-169A103EC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1917161" y="645096"/>
                <a:ext cx="632982" cy="632982"/>
              </a:xfrm>
              <a:prstGeom prst="rect">
                <a:avLst/>
              </a:prstGeom>
            </p:spPr>
          </p:pic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21E977F-7091-92F3-A2F7-953E96AC34BB}"/>
              </a:ext>
            </a:extLst>
          </p:cNvPr>
          <p:cNvGrpSpPr/>
          <p:nvPr/>
        </p:nvGrpSpPr>
        <p:grpSpPr>
          <a:xfrm>
            <a:off x="6687284" y="528270"/>
            <a:ext cx="2155938" cy="2155938"/>
            <a:chOff x="6687284" y="528270"/>
            <a:chExt cx="2155938" cy="215593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654D44A-481B-E039-46C8-01403802AC12}"/>
                </a:ext>
              </a:extLst>
            </p:cNvPr>
            <p:cNvGrpSpPr/>
            <p:nvPr/>
          </p:nvGrpSpPr>
          <p:grpSpPr>
            <a:xfrm>
              <a:off x="6687284" y="528270"/>
              <a:ext cx="2155938" cy="2155938"/>
              <a:chOff x="1602092" y="780527"/>
              <a:chExt cx="1682454" cy="168245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E6E2D95-0ED0-AA70-60BB-6CABA39ECCF2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  <a:scene3d>
                <a:camera prst="obliqueBottomLeft"/>
                <a:lightRig rig="flood" dir="t"/>
              </a:scene3d>
              <a:sp3d extrusionH="19050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49A434D-99D8-4760-086E-95B02CB76429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11381DE-11EB-55E3-C3D2-738F3EF612A2}"/>
                </a:ext>
              </a:extLst>
            </p:cNvPr>
            <p:cNvGrpSpPr/>
            <p:nvPr/>
          </p:nvGrpSpPr>
          <p:grpSpPr>
            <a:xfrm>
              <a:off x="6808689" y="591234"/>
              <a:ext cx="1913128" cy="1791813"/>
              <a:chOff x="723393" y="591234"/>
              <a:chExt cx="1913128" cy="1791813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35E4ABE-504F-4C2A-0CE2-B3B4D72FE8C9}"/>
                  </a:ext>
                </a:extLst>
              </p:cNvPr>
              <p:cNvSpPr txBox="1"/>
              <p:nvPr/>
            </p:nvSpPr>
            <p:spPr>
              <a:xfrm>
                <a:off x="723393" y="591234"/>
                <a:ext cx="9316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bg1">
                        <a:lumMod val="50000"/>
                      </a:schemeClr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03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5DA086E-3B6B-5FE3-7C7F-A7001955F433}"/>
                  </a:ext>
                </a:extLst>
              </p:cNvPr>
              <p:cNvSpPr txBox="1"/>
              <p:nvPr/>
            </p:nvSpPr>
            <p:spPr>
              <a:xfrm>
                <a:off x="747774" y="1127686"/>
                <a:ext cx="731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DATA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F4E789-3911-A099-0E81-438F599278D9}"/>
                  </a:ext>
                </a:extLst>
              </p:cNvPr>
              <p:cNvSpPr txBox="1"/>
              <p:nvPr/>
            </p:nvSpPr>
            <p:spPr>
              <a:xfrm>
                <a:off x="747775" y="1552050"/>
                <a:ext cx="18887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Lorem ipsum dolor sit amet, consectetuer adipiscing elit. Maecenas porttitor congue massa. </a:t>
                </a:r>
              </a:p>
            </p:txBody>
          </p:sp>
          <p:pic>
            <p:nvPicPr>
              <p:cNvPr id="54" name="Graphic 53" descr="Books with solid fill">
                <a:extLst>
                  <a:ext uri="{FF2B5EF4-FFF2-40B4-BE49-F238E27FC236}">
                    <a16:creationId xmlns:a16="http://schemas.microsoft.com/office/drawing/2014/main" id="{66FA6D71-185E-12AB-32A1-D19ADAC883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1917161" y="645096"/>
                <a:ext cx="632982" cy="632982"/>
              </a:xfrm>
              <a:prstGeom prst="rect">
                <a:avLst/>
              </a:prstGeom>
            </p:spPr>
          </p:pic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7CF1F55-BE07-F9D5-CFA6-ADCF4FC825F3}"/>
              </a:ext>
            </a:extLst>
          </p:cNvPr>
          <p:cNvGrpSpPr/>
          <p:nvPr/>
        </p:nvGrpSpPr>
        <p:grpSpPr>
          <a:xfrm>
            <a:off x="9719521" y="528270"/>
            <a:ext cx="2155938" cy="2155938"/>
            <a:chOff x="9719521" y="528270"/>
            <a:chExt cx="2155938" cy="215593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304880-A78B-8380-E5EB-150124EC7560}"/>
                </a:ext>
              </a:extLst>
            </p:cNvPr>
            <p:cNvGrpSpPr/>
            <p:nvPr/>
          </p:nvGrpSpPr>
          <p:grpSpPr>
            <a:xfrm>
              <a:off x="9719521" y="528270"/>
              <a:ext cx="2155938" cy="2155938"/>
              <a:chOff x="1602092" y="780527"/>
              <a:chExt cx="1682454" cy="168245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7731CE2-AA9A-F8AD-8989-239FD7E7C6A0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  <a:scene3d>
                <a:camera prst="obliqueBottomLeft"/>
                <a:lightRig rig="flood" dir="t"/>
              </a:scene3d>
              <a:sp3d extrusionH="19050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8D8B10F-A3ED-EF94-2F18-6DADD1EFAD5D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849C5DA-8C2B-D04E-53E4-EC277ED1BE47}"/>
                </a:ext>
              </a:extLst>
            </p:cNvPr>
            <p:cNvGrpSpPr/>
            <p:nvPr/>
          </p:nvGrpSpPr>
          <p:grpSpPr>
            <a:xfrm>
              <a:off x="9840926" y="591234"/>
              <a:ext cx="1913128" cy="1791813"/>
              <a:chOff x="723393" y="591234"/>
              <a:chExt cx="1913128" cy="1791813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5B275E4-293F-1481-BB6A-BA59C9B95D32}"/>
                  </a:ext>
                </a:extLst>
              </p:cNvPr>
              <p:cNvSpPr txBox="1"/>
              <p:nvPr/>
            </p:nvSpPr>
            <p:spPr>
              <a:xfrm>
                <a:off x="723393" y="591234"/>
                <a:ext cx="9316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bg1">
                        <a:lumMod val="50000"/>
                      </a:schemeClr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04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DE440F-5289-A17F-5FE2-3F4448C9CCD4}"/>
                  </a:ext>
                </a:extLst>
              </p:cNvPr>
              <p:cNvSpPr txBox="1"/>
              <p:nvPr/>
            </p:nvSpPr>
            <p:spPr>
              <a:xfrm>
                <a:off x="747774" y="1127686"/>
                <a:ext cx="731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DATA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C0E07F-64B4-1866-D968-9E3019ED3556}"/>
                  </a:ext>
                </a:extLst>
              </p:cNvPr>
              <p:cNvSpPr txBox="1"/>
              <p:nvPr/>
            </p:nvSpPr>
            <p:spPr>
              <a:xfrm>
                <a:off x="747775" y="1552050"/>
                <a:ext cx="18887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Lorem ipsum dolor sit amet, consectetuer adipiscing elit. Maecenas porttitor congue massa. </a:t>
                </a:r>
              </a:p>
            </p:txBody>
          </p:sp>
          <p:pic>
            <p:nvPicPr>
              <p:cNvPr id="59" name="Graphic 58" descr="Brainstorm with solid fill">
                <a:extLst>
                  <a:ext uri="{FF2B5EF4-FFF2-40B4-BE49-F238E27FC236}">
                    <a16:creationId xmlns:a16="http://schemas.microsoft.com/office/drawing/2014/main" id="{CA69FADC-7AC1-6691-43C2-08CCB6BA86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1917161" y="645096"/>
                <a:ext cx="632982" cy="632982"/>
              </a:xfrm>
              <a:prstGeom prst="rect">
                <a:avLst/>
              </a:prstGeom>
            </p:spPr>
          </p:pic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14E5642-EA5C-0FA5-10D6-34AEAC652CDB}"/>
              </a:ext>
            </a:extLst>
          </p:cNvPr>
          <p:cNvGrpSpPr/>
          <p:nvPr/>
        </p:nvGrpSpPr>
        <p:grpSpPr>
          <a:xfrm>
            <a:off x="3655048" y="3604782"/>
            <a:ext cx="2155938" cy="2155938"/>
            <a:chOff x="3655048" y="3604782"/>
            <a:chExt cx="2155938" cy="215593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3B62699-352D-AA74-95B9-5A495154F194}"/>
                </a:ext>
              </a:extLst>
            </p:cNvPr>
            <p:cNvGrpSpPr/>
            <p:nvPr/>
          </p:nvGrpSpPr>
          <p:grpSpPr>
            <a:xfrm>
              <a:off x="3655048" y="3604782"/>
              <a:ext cx="2155938" cy="2155938"/>
              <a:chOff x="1602092" y="780527"/>
              <a:chExt cx="1682454" cy="168245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8B95F3-450C-1079-10A3-CA357280396C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  <a:scene3d>
                <a:camera prst="obliqueBottomLeft"/>
                <a:lightRig rig="flood" dir="t"/>
              </a:scene3d>
              <a:sp3d extrusionH="19050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4FA958A-B04D-5EE9-850F-978E6ADAA240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4CE15D7-8E5A-F3DD-7745-7824B989A7CD}"/>
                </a:ext>
              </a:extLst>
            </p:cNvPr>
            <p:cNvGrpSpPr/>
            <p:nvPr/>
          </p:nvGrpSpPr>
          <p:grpSpPr>
            <a:xfrm>
              <a:off x="3776453" y="3667746"/>
              <a:ext cx="1913128" cy="1791813"/>
              <a:chOff x="723393" y="591234"/>
              <a:chExt cx="1913128" cy="179181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7B93A04-0C61-B505-A5BE-B383F370986B}"/>
                  </a:ext>
                </a:extLst>
              </p:cNvPr>
              <p:cNvSpPr txBox="1"/>
              <p:nvPr/>
            </p:nvSpPr>
            <p:spPr>
              <a:xfrm>
                <a:off x="723393" y="591234"/>
                <a:ext cx="9316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bg1">
                        <a:lumMod val="50000"/>
                      </a:schemeClr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06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16D4253-C60C-C496-C7A6-4AEFF1719488}"/>
                  </a:ext>
                </a:extLst>
              </p:cNvPr>
              <p:cNvSpPr txBox="1"/>
              <p:nvPr/>
            </p:nvSpPr>
            <p:spPr>
              <a:xfrm>
                <a:off x="747774" y="1127686"/>
                <a:ext cx="731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DATA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AFF49E7-F6A1-3CEB-AEF4-2356A3817EC0}"/>
                  </a:ext>
                </a:extLst>
              </p:cNvPr>
              <p:cNvSpPr txBox="1"/>
              <p:nvPr/>
            </p:nvSpPr>
            <p:spPr>
              <a:xfrm>
                <a:off x="747775" y="1552050"/>
                <a:ext cx="18887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Lorem ipsum dolor sit amet, consectetuer adipiscing elit. Maecenas porttitor congue massa. </a:t>
                </a:r>
              </a:p>
            </p:txBody>
          </p:sp>
          <p:pic>
            <p:nvPicPr>
              <p:cNvPr id="67" name="Graphic 66" descr="Calculator with solid fill">
                <a:extLst>
                  <a:ext uri="{FF2B5EF4-FFF2-40B4-BE49-F238E27FC236}">
                    <a16:creationId xmlns:a16="http://schemas.microsoft.com/office/drawing/2014/main" id="{BBBF7345-B0B5-B0A4-9EE9-845474F6EF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1917161" y="645096"/>
                <a:ext cx="632982" cy="632982"/>
              </a:xfrm>
              <a:prstGeom prst="rect">
                <a:avLst/>
              </a:prstGeom>
            </p:spPr>
          </p:pic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3952B2A-3918-B343-BE46-ABBB3FB687EA}"/>
              </a:ext>
            </a:extLst>
          </p:cNvPr>
          <p:cNvGrpSpPr/>
          <p:nvPr/>
        </p:nvGrpSpPr>
        <p:grpSpPr>
          <a:xfrm>
            <a:off x="6687284" y="3604782"/>
            <a:ext cx="2155938" cy="2155938"/>
            <a:chOff x="6687284" y="3604782"/>
            <a:chExt cx="2155938" cy="215593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B0F305D-8071-EC28-1A64-D0D9BA609C0A}"/>
                </a:ext>
              </a:extLst>
            </p:cNvPr>
            <p:cNvGrpSpPr/>
            <p:nvPr/>
          </p:nvGrpSpPr>
          <p:grpSpPr>
            <a:xfrm>
              <a:off x="6687284" y="3604782"/>
              <a:ext cx="2155938" cy="2155938"/>
              <a:chOff x="1602092" y="780527"/>
              <a:chExt cx="1682454" cy="168245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8A2205-980F-2A86-2131-3AF4B312BCD6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  <a:scene3d>
                <a:camera prst="obliqueBottomLeft"/>
                <a:lightRig rig="flood" dir="t"/>
              </a:scene3d>
              <a:sp3d extrusionH="19050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ED5DAFD-E2AB-CFC9-5FCE-B8D4B9322231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6F505F9-438D-B552-30BE-BEC78C659EE9}"/>
                </a:ext>
              </a:extLst>
            </p:cNvPr>
            <p:cNvGrpSpPr/>
            <p:nvPr/>
          </p:nvGrpSpPr>
          <p:grpSpPr>
            <a:xfrm>
              <a:off x="6808689" y="3667746"/>
              <a:ext cx="1913128" cy="1791813"/>
              <a:chOff x="723393" y="591234"/>
              <a:chExt cx="1913128" cy="179181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1FD39B-A56C-9938-D346-196EFEEED090}"/>
                  </a:ext>
                </a:extLst>
              </p:cNvPr>
              <p:cNvSpPr txBox="1"/>
              <p:nvPr/>
            </p:nvSpPr>
            <p:spPr>
              <a:xfrm>
                <a:off x="723393" y="591234"/>
                <a:ext cx="9316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bg1">
                        <a:lumMod val="50000"/>
                      </a:schemeClr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07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D711B5C-E580-FFAC-FB09-2ECA954BC9C5}"/>
                  </a:ext>
                </a:extLst>
              </p:cNvPr>
              <p:cNvSpPr txBox="1"/>
              <p:nvPr/>
            </p:nvSpPr>
            <p:spPr>
              <a:xfrm>
                <a:off x="747774" y="1127686"/>
                <a:ext cx="731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DATA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1C2EF1A-2EAF-2ED3-C240-415AB2CB44A9}"/>
                  </a:ext>
                </a:extLst>
              </p:cNvPr>
              <p:cNvSpPr txBox="1"/>
              <p:nvPr/>
            </p:nvSpPr>
            <p:spPr>
              <a:xfrm>
                <a:off x="747775" y="1552050"/>
                <a:ext cx="18887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Lorem ipsum dolor sit amet, consectetuer adipiscing elit. Maecenas porttitor congue massa. </a:t>
                </a:r>
              </a:p>
            </p:txBody>
          </p:sp>
          <p:pic>
            <p:nvPicPr>
              <p:cNvPr id="72" name="Graphic 71" descr="Boardroom with solid fill">
                <a:extLst>
                  <a:ext uri="{FF2B5EF4-FFF2-40B4-BE49-F238E27FC236}">
                    <a16:creationId xmlns:a16="http://schemas.microsoft.com/office/drawing/2014/main" id="{60260C7A-9F23-9A1B-0618-AA82F3469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1917161" y="645096"/>
                <a:ext cx="632982" cy="632982"/>
              </a:xfrm>
              <a:prstGeom prst="rect">
                <a:avLst/>
              </a:prstGeom>
            </p:spPr>
          </p:pic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964BDD9-1304-DCE2-4EAC-00245286F3A5}"/>
              </a:ext>
            </a:extLst>
          </p:cNvPr>
          <p:cNvGrpSpPr/>
          <p:nvPr/>
        </p:nvGrpSpPr>
        <p:grpSpPr>
          <a:xfrm>
            <a:off x="9719521" y="3604782"/>
            <a:ext cx="2155938" cy="2155938"/>
            <a:chOff x="9719521" y="3604782"/>
            <a:chExt cx="2155938" cy="215593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C82C75F-B823-2A27-8CCC-5AA9A522DF18}"/>
                </a:ext>
              </a:extLst>
            </p:cNvPr>
            <p:cNvGrpSpPr/>
            <p:nvPr/>
          </p:nvGrpSpPr>
          <p:grpSpPr>
            <a:xfrm>
              <a:off x="9719521" y="3604782"/>
              <a:ext cx="2155938" cy="2155938"/>
              <a:chOff x="1602092" y="780527"/>
              <a:chExt cx="1682454" cy="16824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B8D66A6-40C7-F0E2-71D5-2976631E217F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90033"/>
                </a:solidFill>
              </a:ln>
              <a:scene3d>
                <a:camera prst="obliqueBottomLeft"/>
                <a:lightRig rig="flood" dir="t"/>
              </a:scene3d>
              <a:sp3d extrusionH="19050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93EB624-1D85-74A6-D07D-96C8365F0E0E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3002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B9175F1-F7B2-7795-5050-62A68E58B22D}"/>
                </a:ext>
              </a:extLst>
            </p:cNvPr>
            <p:cNvGrpSpPr/>
            <p:nvPr/>
          </p:nvGrpSpPr>
          <p:grpSpPr>
            <a:xfrm>
              <a:off x="9840926" y="3667746"/>
              <a:ext cx="1913128" cy="1791813"/>
              <a:chOff x="723393" y="591234"/>
              <a:chExt cx="1913128" cy="179181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63CA62C-E5F7-6C1A-821F-243C000D7EF8}"/>
                  </a:ext>
                </a:extLst>
              </p:cNvPr>
              <p:cNvSpPr txBox="1"/>
              <p:nvPr/>
            </p:nvSpPr>
            <p:spPr>
              <a:xfrm>
                <a:off x="723393" y="591234"/>
                <a:ext cx="9316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bg1">
                        <a:lumMod val="50000"/>
                      </a:schemeClr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08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069B069-DE08-9475-F3E4-C2B279A800B5}"/>
                  </a:ext>
                </a:extLst>
              </p:cNvPr>
              <p:cNvSpPr txBox="1"/>
              <p:nvPr/>
            </p:nvSpPr>
            <p:spPr>
              <a:xfrm>
                <a:off x="747774" y="1127686"/>
                <a:ext cx="731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DATA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6D6707-246B-BD50-7DD8-D96565791844}"/>
                  </a:ext>
                </a:extLst>
              </p:cNvPr>
              <p:cNvSpPr txBox="1"/>
              <p:nvPr/>
            </p:nvSpPr>
            <p:spPr>
              <a:xfrm>
                <a:off x="747775" y="1552050"/>
                <a:ext cx="18887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Lorem ipsum dolor sit amet, consectetuer adipiscing elit. Maecenas porttitor congue massa. </a:t>
                </a:r>
              </a:p>
            </p:txBody>
          </p:sp>
          <p:pic>
            <p:nvPicPr>
              <p:cNvPr id="77" name="Graphic 76" descr="Apple with solid fill">
                <a:extLst>
                  <a:ext uri="{FF2B5EF4-FFF2-40B4-BE49-F238E27FC236}">
                    <a16:creationId xmlns:a16="http://schemas.microsoft.com/office/drawing/2014/main" id="{B57E70FE-6917-7E7D-6197-CB3525BD3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>
                <a:off x="1917161" y="645096"/>
                <a:ext cx="632982" cy="632982"/>
              </a:xfrm>
              <a:prstGeom prst="rect">
                <a:avLst/>
              </a:prstGeom>
            </p:spPr>
          </p:pic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2ED5453-0734-22E4-086B-E8288F716A1C}"/>
              </a:ext>
            </a:extLst>
          </p:cNvPr>
          <p:cNvGrpSpPr/>
          <p:nvPr/>
        </p:nvGrpSpPr>
        <p:grpSpPr>
          <a:xfrm>
            <a:off x="622812" y="3604782"/>
            <a:ext cx="2155938" cy="2155938"/>
            <a:chOff x="622812" y="3604782"/>
            <a:chExt cx="2155938" cy="21559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143B9DC-2B09-D1B8-86CF-0D780E0722E0}"/>
                </a:ext>
              </a:extLst>
            </p:cNvPr>
            <p:cNvGrpSpPr/>
            <p:nvPr/>
          </p:nvGrpSpPr>
          <p:grpSpPr>
            <a:xfrm>
              <a:off x="622812" y="3604782"/>
              <a:ext cx="2155938" cy="2155938"/>
              <a:chOff x="1602092" y="780527"/>
              <a:chExt cx="1682454" cy="168245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D7E6E87-CA61-EFD7-09FB-019D275A35FB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6600"/>
                </a:solidFill>
              </a:ln>
              <a:scene3d>
                <a:camera prst="obliqueBottomLeft"/>
                <a:lightRig rig="flood" dir="t"/>
              </a:scene3d>
              <a:sp3d extrusionH="19050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CD59029-C79E-19BE-DC24-7DB50ABC09BA}"/>
                  </a:ext>
                </a:extLst>
              </p:cNvPr>
              <p:cNvSpPr/>
              <p:nvPr/>
            </p:nvSpPr>
            <p:spPr>
              <a:xfrm>
                <a:off x="1602092" y="780527"/>
                <a:ext cx="1682454" cy="16824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BF4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183322B-6A84-141F-935A-74C864977D13}"/>
                </a:ext>
              </a:extLst>
            </p:cNvPr>
            <p:cNvGrpSpPr/>
            <p:nvPr/>
          </p:nvGrpSpPr>
          <p:grpSpPr>
            <a:xfrm>
              <a:off x="723393" y="3706332"/>
              <a:ext cx="1913128" cy="1791813"/>
              <a:chOff x="723393" y="591234"/>
              <a:chExt cx="1913128" cy="1791813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3514947-4F2A-5661-1CAB-F2617BD6964E}"/>
                  </a:ext>
                </a:extLst>
              </p:cNvPr>
              <p:cNvSpPr txBox="1"/>
              <p:nvPr/>
            </p:nvSpPr>
            <p:spPr>
              <a:xfrm>
                <a:off x="723393" y="591234"/>
                <a:ext cx="9316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bg1">
                        <a:lumMod val="50000"/>
                      </a:schemeClr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05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DC2E7AA-3BA9-FC45-39A5-8DA81D0003AF}"/>
                  </a:ext>
                </a:extLst>
              </p:cNvPr>
              <p:cNvSpPr txBox="1"/>
              <p:nvPr/>
            </p:nvSpPr>
            <p:spPr>
              <a:xfrm>
                <a:off x="747774" y="1127686"/>
                <a:ext cx="731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>
                        <a:lumMod val="50000"/>
                      </a:schemeClr>
                    </a:solidFill>
                    <a:latin typeface="Open Sans Extrabold" panose="020B0906030804020204" pitchFamily="34" charset="0"/>
                    <a:ea typeface="Open Sans Extrabold" panose="020B0906030804020204" pitchFamily="34" charset="0"/>
                    <a:cs typeface="Open Sans Extrabold" panose="020B0906030804020204" pitchFamily="34" charset="0"/>
                  </a:rPr>
                  <a:t>DATA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7C58F9D-C1DF-64EB-504A-8BB99DC2D17E}"/>
                  </a:ext>
                </a:extLst>
              </p:cNvPr>
              <p:cNvSpPr txBox="1"/>
              <p:nvPr/>
            </p:nvSpPr>
            <p:spPr>
              <a:xfrm>
                <a:off x="747775" y="1552050"/>
                <a:ext cx="18887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Lorem ipsum dolor sit amet, consectetuer adipiscing elit. Maecenas porttitor congue massa. </a:t>
                </a:r>
              </a:p>
            </p:txBody>
          </p:sp>
          <p:pic>
            <p:nvPicPr>
              <p:cNvPr id="82" name="Graphic 81" descr="Aperture with solid fill">
                <a:extLst>
                  <a:ext uri="{FF2B5EF4-FFF2-40B4-BE49-F238E27FC236}">
                    <a16:creationId xmlns:a16="http://schemas.microsoft.com/office/drawing/2014/main" id="{B9637343-7BE6-87C4-57BB-ECD108297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1917161" y="645096"/>
                <a:ext cx="632982" cy="63298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2294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1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nodeType="click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1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0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nodeType="click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2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2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4" fill="hold" nodeType="click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2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nodeType="click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4" fill="hold" nodeType="click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43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4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fill="hold" nodeType="click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4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5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7" fill="hold">
                          <p:stCondLst>
                            <p:cond delay="indefinite"/>
                          </p:stCondLst>
                          <p:childTnLst>
                            <p:par>
                              <p:cTn id="2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9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9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BF9A1987-26F1-76B0-2530-8C2DA635131E}"/>
              </a:ext>
            </a:extLst>
          </p:cNvPr>
          <p:cNvGrpSpPr/>
          <p:nvPr/>
        </p:nvGrpSpPr>
        <p:grpSpPr>
          <a:xfrm>
            <a:off x="929150" y="634180"/>
            <a:ext cx="2148840" cy="2148840"/>
            <a:chOff x="929150" y="634180"/>
            <a:chExt cx="2148840" cy="21488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41834A-678C-C21E-F6B5-1A4FF038D3C2}"/>
                </a:ext>
              </a:extLst>
            </p:cNvPr>
            <p:cNvSpPr/>
            <p:nvPr/>
          </p:nvSpPr>
          <p:spPr>
            <a:xfrm>
              <a:off x="929150" y="634180"/>
              <a:ext cx="2148840" cy="2148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  <a:scene3d>
              <a:camera prst="obliqueBottomLeft"/>
              <a:lightRig rig="flood" dir="t"/>
            </a:scene3d>
            <a:sp3d extrusionH="1905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286B99-1999-8BCB-E3D8-AF171EDCFB30}"/>
                </a:ext>
              </a:extLst>
            </p:cNvPr>
            <p:cNvSpPr/>
            <p:nvPr/>
          </p:nvSpPr>
          <p:spPr>
            <a:xfrm>
              <a:off x="929150" y="634180"/>
              <a:ext cx="2148840" cy="2148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466812-CA46-66CF-ECED-3C8258A47145}"/>
                </a:ext>
              </a:extLst>
            </p:cNvPr>
            <p:cNvSpPr txBox="1"/>
            <p:nvPr/>
          </p:nvSpPr>
          <p:spPr>
            <a:xfrm>
              <a:off x="1047136" y="771341"/>
              <a:ext cx="707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>
                      <a:lumMod val="50000"/>
                    </a:schemeClr>
                  </a:solidFill>
                </a:rPr>
                <a:t>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D9B94A3-1AE1-8896-D80C-4FCDE6BE5E57}"/>
                </a:ext>
              </a:extLst>
            </p:cNvPr>
            <p:cNvSpPr txBox="1"/>
            <p:nvPr/>
          </p:nvSpPr>
          <p:spPr>
            <a:xfrm>
              <a:off x="1047136" y="1233006"/>
              <a:ext cx="737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DATA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4C1AE1-64DD-544E-6C5F-E5D086A03374}"/>
                </a:ext>
              </a:extLst>
            </p:cNvPr>
            <p:cNvSpPr txBox="1"/>
            <p:nvPr/>
          </p:nvSpPr>
          <p:spPr>
            <a:xfrm>
              <a:off x="1047136" y="1554833"/>
              <a:ext cx="1898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pic>
          <p:nvPicPr>
            <p:cNvPr id="32" name="Graphic 31" descr="Bar graph with upward trend with solid fill">
              <a:extLst>
                <a:ext uri="{FF2B5EF4-FFF2-40B4-BE49-F238E27FC236}">
                  <a16:creationId xmlns:a16="http://schemas.microsoft.com/office/drawing/2014/main" id="{21198A8A-56D5-0960-E1F5-4BFE2914A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94851" y="846173"/>
              <a:ext cx="640080" cy="64008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C19557B-ADC9-CEE4-639A-A51439B94A19}"/>
              </a:ext>
            </a:extLst>
          </p:cNvPr>
          <p:cNvGrpSpPr/>
          <p:nvPr/>
        </p:nvGrpSpPr>
        <p:grpSpPr>
          <a:xfrm>
            <a:off x="3790337" y="634180"/>
            <a:ext cx="2148840" cy="2148840"/>
            <a:chOff x="3790337" y="634180"/>
            <a:chExt cx="2148840" cy="21488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53360C-119D-8A62-6A7A-F06E28BD265B}"/>
                </a:ext>
              </a:extLst>
            </p:cNvPr>
            <p:cNvSpPr/>
            <p:nvPr/>
          </p:nvSpPr>
          <p:spPr>
            <a:xfrm>
              <a:off x="3790337" y="634180"/>
              <a:ext cx="2148840" cy="2148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scene3d>
              <a:camera prst="obliqueBottomLeft"/>
              <a:lightRig rig="flood" dir="t"/>
            </a:scene3d>
            <a:sp3d extrusionH="1905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CB1278-18C4-F5D1-6F46-E1A83D937AD9}"/>
                </a:ext>
              </a:extLst>
            </p:cNvPr>
            <p:cNvSpPr/>
            <p:nvPr/>
          </p:nvSpPr>
          <p:spPr>
            <a:xfrm>
              <a:off x="3790337" y="634180"/>
              <a:ext cx="2148840" cy="2148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ECF31F-59E2-5ABF-2466-EDB35A312932}"/>
                </a:ext>
              </a:extLst>
            </p:cNvPr>
            <p:cNvSpPr txBox="1"/>
            <p:nvPr/>
          </p:nvSpPr>
          <p:spPr>
            <a:xfrm>
              <a:off x="3856706" y="771341"/>
              <a:ext cx="707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>
                      <a:lumMod val="50000"/>
                    </a:schemeClr>
                  </a:solidFill>
                </a:rPr>
                <a:t>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8FEA31-F689-98CC-A680-7D6E3EAE6EDE}"/>
                </a:ext>
              </a:extLst>
            </p:cNvPr>
            <p:cNvSpPr txBox="1"/>
            <p:nvPr/>
          </p:nvSpPr>
          <p:spPr>
            <a:xfrm>
              <a:off x="3856706" y="1233006"/>
              <a:ext cx="737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DATA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083AE5-D8DA-A396-A62F-91FDDF09D627}"/>
                </a:ext>
              </a:extLst>
            </p:cNvPr>
            <p:cNvSpPr txBox="1"/>
            <p:nvPr/>
          </p:nvSpPr>
          <p:spPr>
            <a:xfrm>
              <a:off x="3856706" y="1554833"/>
              <a:ext cx="1898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pic>
          <p:nvPicPr>
            <p:cNvPr id="36" name="Graphic 35" descr="Bad Inventory with solid fill">
              <a:extLst>
                <a:ext uri="{FF2B5EF4-FFF2-40B4-BE49-F238E27FC236}">
                  <a16:creationId xmlns:a16="http://schemas.microsoft.com/office/drawing/2014/main" id="{016A92A8-9EB4-537A-B96C-345E84243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104421" y="846173"/>
              <a:ext cx="640080" cy="64008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EE0F97E-04D5-4FD0-ECD3-04158B33342C}"/>
              </a:ext>
            </a:extLst>
          </p:cNvPr>
          <p:cNvGrpSpPr/>
          <p:nvPr/>
        </p:nvGrpSpPr>
        <p:grpSpPr>
          <a:xfrm>
            <a:off x="6651524" y="634180"/>
            <a:ext cx="2148840" cy="2148840"/>
            <a:chOff x="6651524" y="634180"/>
            <a:chExt cx="2148840" cy="21488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A927B2-1DFF-E964-01E3-B2C3F91198D9}"/>
                </a:ext>
              </a:extLst>
            </p:cNvPr>
            <p:cNvSpPr/>
            <p:nvPr/>
          </p:nvSpPr>
          <p:spPr>
            <a:xfrm>
              <a:off x="6651524" y="634180"/>
              <a:ext cx="2148840" cy="2148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  <a:scene3d>
              <a:camera prst="obliqueBottomLeft"/>
              <a:lightRig rig="flood" dir="t"/>
            </a:scene3d>
            <a:sp3d extrusionH="1905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14FB79-1CC1-F03B-8248-9668627256E5}"/>
                </a:ext>
              </a:extLst>
            </p:cNvPr>
            <p:cNvSpPr/>
            <p:nvPr/>
          </p:nvSpPr>
          <p:spPr>
            <a:xfrm>
              <a:off x="6651524" y="634180"/>
              <a:ext cx="2148840" cy="2148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91A4E-1AFD-9EC4-6ABB-9457237EC488}"/>
                </a:ext>
              </a:extLst>
            </p:cNvPr>
            <p:cNvSpPr txBox="1"/>
            <p:nvPr/>
          </p:nvSpPr>
          <p:spPr>
            <a:xfrm>
              <a:off x="6762138" y="771341"/>
              <a:ext cx="707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>
                      <a:lumMod val="50000"/>
                    </a:schemeClr>
                  </a:solidFill>
                </a:rPr>
                <a:t>03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F5B96B-4620-99ED-8485-F87A1BDB06E0}"/>
                </a:ext>
              </a:extLst>
            </p:cNvPr>
            <p:cNvSpPr txBox="1"/>
            <p:nvPr/>
          </p:nvSpPr>
          <p:spPr>
            <a:xfrm>
              <a:off x="6762138" y="1233006"/>
              <a:ext cx="737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DATA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48C7569-A134-81C2-0E4B-C9A1821EEBD5}"/>
                </a:ext>
              </a:extLst>
            </p:cNvPr>
            <p:cNvSpPr txBox="1"/>
            <p:nvPr/>
          </p:nvSpPr>
          <p:spPr>
            <a:xfrm>
              <a:off x="6762138" y="1554833"/>
              <a:ext cx="1898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pic>
          <p:nvPicPr>
            <p:cNvPr id="40" name="Graphic 39" descr="Bank with solid fill">
              <a:extLst>
                <a:ext uri="{FF2B5EF4-FFF2-40B4-BE49-F238E27FC236}">
                  <a16:creationId xmlns:a16="http://schemas.microsoft.com/office/drawing/2014/main" id="{0E65EE7F-CE05-4158-5A53-E4296B426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8009853" y="846173"/>
              <a:ext cx="640080" cy="64008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30F2AC9-AD7B-750B-B5A1-5FADA369CE4D}"/>
              </a:ext>
            </a:extLst>
          </p:cNvPr>
          <p:cNvGrpSpPr/>
          <p:nvPr/>
        </p:nvGrpSpPr>
        <p:grpSpPr>
          <a:xfrm>
            <a:off x="9512711" y="634180"/>
            <a:ext cx="2148840" cy="2148840"/>
            <a:chOff x="9512711" y="634180"/>
            <a:chExt cx="2148840" cy="21488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F50CA5-1532-899F-6818-BCA41C68F541}"/>
                </a:ext>
              </a:extLst>
            </p:cNvPr>
            <p:cNvSpPr/>
            <p:nvPr/>
          </p:nvSpPr>
          <p:spPr>
            <a:xfrm>
              <a:off x="9512711" y="634180"/>
              <a:ext cx="2148840" cy="2148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  <a:scene3d>
              <a:camera prst="obliqueBottomLeft"/>
              <a:lightRig rig="flood" dir="t"/>
            </a:scene3d>
            <a:sp3d extrusionH="1905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9B7A87-2454-5FEF-6EFA-C672E3FF0159}"/>
                </a:ext>
              </a:extLst>
            </p:cNvPr>
            <p:cNvSpPr/>
            <p:nvPr/>
          </p:nvSpPr>
          <p:spPr>
            <a:xfrm>
              <a:off x="9512711" y="634180"/>
              <a:ext cx="2148840" cy="2148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BBE2E8-789D-BE53-CF50-ADF8D17138F2}"/>
                </a:ext>
              </a:extLst>
            </p:cNvPr>
            <p:cNvSpPr txBox="1"/>
            <p:nvPr/>
          </p:nvSpPr>
          <p:spPr>
            <a:xfrm>
              <a:off x="9638074" y="771341"/>
              <a:ext cx="707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>
                      <a:lumMod val="50000"/>
                    </a:schemeClr>
                  </a:solidFill>
                </a:rPr>
                <a:t>04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720D03-DF98-8D2E-F102-E7FD5975657C}"/>
                </a:ext>
              </a:extLst>
            </p:cNvPr>
            <p:cNvSpPr txBox="1"/>
            <p:nvPr/>
          </p:nvSpPr>
          <p:spPr>
            <a:xfrm>
              <a:off x="9638074" y="1233006"/>
              <a:ext cx="737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DATA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515F66-C56B-B7FD-2CED-FC6B1D52AD2E}"/>
                </a:ext>
              </a:extLst>
            </p:cNvPr>
            <p:cNvSpPr txBox="1"/>
            <p:nvPr/>
          </p:nvSpPr>
          <p:spPr>
            <a:xfrm>
              <a:off x="9638074" y="1554833"/>
              <a:ext cx="1898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pic>
          <p:nvPicPr>
            <p:cNvPr id="44" name="Graphic 43" descr="Bar chart with solid fill">
              <a:extLst>
                <a:ext uri="{FF2B5EF4-FFF2-40B4-BE49-F238E27FC236}">
                  <a16:creationId xmlns:a16="http://schemas.microsoft.com/office/drawing/2014/main" id="{D9AF5C88-3915-E723-4F28-506F4274B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0885789" y="846173"/>
              <a:ext cx="640080" cy="640080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21EE2F4-5907-F734-EBCF-453A71591B88}"/>
              </a:ext>
            </a:extLst>
          </p:cNvPr>
          <p:cNvGrpSpPr/>
          <p:nvPr/>
        </p:nvGrpSpPr>
        <p:grpSpPr>
          <a:xfrm>
            <a:off x="9512711" y="3937819"/>
            <a:ext cx="2148840" cy="2148840"/>
            <a:chOff x="9512711" y="3937819"/>
            <a:chExt cx="2148840" cy="214884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511D0-C6F0-241E-6B0E-92543B41FF99}"/>
                </a:ext>
              </a:extLst>
            </p:cNvPr>
            <p:cNvSpPr/>
            <p:nvPr/>
          </p:nvSpPr>
          <p:spPr>
            <a:xfrm>
              <a:off x="9512711" y="3937819"/>
              <a:ext cx="2148840" cy="2148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bliqueBottomLeft"/>
              <a:lightRig rig="flood" dir="t"/>
            </a:scene3d>
            <a:sp3d extrusionH="1905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B17677B-2E35-6E49-D931-A7E54961CA5C}"/>
                </a:ext>
              </a:extLst>
            </p:cNvPr>
            <p:cNvSpPr/>
            <p:nvPr/>
          </p:nvSpPr>
          <p:spPr>
            <a:xfrm>
              <a:off x="9512711" y="3937819"/>
              <a:ext cx="2148840" cy="2148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C0C78A-A591-8D6A-99D8-98298C3BFA76}"/>
                </a:ext>
              </a:extLst>
            </p:cNvPr>
            <p:cNvSpPr txBox="1"/>
            <p:nvPr/>
          </p:nvSpPr>
          <p:spPr>
            <a:xfrm>
              <a:off x="9638074" y="4010505"/>
              <a:ext cx="707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>
                      <a:lumMod val="50000"/>
                    </a:schemeClr>
                  </a:solidFill>
                </a:rPr>
                <a:t>08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94A46E5-8F94-9F2C-5C6C-AF577409331C}"/>
                </a:ext>
              </a:extLst>
            </p:cNvPr>
            <p:cNvSpPr txBox="1"/>
            <p:nvPr/>
          </p:nvSpPr>
          <p:spPr>
            <a:xfrm>
              <a:off x="9638074" y="4472170"/>
              <a:ext cx="737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DATA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33D01D5-79B1-A5D1-993E-4DE04EDDDF32}"/>
                </a:ext>
              </a:extLst>
            </p:cNvPr>
            <p:cNvSpPr txBox="1"/>
            <p:nvPr/>
          </p:nvSpPr>
          <p:spPr>
            <a:xfrm>
              <a:off x="9638074" y="4793997"/>
              <a:ext cx="1898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pic>
          <p:nvPicPr>
            <p:cNvPr id="48" name="Graphic 47" descr="Backpack with solid fill">
              <a:extLst>
                <a:ext uri="{FF2B5EF4-FFF2-40B4-BE49-F238E27FC236}">
                  <a16:creationId xmlns:a16="http://schemas.microsoft.com/office/drawing/2014/main" id="{C6738CAE-98F0-E2CC-3E60-6A021B24E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0885789" y="4085337"/>
              <a:ext cx="640080" cy="64008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D968F4A-B42B-8F85-CBFE-CDB71BACF00C}"/>
              </a:ext>
            </a:extLst>
          </p:cNvPr>
          <p:cNvGrpSpPr/>
          <p:nvPr/>
        </p:nvGrpSpPr>
        <p:grpSpPr>
          <a:xfrm>
            <a:off x="6651524" y="3937819"/>
            <a:ext cx="2148840" cy="2148840"/>
            <a:chOff x="6651524" y="3937819"/>
            <a:chExt cx="2148840" cy="214884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12FC190-E104-677F-91F9-F3C822595F77}"/>
                </a:ext>
              </a:extLst>
            </p:cNvPr>
            <p:cNvSpPr/>
            <p:nvPr/>
          </p:nvSpPr>
          <p:spPr>
            <a:xfrm>
              <a:off x="6651524" y="3937819"/>
              <a:ext cx="2148840" cy="21488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bliqueBottomLeft"/>
              <a:lightRig rig="flood" dir="t"/>
            </a:scene3d>
            <a:sp3d extrusionH="1905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8F7BD5-CFF3-71D6-20DC-275F4EBBD91B}"/>
                </a:ext>
              </a:extLst>
            </p:cNvPr>
            <p:cNvSpPr/>
            <p:nvPr/>
          </p:nvSpPr>
          <p:spPr>
            <a:xfrm>
              <a:off x="6651524" y="3937819"/>
              <a:ext cx="2148840" cy="2148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8BFE5CB-0C4C-17BD-5579-11A6D5062541}"/>
                </a:ext>
              </a:extLst>
            </p:cNvPr>
            <p:cNvSpPr txBox="1"/>
            <p:nvPr/>
          </p:nvSpPr>
          <p:spPr>
            <a:xfrm>
              <a:off x="6732148" y="4010505"/>
              <a:ext cx="707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>
                      <a:lumMod val="50000"/>
                    </a:schemeClr>
                  </a:solidFill>
                </a:rPr>
                <a:t>07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7A5E3ED-2F4F-E1B0-8A9A-DE858BF851D0}"/>
                </a:ext>
              </a:extLst>
            </p:cNvPr>
            <p:cNvSpPr txBox="1"/>
            <p:nvPr/>
          </p:nvSpPr>
          <p:spPr>
            <a:xfrm>
              <a:off x="6732148" y="4472170"/>
              <a:ext cx="737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DATA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CD0648-4D7B-D25F-75B4-676682664CFC}"/>
                </a:ext>
              </a:extLst>
            </p:cNvPr>
            <p:cNvSpPr txBox="1"/>
            <p:nvPr/>
          </p:nvSpPr>
          <p:spPr>
            <a:xfrm>
              <a:off x="6732148" y="4793997"/>
              <a:ext cx="1898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pic>
          <p:nvPicPr>
            <p:cNvPr id="52" name="Graphic 51" descr="Artificial Intelligence with solid fill">
              <a:extLst>
                <a:ext uri="{FF2B5EF4-FFF2-40B4-BE49-F238E27FC236}">
                  <a16:creationId xmlns:a16="http://schemas.microsoft.com/office/drawing/2014/main" id="{216D1014-08ED-7594-2FC7-D2E62B41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7979863" y="4085337"/>
              <a:ext cx="640080" cy="64008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90A1BED-FAD8-34C6-1BD1-E7A058D5E75F}"/>
              </a:ext>
            </a:extLst>
          </p:cNvPr>
          <p:cNvGrpSpPr/>
          <p:nvPr/>
        </p:nvGrpSpPr>
        <p:grpSpPr>
          <a:xfrm>
            <a:off x="3790337" y="3937819"/>
            <a:ext cx="2148840" cy="2148840"/>
            <a:chOff x="3790337" y="3937819"/>
            <a:chExt cx="2148840" cy="214884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8DAA38-C47A-10F6-8FF3-AEC212D18B34}"/>
                </a:ext>
              </a:extLst>
            </p:cNvPr>
            <p:cNvSpPr/>
            <p:nvPr/>
          </p:nvSpPr>
          <p:spPr>
            <a:xfrm>
              <a:off x="3790337" y="3937819"/>
              <a:ext cx="2148840" cy="2148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F4C00"/>
              </a:solidFill>
            </a:ln>
            <a:scene3d>
              <a:camera prst="obliqueBottomLeft"/>
              <a:lightRig rig="flood" dir="t"/>
            </a:scene3d>
            <a:sp3d extrusionH="1905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0CC6B2-A744-E21A-4D51-1CFD2507F9DA}"/>
                </a:ext>
              </a:extLst>
            </p:cNvPr>
            <p:cNvSpPr/>
            <p:nvPr/>
          </p:nvSpPr>
          <p:spPr>
            <a:xfrm>
              <a:off x="3790337" y="3937819"/>
              <a:ext cx="2148840" cy="2148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F4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2934A6C-D106-5497-6530-A7DE3F5A9B44}"/>
                </a:ext>
              </a:extLst>
            </p:cNvPr>
            <p:cNvSpPr txBox="1"/>
            <p:nvPr/>
          </p:nvSpPr>
          <p:spPr>
            <a:xfrm>
              <a:off x="3868507" y="4010505"/>
              <a:ext cx="707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>
                      <a:lumMod val="50000"/>
                    </a:schemeClr>
                  </a:solidFill>
                </a:rPr>
                <a:t>06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F9733B7-0CDA-DE54-BFA8-955032935967}"/>
                </a:ext>
              </a:extLst>
            </p:cNvPr>
            <p:cNvSpPr txBox="1"/>
            <p:nvPr/>
          </p:nvSpPr>
          <p:spPr>
            <a:xfrm>
              <a:off x="3868507" y="4472170"/>
              <a:ext cx="737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DATA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8553F19-EF0B-D0E4-3A99-A998619CE90E}"/>
                </a:ext>
              </a:extLst>
            </p:cNvPr>
            <p:cNvSpPr txBox="1"/>
            <p:nvPr/>
          </p:nvSpPr>
          <p:spPr>
            <a:xfrm>
              <a:off x="3868507" y="4793997"/>
              <a:ext cx="1898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pic>
          <p:nvPicPr>
            <p:cNvPr id="56" name="Graphic 55" descr="Books with solid fill">
              <a:extLst>
                <a:ext uri="{FF2B5EF4-FFF2-40B4-BE49-F238E27FC236}">
                  <a16:creationId xmlns:a16="http://schemas.microsoft.com/office/drawing/2014/main" id="{CFADB47B-B70B-4A20-CB72-77DD3FB4E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5116222" y="4085337"/>
              <a:ext cx="640080" cy="64008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A6A71C4-09ED-B42C-7A17-C017C129B4F7}"/>
              </a:ext>
            </a:extLst>
          </p:cNvPr>
          <p:cNvGrpSpPr/>
          <p:nvPr/>
        </p:nvGrpSpPr>
        <p:grpSpPr>
          <a:xfrm>
            <a:off x="929150" y="3937819"/>
            <a:ext cx="2148840" cy="2148840"/>
            <a:chOff x="929150" y="3937819"/>
            <a:chExt cx="2148840" cy="21488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8834EC-03CB-BC03-06A8-F16BAFA7AD7E}"/>
                </a:ext>
              </a:extLst>
            </p:cNvPr>
            <p:cNvSpPr/>
            <p:nvPr/>
          </p:nvSpPr>
          <p:spPr>
            <a:xfrm>
              <a:off x="929150" y="3937819"/>
              <a:ext cx="2148840" cy="2148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90033"/>
              </a:solidFill>
            </a:ln>
            <a:scene3d>
              <a:camera prst="obliqueBottomLeft"/>
              <a:lightRig rig="flood" dir="t"/>
            </a:scene3d>
            <a:sp3d extrusionH="1905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C2079D-E89A-A716-CE16-1F21AF554273}"/>
                </a:ext>
              </a:extLst>
            </p:cNvPr>
            <p:cNvSpPr/>
            <p:nvPr/>
          </p:nvSpPr>
          <p:spPr>
            <a:xfrm>
              <a:off x="929150" y="3937819"/>
              <a:ext cx="2148840" cy="2148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900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1FDC08F-49C2-5BA5-B461-9A22AF5EE751}"/>
                </a:ext>
              </a:extLst>
            </p:cNvPr>
            <p:cNvSpPr txBox="1"/>
            <p:nvPr/>
          </p:nvSpPr>
          <p:spPr>
            <a:xfrm>
              <a:off x="981017" y="4010505"/>
              <a:ext cx="7079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>
                      <a:lumMod val="50000"/>
                    </a:schemeClr>
                  </a:solidFill>
                </a:rPr>
                <a:t>05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0E0D87A-AE35-2015-CED2-0BC4D9F6599D}"/>
                </a:ext>
              </a:extLst>
            </p:cNvPr>
            <p:cNvSpPr txBox="1"/>
            <p:nvPr/>
          </p:nvSpPr>
          <p:spPr>
            <a:xfrm>
              <a:off x="981017" y="4472170"/>
              <a:ext cx="7374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DATA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2974C7C-90AF-D585-E5C1-A28C9FEF45B8}"/>
                </a:ext>
              </a:extLst>
            </p:cNvPr>
            <p:cNvSpPr txBox="1"/>
            <p:nvPr/>
          </p:nvSpPr>
          <p:spPr>
            <a:xfrm>
              <a:off x="981017" y="4793997"/>
              <a:ext cx="18981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pic>
          <p:nvPicPr>
            <p:cNvPr id="60" name="Graphic 59" descr="Cycling with solid fill">
              <a:extLst>
                <a:ext uri="{FF2B5EF4-FFF2-40B4-BE49-F238E27FC236}">
                  <a16:creationId xmlns:a16="http://schemas.microsoft.com/office/drawing/2014/main" id="{660B60D0-0634-CC65-1484-DC4AB470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2228732" y="4085337"/>
              <a:ext cx="640080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294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273</Words>
  <Application>Microsoft Office PowerPoint</Application>
  <PresentationFormat>Widescreen</PresentationFormat>
  <Paragraphs>49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Open Sans Extrabold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Otieno, Willys O</dc:creator>
  <cp:lastModifiedBy>willys otieno</cp:lastModifiedBy>
  <cp:revision>3</cp:revision>
  <dcterms:created xsi:type="dcterms:W3CDTF">2024-09-07T16:05:57Z</dcterms:created>
  <dcterms:modified xsi:type="dcterms:W3CDTF">2024-10-17T11:09:53Z</dcterms:modified>
</cp:coreProperties>
</file>