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66" r:id="rId4"/>
    <p:sldId id="270" r:id="rId5"/>
  </p:sldIdLst>
  <p:sldSz cx="9144000" cy="5143500" type="screen16x9"/>
  <p:notesSz cx="6858000" cy="9144000"/>
  <p:embeddedFontLst>
    <p:embeddedFont>
      <p:font typeface="Helvetica Neue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9AA0A6"/>
          </p15:clr>
        </p15:guide>
        <p15:guide id="2" orient="horz" pos="1620" userDrawn="1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A8YRcDB+QgB2yr51RUTqfxFSt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61" autoAdjust="0"/>
  </p:normalViewPr>
  <p:slideViewPr>
    <p:cSldViewPr snapToGrid="0">
      <p:cViewPr varScale="1">
        <p:scale>
          <a:sx n="63" d="100"/>
          <a:sy n="63" d="100"/>
        </p:scale>
        <p:origin x="1370" y="31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dr.co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90B254A-A10F-2756-1C4A-522085A91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>
            <a:extLst>
              <a:ext uri="{FF2B5EF4-FFF2-40B4-BE49-F238E27FC236}">
                <a16:creationId xmlns:a16="http://schemas.microsoft.com/office/drawing/2014/main" id="{4E7C7464-60BD-ADC2-4523-AD4E05F0A6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>
            <a:extLst>
              <a:ext uri="{FF2B5EF4-FFF2-40B4-BE49-F238E27FC236}">
                <a16:creationId xmlns:a16="http://schemas.microsoft.com/office/drawing/2014/main" id="{FFAA77B2-4505-B4AF-8C4A-2197C08719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 err="1"/>
              <a:t>Tech</a:t>
            </a:r>
            <a:r>
              <a:rPr lang="es-MX" dirty="0"/>
              <a:t> Sherpas es más que una comunidad; es un movimiento. Reunimos a líderes tecnológicos de habla hispana de todo el mundo con el objetivo de compartir conocimientos, experiencias y crear un impacto real en el ecosistema tecnológico. Desde Barcelona, Madrid, Bogotá, México y Chile continuamos ampliando y fortaleciendo las habilidades de liderazgo en el ámbito tecnológico estableciendo conexiones duraderas entre profesionales afines.</a:t>
            </a:r>
            <a:endParaRPr lang="es-CL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s-CL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s-CL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dirty="0" err="1"/>
              <a:t>Lidr</a:t>
            </a:r>
            <a:endParaRPr lang="es-CL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 err="1"/>
              <a:t>Tech</a:t>
            </a:r>
            <a:r>
              <a:rPr lang="es-MX" dirty="0"/>
              <a:t> Sherpas es una iniciativa patrocinada por </a:t>
            </a:r>
            <a:r>
              <a:rPr lang="es-MX" dirty="0">
                <a:hlinkClick r:id="rId3"/>
              </a:rPr>
              <a:t>LIDR.co</a:t>
            </a:r>
            <a:r>
              <a:rPr lang="es-MX" dirty="0"/>
              <a:t>, la compañía de formación y consultoría especializada en ingenieros de software senior y líderes tecnológicos.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dirty="0"/>
              <a:t>LIDR ofrece una gama de servicios que incluyen formación, contratación y consultoría, y ve, en </a:t>
            </a:r>
            <a:r>
              <a:rPr lang="es-MX" dirty="0" err="1"/>
              <a:t>Tech</a:t>
            </a:r>
            <a:r>
              <a:rPr lang="es-MX" dirty="0"/>
              <a:t> Sherpas una extensión natural de su misión de empoderar a líderes en tecnología.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s-CL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dirty="0"/>
              <a:t>- </a:t>
            </a:r>
            <a:r>
              <a:rPr lang="es-CL" dirty="0" err="1"/>
              <a:t>Lidr</a:t>
            </a:r>
            <a:r>
              <a:rPr lang="es-CL" dirty="0"/>
              <a:t> </a:t>
            </a:r>
            <a:r>
              <a:rPr lang="es-CL" dirty="0" err="1"/>
              <a:t>Academy</a:t>
            </a:r>
            <a:endParaRPr lang="es-CL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dirty="0"/>
              <a:t>- sorteo de 6 meses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dirty="0"/>
              <a:t>Agradecimientos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s-CL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dirty="0"/>
              <a:t>Definir orden con JP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7491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56B0C25-82E8-4AB5-084A-31CD81A6B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>
            <a:extLst>
              <a:ext uri="{FF2B5EF4-FFF2-40B4-BE49-F238E27FC236}">
                <a16:creationId xmlns:a16="http://schemas.microsoft.com/office/drawing/2014/main" id="{042F33DE-95B2-AA49-E70B-34EC999D44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>
            <a:extLst>
              <a:ext uri="{FF2B5EF4-FFF2-40B4-BE49-F238E27FC236}">
                <a16:creationId xmlns:a16="http://schemas.microsoft.com/office/drawing/2014/main" id="{498CF1FC-E59E-C3C9-1E0A-01AA4864C5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91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dr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■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70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1158250" y="1830300"/>
            <a:ext cx="72909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b="1">
                <a:solidFill>
                  <a:srgbClr val="000000"/>
                </a:solidFill>
              </a:rPr>
              <a:t>Liderazgo en Tecnología</a:t>
            </a:r>
            <a:endParaRPr sz="4000">
              <a:solidFill>
                <a:srgbClr val="000000"/>
              </a:solidFill>
            </a:endParaRPr>
          </a:p>
        </p:txBody>
      </p:sp>
      <p:cxnSp>
        <p:nvCxnSpPr>
          <p:cNvPr id="55" name="Google Shape;55;p1"/>
          <p:cNvCxnSpPr/>
          <p:nvPr/>
        </p:nvCxnSpPr>
        <p:spPr>
          <a:xfrm>
            <a:off x="0" y="3830875"/>
            <a:ext cx="9227100" cy="1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"/>
          <p:cNvCxnSpPr/>
          <p:nvPr/>
        </p:nvCxnSpPr>
        <p:spPr>
          <a:xfrm rot="10800000">
            <a:off x="1096175" y="2023825"/>
            <a:ext cx="0" cy="183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0087" y="175809"/>
            <a:ext cx="821827" cy="2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6352AB2-CAD7-2C10-7708-7C98E8488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86" y="0"/>
            <a:ext cx="878702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706"/>
        </a:solidFill>
        <a:effectLst/>
      </p:bgPr>
    </p:bg>
    <p:spTree>
      <p:nvGrpSpPr>
        <p:cNvPr id="1" name="Shape 53">
          <a:extLst>
            <a:ext uri="{FF2B5EF4-FFF2-40B4-BE49-F238E27FC236}">
              <a16:creationId xmlns:a16="http://schemas.microsoft.com/office/drawing/2014/main" id="{9F19A5FC-86CA-8E7C-CAD2-9C8BF95F2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">
            <a:extLst>
              <a:ext uri="{FF2B5EF4-FFF2-40B4-BE49-F238E27FC236}">
                <a16:creationId xmlns:a16="http://schemas.microsoft.com/office/drawing/2014/main" id="{C21C55BE-7532-F920-1D00-186FC876C3CC}"/>
              </a:ext>
            </a:extLst>
          </p:cNvPr>
          <p:cNvCxnSpPr/>
          <p:nvPr/>
        </p:nvCxnSpPr>
        <p:spPr>
          <a:xfrm rot="10800000">
            <a:off x="1096175" y="2023825"/>
            <a:ext cx="0" cy="183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sm" len="sm"/>
          </a:ln>
        </p:spPr>
      </p:cxnSp>
      <p:pic>
        <p:nvPicPr>
          <p:cNvPr id="57" name="Google Shape;57;p1">
            <a:extLst>
              <a:ext uri="{FF2B5EF4-FFF2-40B4-BE49-F238E27FC236}">
                <a16:creationId xmlns:a16="http://schemas.microsoft.com/office/drawing/2014/main" id="{B998C695-F4EF-9380-0A11-1AC8D7ABE9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0087" y="175809"/>
            <a:ext cx="821827" cy="2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AA5AC5-6AAC-1068-86B6-6CFBE65B49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08" b="36246"/>
          <a:stretch/>
        </p:blipFill>
        <p:spPr>
          <a:xfrm>
            <a:off x="712435" y="592673"/>
            <a:ext cx="4962534" cy="18384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A0C3B7AB-A4D0-4AFA-156A-3B84DF207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1978" y="4374010"/>
            <a:ext cx="18192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6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A3BBB5-5406-62C8-0DEA-5C819AE8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Qué esperar de </a:t>
            </a:r>
            <a:r>
              <a:rPr lang="es-CL" dirty="0" err="1"/>
              <a:t>Tech</a:t>
            </a:r>
            <a:r>
              <a:rPr lang="es-CL" dirty="0"/>
              <a:t> Sherpas🎯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7430A8-C4C5-1CF3-1A2A-C47513756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Eventos mensuales:</a:t>
            </a:r>
            <a:r>
              <a:rPr lang="es-CL" dirty="0"/>
              <a:t> charlas, talleres y paneles con expertos en la industria.</a:t>
            </a:r>
          </a:p>
          <a:p>
            <a:r>
              <a:rPr lang="es-CL" b="1" dirty="0" err="1"/>
              <a:t>Networking</a:t>
            </a:r>
            <a:r>
              <a:rPr lang="es-CL" b="1" dirty="0"/>
              <a:t> de calidad:</a:t>
            </a:r>
            <a:r>
              <a:rPr lang="es-CL" dirty="0"/>
              <a:t> conecta con otros líderes tecnológicos y expande tu red profesional.</a:t>
            </a:r>
          </a:p>
          <a:p>
            <a:r>
              <a:rPr lang="es-CL" b="1" dirty="0"/>
              <a:t>Contenido valioso:</a:t>
            </a:r>
            <a:r>
              <a:rPr lang="es-CL" dirty="0"/>
              <a:t> Acceso a recursos, artículos y material de formación.</a:t>
            </a:r>
          </a:p>
          <a:p>
            <a:r>
              <a:rPr lang="es-CL" b="1" dirty="0"/>
              <a:t>Comunidad global y segura:</a:t>
            </a:r>
            <a:r>
              <a:rPr lang="es-CL" dirty="0"/>
              <a:t> continuamos creciendo y conectando líderes tecnológicos.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70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706"/>
        </a:solidFill>
        <a:effectLst/>
      </p:bgPr>
    </p:bg>
    <p:spTree>
      <p:nvGrpSpPr>
        <p:cNvPr id="1" name="Shape 53">
          <a:extLst>
            <a:ext uri="{FF2B5EF4-FFF2-40B4-BE49-F238E27FC236}">
              <a16:creationId xmlns:a16="http://schemas.microsoft.com/office/drawing/2014/main" id="{A1A9E3B5-2D6C-DE53-1CBD-FD1310168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>
            <a:extLst>
              <a:ext uri="{FF2B5EF4-FFF2-40B4-BE49-F238E27FC236}">
                <a16:creationId xmlns:a16="http://schemas.microsoft.com/office/drawing/2014/main" id="{71A6C03A-38CE-1BD2-92F2-FB22628918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8250" y="1830300"/>
            <a:ext cx="72909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b="1">
                <a:solidFill>
                  <a:srgbClr val="000000"/>
                </a:solidFill>
              </a:rPr>
              <a:t>Liderazgo en Tecnología</a:t>
            </a:r>
            <a:endParaRPr sz="4000">
              <a:solidFill>
                <a:srgbClr val="000000"/>
              </a:solidFill>
            </a:endParaRPr>
          </a:p>
        </p:txBody>
      </p:sp>
      <p:cxnSp>
        <p:nvCxnSpPr>
          <p:cNvPr id="55" name="Google Shape;55;p1">
            <a:extLst>
              <a:ext uri="{FF2B5EF4-FFF2-40B4-BE49-F238E27FC236}">
                <a16:creationId xmlns:a16="http://schemas.microsoft.com/office/drawing/2014/main" id="{99B4738D-F29A-4DBA-7D14-F3E0724B8983}"/>
              </a:ext>
            </a:extLst>
          </p:cNvPr>
          <p:cNvCxnSpPr/>
          <p:nvPr/>
        </p:nvCxnSpPr>
        <p:spPr>
          <a:xfrm>
            <a:off x="0" y="3830875"/>
            <a:ext cx="9227100" cy="1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">
            <a:extLst>
              <a:ext uri="{FF2B5EF4-FFF2-40B4-BE49-F238E27FC236}">
                <a16:creationId xmlns:a16="http://schemas.microsoft.com/office/drawing/2014/main" id="{8C60F293-0D56-C505-9A6A-AC00080D5780}"/>
              </a:ext>
            </a:extLst>
          </p:cNvPr>
          <p:cNvCxnSpPr/>
          <p:nvPr/>
        </p:nvCxnSpPr>
        <p:spPr>
          <a:xfrm rot="10800000">
            <a:off x="1096175" y="2023825"/>
            <a:ext cx="0" cy="183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sm" len="sm"/>
          </a:ln>
        </p:spPr>
      </p:cxnSp>
      <p:pic>
        <p:nvPicPr>
          <p:cNvPr id="57" name="Google Shape;57;p1">
            <a:extLst>
              <a:ext uri="{FF2B5EF4-FFF2-40B4-BE49-F238E27FC236}">
                <a16:creationId xmlns:a16="http://schemas.microsoft.com/office/drawing/2014/main" id="{1EF8FCD3-B421-B675-DF16-DD9A63447CE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0087" y="175809"/>
            <a:ext cx="821827" cy="2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5A8B0EA-F87F-BCE0-AA01-84AC4D31B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86" y="0"/>
            <a:ext cx="87870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819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210</Words>
  <Application>Microsoft Office PowerPoint</Application>
  <PresentationFormat>Presentación en pantalla (16:9)</PresentationFormat>
  <Paragraphs>19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Helvetica Neue</vt:lpstr>
      <vt:lpstr>Simple Light</vt:lpstr>
      <vt:lpstr>Liderazgo en Tecnología</vt:lpstr>
      <vt:lpstr>Presentación de PowerPoint</vt:lpstr>
      <vt:lpstr>Qué esperar de Tech Sherpas🎯</vt:lpstr>
      <vt:lpstr>Liderazgo en Tecnología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Liderazgo en Tecnología</dc:title>
  <cp:lastModifiedBy>Juan E. Bastidas</cp:lastModifiedBy>
  <cp:revision>6</cp:revision>
  <dcterms:modified xsi:type="dcterms:W3CDTF">2024-02-28T03:25:25Z</dcterms:modified>
</cp:coreProperties>
</file>