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1"/>
  </p:sldMasterIdLst>
  <p:sldIdLst>
    <p:sldId id="256" r:id="rId2"/>
    <p:sldId id="258" r:id="rId3"/>
    <p:sldId id="260" r:id="rId4"/>
    <p:sldId id="257"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6" y="-60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DDA51639-B2D6-4652-B8C3-1B4C224A7BAF}" type="datetimeFigureOut">
              <a:rPr lang="en-US" smtClean="0"/>
              <a:pPr/>
              <a:t>11/26/2018</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1A6AA8-A04B-4104-9AE2-BD48D340E27F}" type="datetimeFigureOut">
              <a:rPr lang="en-US" smtClean="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0BF79-FAC6-4A96-8DE1-F7B82E2E1652}" type="datetimeFigureOut">
              <a:rPr lang="en-US" smtClean="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82FF5DD9-2C52-442D-92E2-8072C0C3D7CD}" type="datetimeFigureOut">
              <a:rPr lang="en-US" smtClean="0"/>
              <a:pPr/>
              <a:t>11/26/2018</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C44961B7-6B89-48AB-966F-622E2788EECC}" type="datetimeFigureOut">
              <a:rPr lang="en-US" smtClean="0"/>
              <a:pPr/>
              <a:t>11/26/2018</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4FAB73BC-B049-4115-A692-8D63A059BFB8}"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DBD3D6FB-79CC-4683-A046-BBE785BA1BED}" type="datetimeFigureOut">
              <a:rPr lang="en-US" smtClean="0"/>
              <a:pPr/>
              <a:t>11/26/2018</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9512B3E8-48F1-4B23-8498-D8A04A81EC9C}" type="datetimeFigureOut">
              <a:rPr lang="en-US" smtClean="0"/>
              <a:pPr/>
              <a:t>11/26/2018</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B90D90-AA62-404D-A741-635B4370F9CB}" type="datetimeFigureOut">
              <a:rPr lang="en-US" smtClean="0"/>
              <a:pPr/>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A57002E4-6836-46D1-9DBB-3C27C0DD3A89}" type="datetimeFigureOut">
              <a:rPr lang="en-US" smtClean="0"/>
              <a:pPr/>
              <a:t>11/26/2018</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1CF131DD-A141-4471-BCF9-C6073EDD7E20}" type="datetimeFigureOut">
              <a:rPr lang="en-US" smtClean="0"/>
              <a:pPr/>
              <a:t>11/26/2018</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AB334A90-EB03-42F3-8859-2C2B2724C058}" type="datetimeFigureOut">
              <a:rPr lang="en-US" smtClean="0"/>
              <a:pPr/>
              <a:t>11/26/2018</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CBC48EC7-AF6A-48D3-8284-14BACBEBDD84}" type="datetimeFigureOut">
              <a:rPr lang="en-US" smtClean="0"/>
              <a:pPr/>
              <a:t>11/26/2018</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4FAB73BC-B049-4115-A692-8D63A059BFB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K:\Otilia\informatica\01\Video_20181125213751605_by_videomaker.mp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file:///K:\Otilia\informatica\01\2018-11-25-23-17-00.mp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5C946-0CFF-6F4F-856F-C5B1E5BDBCEE}"/>
              </a:ext>
            </a:extLst>
          </p:cNvPr>
          <p:cNvSpPr>
            <a:spLocks noGrp="1"/>
          </p:cNvSpPr>
          <p:nvPr>
            <p:ph type="ctrTitle"/>
          </p:nvPr>
        </p:nvSpPr>
        <p:spPr/>
        <p:txBody>
          <a:bodyPr>
            <a:normAutofit/>
          </a:bodyPr>
          <a:lstStyle/>
          <a:p>
            <a:r>
              <a:rPr lang="ro-RO" sz="7200" dirty="0" smtClean="0"/>
              <a:t>Ziua nr. </a:t>
            </a:r>
            <a:r>
              <a:rPr lang="ro-RO" sz="7200" smtClean="0"/>
              <a:t>8X</a:t>
            </a:r>
            <a:endParaRPr lang="ro-RO" sz="7200" dirty="0"/>
          </a:p>
        </p:txBody>
      </p:sp>
      <p:sp>
        <p:nvSpPr>
          <p:cNvPr id="3" name="Subtitle 2">
            <a:extLst>
              <a:ext uri="{FF2B5EF4-FFF2-40B4-BE49-F238E27FC236}">
                <a16:creationId xmlns:a16="http://schemas.microsoft.com/office/drawing/2014/main" xmlns="" id="{53556B00-3B6C-0D43-80ED-0139874C4B91}"/>
              </a:ext>
            </a:extLst>
          </p:cNvPr>
          <p:cNvSpPr>
            <a:spLocks noGrp="1"/>
          </p:cNvSpPr>
          <p:nvPr>
            <p:ph type="subTitle" idx="1"/>
          </p:nvPr>
        </p:nvSpPr>
        <p:spPr>
          <a:xfrm>
            <a:off x="8953520" y="4357694"/>
            <a:ext cx="2428892" cy="1154901"/>
          </a:xfrm>
        </p:spPr>
        <p:txBody>
          <a:bodyPr>
            <a:normAutofit fontScale="32500" lnSpcReduction="20000"/>
          </a:bodyPr>
          <a:lstStyle/>
          <a:p>
            <a:r>
              <a:rPr lang="ro-RO" sz="5500" b="1" dirty="0"/>
              <a:t>Buga Otilia</a:t>
            </a:r>
          </a:p>
          <a:p>
            <a:r>
              <a:rPr lang="ro-RO" sz="5500" b="1" dirty="0"/>
              <a:t>cl. 12 „B” </a:t>
            </a:r>
          </a:p>
          <a:p>
            <a:r>
              <a:rPr lang="ro-RO" sz="5500" b="1" dirty="0"/>
              <a:t>Colaborat de </a:t>
            </a:r>
          </a:p>
          <a:p>
            <a:r>
              <a:rPr lang="ro-RO" sz="5500" b="1" dirty="0"/>
              <a:t>Maria Guțu</a:t>
            </a:r>
          </a:p>
          <a:p>
            <a:endParaRPr lang="ro-RO" b="1" dirty="0"/>
          </a:p>
        </p:txBody>
      </p:sp>
    </p:spTree>
    <p:extLst>
      <p:ext uri="{BB962C8B-B14F-4D97-AF65-F5344CB8AC3E}">
        <p14:creationId xmlns:p14="http://schemas.microsoft.com/office/powerpoint/2010/main" xmlns="" val="1317265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Scopul proiectului</a:t>
            </a:r>
            <a:endParaRPr lang="ru-RU" dirty="0"/>
          </a:p>
        </p:txBody>
      </p:sp>
      <p:sp>
        <p:nvSpPr>
          <p:cNvPr id="3" name="Content Placeholder 2"/>
          <p:cNvSpPr>
            <a:spLocks noGrp="1"/>
          </p:cNvSpPr>
          <p:nvPr>
            <p:ph idx="1"/>
          </p:nvPr>
        </p:nvSpPr>
        <p:spPr/>
        <p:txBody>
          <a:bodyPr/>
          <a:lstStyle/>
          <a:p>
            <a:r>
              <a:rPr lang="ro-RO" dirty="0" smtClean="0"/>
              <a:t>Dezvoltarea competențelor digitale</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8000"/>
          </a:schemeClr>
        </a:solidFill>
        <a:effectLst/>
      </p:bgPr>
    </p:bg>
    <p:spTree>
      <p:nvGrpSpPr>
        <p:cNvPr id="1" name=""/>
        <p:cNvGrpSpPr/>
        <p:nvPr/>
      </p:nvGrpSpPr>
      <p:grpSpPr>
        <a:xfrm>
          <a:off x="0" y="0"/>
          <a:ext cx="0" cy="0"/>
          <a:chOff x="0" y="0"/>
          <a:chExt cx="0" cy="0"/>
        </a:xfrm>
      </p:grpSpPr>
      <p:pic>
        <p:nvPicPr>
          <p:cNvPr id="4" name="Video_20181125213751605_by_videomaker.mp4">
            <a:hlinkClick r:id="" action="ppaction://media"/>
          </p:cNvPr>
          <p:cNvPicPr>
            <a:picLocks noGrp="1" noRot="1" noChangeAspect="1"/>
          </p:cNvPicPr>
          <p:nvPr>
            <p:ph idx="1"/>
            <a:videoFile r:link="rId1"/>
          </p:nvPr>
        </p:nvPicPr>
        <p:blipFill>
          <a:blip r:embed="rId3"/>
          <a:stretch>
            <a:fillRect/>
          </a:stretch>
        </p:blipFill>
        <p:spPr>
          <a:xfrm>
            <a:off x="180972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28FDF-1495-7D4C-BEF5-3737253CA24D}"/>
              </a:ext>
            </a:extLst>
          </p:cNvPr>
          <p:cNvSpPr>
            <a:spLocks noGrp="1"/>
          </p:cNvSpPr>
          <p:nvPr>
            <p:ph type="title"/>
          </p:nvPr>
        </p:nvSpPr>
        <p:spPr/>
        <p:txBody>
          <a:bodyPr/>
          <a:lstStyle/>
          <a:p>
            <a:r>
              <a:rPr lang="ro-RO" dirty="0"/>
              <a:t>Aplicația utilizată </a:t>
            </a:r>
          </a:p>
        </p:txBody>
      </p:sp>
      <p:sp>
        <p:nvSpPr>
          <p:cNvPr id="3" name="Content Placeholder 2">
            <a:extLst>
              <a:ext uri="{FF2B5EF4-FFF2-40B4-BE49-F238E27FC236}">
                <a16:creationId xmlns:a16="http://schemas.microsoft.com/office/drawing/2014/main" xmlns="" id="{BB63292F-7D70-0A47-9456-695B9E828401}"/>
              </a:ext>
            </a:extLst>
          </p:cNvPr>
          <p:cNvSpPr>
            <a:spLocks noGrp="1"/>
          </p:cNvSpPr>
          <p:nvPr>
            <p:ph idx="1"/>
          </p:nvPr>
        </p:nvSpPr>
        <p:spPr/>
        <p:txBody>
          <a:bodyPr/>
          <a:lstStyle/>
          <a:p>
            <a:pPr>
              <a:buNone/>
            </a:pPr>
            <a:r>
              <a:rPr lang="ro-RO" b="1" dirty="0"/>
              <a:t>Video </a:t>
            </a:r>
            <a:r>
              <a:rPr lang="ro-RO" b="1" dirty="0" smtClean="0"/>
              <a:t>Maker</a:t>
            </a:r>
          </a:p>
          <a:p>
            <a:r>
              <a:rPr lang="ro-RO" dirty="0" smtClean="0"/>
              <a:t>foarte accesibilă</a:t>
            </a:r>
          </a:p>
          <a:p>
            <a:r>
              <a:rPr lang="ro-RO" dirty="0" smtClean="0"/>
              <a:t>ușor </a:t>
            </a:r>
            <a:r>
              <a:rPr lang="ro-RO" dirty="0" smtClean="0"/>
              <a:t>de găsit </a:t>
            </a:r>
            <a:endParaRPr lang="ro-RO" dirty="0" smtClean="0"/>
          </a:p>
          <a:p>
            <a:r>
              <a:rPr lang="ro-RO" dirty="0" smtClean="0"/>
              <a:t>dispune </a:t>
            </a:r>
            <a:r>
              <a:rPr lang="ro-RO" dirty="0" smtClean="0"/>
              <a:t>de o varietate largă de modalități de </a:t>
            </a:r>
            <a:r>
              <a:rPr lang="ro-RO" dirty="0" smtClean="0"/>
              <a:t>editare</a:t>
            </a:r>
          </a:p>
          <a:p>
            <a:r>
              <a:rPr lang="ro-RO" dirty="0" smtClean="0"/>
              <a:t>p</a:t>
            </a:r>
            <a:r>
              <a:rPr lang="ro-RO" smtClean="0"/>
              <a:t>e </a:t>
            </a:r>
            <a:r>
              <a:rPr lang="ro-RO" dirty="0" smtClean="0"/>
              <a:t>înțelesul tuturor</a:t>
            </a:r>
            <a:endParaRPr lang="ro-RO" dirty="0"/>
          </a:p>
          <a:p>
            <a:endParaRPr lang="ro-RO" b="1" dirty="0"/>
          </a:p>
        </p:txBody>
      </p:sp>
    </p:spTree>
    <p:extLst>
      <p:ext uri="{BB962C8B-B14F-4D97-AF65-F5344CB8AC3E}">
        <p14:creationId xmlns:p14="http://schemas.microsoft.com/office/powerpoint/2010/main" xmlns="" val="27479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2018-11-25-23-17-00.mp4">
            <a:hlinkClick r:id="" action="ppaction://media"/>
          </p:cNvPr>
          <p:cNvPicPr>
            <a:picLocks noRot="1" noChangeAspect="1"/>
          </p:cNvPicPr>
          <p:nvPr>
            <a:videoFile r:link="rId1"/>
          </p:nvPr>
        </p:nvPicPr>
        <p:blipFill>
          <a:blip r:embed="rId3"/>
          <a:stretch>
            <a:fillRect/>
          </a:stretch>
        </p:blipFill>
        <p:spPr>
          <a:xfrm>
            <a:off x="1023901" y="0"/>
            <a:ext cx="10287001"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Concluzie</a:t>
            </a:r>
            <a:endParaRPr lang="ru-RU" dirty="0"/>
          </a:p>
        </p:txBody>
      </p:sp>
      <p:sp>
        <p:nvSpPr>
          <p:cNvPr id="3" name="Content Placeholder 2"/>
          <p:cNvSpPr>
            <a:spLocks noGrp="1"/>
          </p:cNvSpPr>
          <p:nvPr>
            <p:ph idx="1"/>
          </p:nvPr>
        </p:nvSpPr>
        <p:spPr/>
        <p:txBody>
          <a:bodyPr>
            <a:normAutofit fontScale="77500" lnSpcReduction="20000"/>
          </a:bodyPr>
          <a:lstStyle/>
          <a:p>
            <a:pPr>
              <a:buNone/>
            </a:pPr>
            <a:r>
              <a:rPr lang="ro-RO" dirty="0" smtClean="0"/>
              <a:t>Pentru a crea acest proiect am început să fac poze, multe poze. Abia seara, când m-am uitat fugitiv prin galerie, am realizat ce zi plină și uimitoare avusem. Toate acele emoții simțite timp de 24 de ore au început să reapară, numai că de această dată mult mai intens. Era ca și cum călătoream prin propria-mi viață, analizând fiecare succes, dar și eșec pe care l-am trăit. Acum aveam o viziune mai clară asupra zilei ce urma, știind unde trebuie să mai depun efort pentru ca eșecurile de azi să devină succesele de mâine. </a:t>
            </a:r>
            <a:endParaRPr lang="ru-RU" dirty="0" smtClean="0"/>
          </a:p>
          <a:p>
            <a:pPr>
              <a:buNone/>
            </a:pPr>
            <a:r>
              <a:rPr lang="ro-RO" dirty="0" smtClean="0"/>
              <a:t>De asemenea, am sismțit o recunoștință enormă fața de toate acele persoane care au adus un impact, cît de mic nu ar fi fost, fie el negativ sau pozitiv in ziua mea. Acesta a fost momentul când într-adevăr am realizat ce inseamnă să fii cu adevărat bogat.</a:t>
            </a:r>
            <a:endParaRPr lang="ru-RU" dirty="0" smtClean="0"/>
          </a:p>
          <a:p>
            <a:pPr>
              <a:buNone/>
            </a:pPr>
            <a:r>
              <a:rPr lang="en-US" dirty="0" err="1" smtClean="0"/>
              <a:t>Iar</a:t>
            </a:r>
            <a:r>
              <a:rPr lang="en-US" dirty="0" smtClean="0"/>
              <a:t> î</a:t>
            </a:r>
            <a:r>
              <a:rPr lang="ro-RO" dirty="0" smtClean="0"/>
              <a:t>n final aș vrea să spun doar atât</a:t>
            </a:r>
            <a:r>
              <a:rPr lang="en-US" dirty="0" smtClean="0"/>
              <a:t>: </a:t>
            </a:r>
            <a:r>
              <a:rPr lang="ro-RO" dirty="0" smtClean="0"/>
              <a:t>o să continui să fac poze, o mulțime de poze. </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3050"/>
            <a:ext cx="12192000" cy="2357454"/>
          </a:xfrm>
        </p:spPr>
        <p:txBody>
          <a:bodyPr>
            <a:noAutofit/>
          </a:bodyPr>
          <a:lstStyle/>
          <a:p>
            <a:r>
              <a:rPr lang="ro-RO" sz="7200" dirty="0" smtClean="0"/>
              <a:t>Mulțumesc pentru atenție </a:t>
            </a:r>
            <a:endParaRPr lang="ru-RU" sz="7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124</TotalTime>
  <Words>227</Words>
  <Application>Microsoft Office PowerPoint</Application>
  <PresentationFormat>Custom</PresentationFormat>
  <Paragraphs>18</Paragraphs>
  <Slides>7</Slides>
  <Notes>0</Notes>
  <HiddenSlides>0</HiddenSlides>
  <MMClips>2</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Verve</vt:lpstr>
      <vt:lpstr>Ziua nr. 8X</vt:lpstr>
      <vt:lpstr>Scopul proiectului</vt:lpstr>
      <vt:lpstr>Slide 3</vt:lpstr>
      <vt:lpstr>Aplicația utilizată </vt:lpstr>
      <vt:lpstr>Slide 5</vt:lpstr>
      <vt:lpstr>Concluzie</vt:lpstr>
      <vt:lpstr>Mulțumesc pentru atenție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zi de sâmbătă </dc:title>
  <dc:creator>Happy</dc:creator>
  <cp:lastModifiedBy>Happy</cp:lastModifiedBy>
  <cp:revision>13</cp:revision>
  <dcterms:modified xsi:type="dcterms:W3CDTF">2018-11-25T23:52:33Z</dcterms:modified>
</cp:coreProperties>
</file>