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2"/>
  </p:notesMasterIdLst>
  <p:sldIdLst>
    <p:sldId id="307" r:id="rId2"/>
    <p:sldId id="256" r:id="rId3"/>
    <p:sldId id="259" r:id="rId4"/>
    <p:sldId id="258" r:id="rId5"/>
    <p:sldId id="297" r:id="rId6"/>
    <p:sldId id="261" r:id="rId7"/>
    <p:sldId id="260" r:id="rId8"/>
    <p:sldId id="298" r:id="rId9"/>
    <p:sldId id="299" r:id="rId10"/>
    <p:sldId id="264" r:id="rId11"/>
    <p:sldId id="300" r:id="rId12"/>
    <p:sldId id="303" r:id="rId13"/>
    <p:sldId id="301" r:id="rId14"/>
    <p:sldId id="302" r:id="rId15"/>
    <p:sldId id="266" r:id="rId16"/>
    <p:sldId id="273" r:id="rId17"/>
    <p:sldId id="271" r:id="rId18"/>
    <p:sldId id="304" r:id="rId19"/>
    <p:sldId id="305" r:id="rId20"/>
    <p:sldId id="306" r:id="rId21"/>
  </p:sldIdLst>
  <p:sldSz cx="9144000" cy="5143500" type="screen16x9"/>
  <p:notesSz cx="6858000" cy="9144000"/>
  <p:embeddedFontLst>
    <p:embeddedFont>
      <p:font typeface="Cambria Math" panose="02040503050406030204" pitchFamily="18" charset="0"/>
      <p:regular r:id="rId23"/>
    </p:embeddedFont>
    <p:embeddedFont>
      <p:font typeface="Comfortaa" panose="020B0604020202020204" charset="0"/>
      <p:regular r:id="rId24"/>
      <p:bold r:id="rId25"/>
    </p:embeddedFont>
    <p:embeddedFont>
      <p:font typeface="Comfortaa Light" panose="020B0604020202020204" charset="0"/>
      <p:regular r:id="rId26"/>
      <p:bold r:id="rId27"/>
    </p:embeddedFont>
    <p:embeddedFont>
      <p:font typeface="Coming Soon" panose="02000000000000000000" pitchFamily="2" charset="0"/>
      <p:regular r:id="rId28"/>
    </p:embeddedFont>
    <p:embeddedFont>
      <p:font typeface="Permanent Marker" panose="020B0604020202020204" charset="0"/>
      <p:regular r:id="rId29"/>
    </p:embeddedFont>
    <p:embeddedFont>
      <p:font typeface="Playlist" pitchFamily="50"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58F100-E779-4BC6-8E59-2B7B1387F48D}">
  <a:tblStyle styleId="{1958F100-E779-4BC6-8E59-2B7B1387F4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11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039a3cf85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039a3cf85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371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53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7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6039a3cf85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6039a3cf85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6039a3cf85_1_14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6039a3cf85_1_14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6039a3cf85_1_14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6039a3cf85_1_14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039a3cf85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039a3cf85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738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1a8ce172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1a8ce172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1a8ce172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1a8ce172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15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018115d82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018115d82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039a3cf85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039a3cf85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760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039a3cf85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039a3cf85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452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 TITL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a:endParaRPr/>
          </a:p>
        </p:txBody>
      </p:sp>
      <p:sp>
        <p:nvSpPr>
          <p:cNvPr id="23" name="Google Shape;23;p2"/>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158662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54" name="Google Shape;54;p4"/>
          <p:cNvSpPr txBox="1">
            <a:spLocks noGrp="1"/>
          </p:cNvSpPr>
          <p:nvPr>
            <p:ph type="title" hasCustomPrompt="1"/>
          </p:nvPr>
        </p:nvSpPr>
        <p:spPr>
          <a:xfrm>
            <a:off x="1421338"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4"/>
          <p:cNvSpPr txBox="1">
            <a:spLocks noGrp="1"/>
          </p:cNvSpPr>
          <p:nvPr>
            <p:ph type="title" idx="2" hasCustomPrompt="1"/>
          </p:nvPr>
        </p:nvSpPr>
        <p:spPr>
          <a:xfrm>
            <a:off x="3210379"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 name="Google Shape;56;p4"/>
          <p:cNvSpPr txBox="1">
            <a:spLocks noGrp="1"/>
          </p:cNvSpPr>
          <p:nvPr>
            <p:ph type="title" idx="3" hasCustomPrompt="1"/>
          </p:nvPr>
        </p:nvSpPr>
        <p:spPr>
          <a:xfrm>
            <a:off x="4999421"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 name="Google Shape;57;p4"/>
          <p:cNvSpPr txBox="1">
            <a:spLocks noGrp="1"/>
          </p:cNvSpPr>
          <p:nvPr>
            <p:ph type="title" idx="4" hasCustomPrompt="1"/>
          </p:nvPr>
        </p:nvSpPr>
        <p:spPr>
          <a:xfrm>
            <a:off x="6788463"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4"/>
          <p:cNvSpPr txBox="1">
            <a:spLocks noGrp="1"/>
          </p:cNvSpPr>
          <p:nvPr>
            <p:ph type="ctrTitle" idx="5"/>
          </p:nvPr>
        </p:nvSpPr>
        <p:spPr>
          <a:xfrm>
            <a:off x="311700" y="618575"/>
            <a:ext cx="8520600" cy="73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algn="ctr" rtl="0">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algn="ctr" rtl="0">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algn="ctr" rtl="0">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algn="ctr" rtl="0">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algn="ctr" rtl="0">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algn="ctr" rtl="0">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algn="ctr" rtl="0">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algn="ctr" rtl="0">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a:endParaRPr/>
          </a:p>
        </p:txBody>
      </p:sp>
      <p:sp>
        <p:nvSpPr>
          <p:cNvPr id="59" name="Google Shape;59;p4"/>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0" name="Google Shape;60;p4"/>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1" name="Google Shape;61;p4"/>
          <p:cNvSpPr txBox="1">
            <a:spLocks noGrp="1"/>
          </p:cNvSpPr>
          <p:nvPr>
            <p:ph type="subTitle" idx="7"/>
          </p:nvPr>
        </p:nvSpPr>
        <p:spPr>
          <a:xfrm>
            <a:off x="471950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2" name="Google Shape;62;p4"/>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3" name="Google Shape;63;p4"/>
          <p:cNvSpPr txBox="1">
            <a:spLocks noGrp="1"/>
          </p:cNvSpPr>
          <p:nvPr>
            <p:ph type="subTitle" idx="9"/>
          </p:nvPr>
        </p:nvSpPr>
        <p:spPr>
          <a:xfrm>
            <a:off x="471952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67;p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68;p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69;p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3" name="Google Shape;73;p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4" name="Google Shape;74;p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75;p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76;p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77;p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78" name="Google Shape;78;p5"/>
          <p:cNvSpPr txBox="1">
            <a:spLocks noGrp="1"/>
          </p:cNvSpPr>
          <p:nvPr>
            <p:ph type="subTitle" idx="1"/>
          </p:nvPr>
        </p:nvSpPr>
        <p:spPr>
          <a:xfrm>
            <a:off x="939525" y="2054550"/>
            <a:ext cx="2916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79" name="Google Shape;79;p5"/>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BIG_NUMBER_1_1_2">
    <p:spTree>
      <p:nvGrpSpPr>
        <p:cNvPr id="1"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9" name="Google Shape;99;p7"/>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0" name="Google Shape;100;p7"/>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7"/>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2" name="Google Shape;102;p7"/>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3" name="Google Shape;103;p7"/>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4" name="Google Shape;104;p7"/>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5" name="Google Shape;105;p7"/>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6" name="Google Shape;106;p7"/>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7" name="Google Shape;107;p7"/>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8" name="Google Shape;108;p7"/>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9" name="Google Shape;109;p7"/>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10" name="Google Shape;110;p7"/>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
        <p:nvSpPr>
          <p:cNvPr id="111" name="Google Shape;111;p7"/>
          <p:cNvSpPr txBox="1">
            <a:spLocks noGrp="1"/>
          </p:cNvSpPr>
          <p:nvPr>
            <p:ph type="subTitle" idx="1"/>
          </p:nvPr>
        </p:nvSpPr>
        <p:spPr>
          <a:xfrm>
            <a:off x="3114000" y="2054550"/>
            <a:ext cx="2916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HREE COLUMNS">
  <p:cSld name="BLANK_2">
    <p:spTree>
      <p:nvGrpSpPr>
        <p:cNvPr id="1"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51" name="Google Shape;151;p10"/>
          <p:cNvSpPr txBox="1">
            <a:spLocks noGrp="1"/>
          </p:cNvSpPr>
          <p:nvPr>
            <p:ph type="subTitle" idx="1"/>
          </p:nvPr>
        </p:nvSpPr>
        <p:spPr>
          <a:xfrm>
            <a:off x="1248925"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2" name="Google Shape;152;p10"/>
          <p:cNvSpPr txBox="1">
            <a:spLocks noGrp="1"/>
          </p:cNvSpPr>
          <p:nvPr>
            <p:ph type="subTitle" idx="2"/>
          </p:nvPr>
        </p:nvSpPr>
        <p:spPr>
          <a:xfrm>
            <a:off x="3723750"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3" name="Google Shape;153;p10"/>
          <p:cNvSpPr txBox="1">
            <a:spLocks noGrp="1"/>
          </p:cNvSpPr>
          <p:nvPr>
            <p:ph type="subTitle" idx="3"/>
          </p:nvPr>
        </p:nvSpPr>
        <p:spPr>
          <a:xfrm>
            <a:off x="6198575"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4" name="Google Shape;154;p10"/>
          <p:cNvSpPr txBox="1">
            <a:spLocks noGrp="1"/>
          </p:cNvSpPr>
          <p:nvPr>
            <p:ph type="ctrTitle"/>
          </p:nvPr>
        </p:nvSpPr>
        <p:spPr>
          <a:xfrm>
            <a:off x="1350163"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55" name="Google Shape;155;p10"/>
          <p:cNvSpPr txBox="1">
            <a:spLocks noGrp="1"/>
          </p:cNvSpPr>
          <p:nvPr>
            <p:ph type="ctrTitle" idx="4"/>
          </p:nvPr>
        </p:nvSpPr>
        <p:spPr>
          <a:xfrm>
            <a:off x="3824988"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56" name="Google Shape;156;p10"/>
          <p:cNvSpPr txBox="1">
            <a:spLocks noGrp="1"/>
          </p:cNvSpPr>
          <p:nvPr>
            <p:ph type="ctrTitle" idx="5"/>
          </p:nvPr>
        </p:nvSpPr>
        <p:spPr>
          <a:xfrm>
            <a:off x="6299838"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157" name="Google Shape;157;p10"/>
          <p:cNvSpPr txBox="1">
            <a:spLocks noGrp="1"/>
          </p:cNvSpPr>
          <p:nvPr>
            <p:ph type="ctrTitle" idx="6"/>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BIG_NUMBER_1_1_2_1">
    <p:spTree>
      <p:nvGrpSpPr>
        <p:cNvPr id="1"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8" name="Google Shape;178;p1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9" name="Google Shape;179;p1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0" name="Google Shape;180;p1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1" name="Google Shape;181;p1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2" name="Google Shape;182;p1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3" name="Google Shape;183;p1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4" name="Google Shape;184;p1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5" name="Google Shape;185;p1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6" name="Google Shape;186;p1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7" name="Google Shape;187;p1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8" name="Google Shape;188;p1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89" name="Google Shape;189;p12"/>
          <p:cNvSpPr txBox="1">
            <a:spLocks noGrp="1"/>
          </p:cNvSpPr>
          <p:nvPr>
            <p:ph type="ctrTitle"/>
          </p:nvPr>
        </p:nvSpPr>
        <p:spPr>
          <a:xfrm>
            <a:off x="3312600" y="1202650"/>
            <a:ext cx="25188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
  <p:cSld name="BLANK_2_2">
    <p:spTree>
      <p:nvGrpSpPr>
        <p:cNvPr id="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4" name="Google Shape;214;p1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1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1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7" name="Google Shape;217;p1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8" name="Google Shape;218;p1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9" name="Google Shape;219;p1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0" name="Google Shape;220;p1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1" name="Google Shape;221;p1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2" name="Google Shape;222;p1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3" name="Google Shape;223;p1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4" name="Google Shape;224;p1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5" name="Google Shape;225;p14"/>
          <p:cNvSpPr txBox="1">
            <a:spLocks noGrp="1"/>
          </p:cNvSpPr>
          <p:nvPr>
            <p:ph type="subTitle" idx="1"/>
          </p:nvPr>
        </p:nvSpPr>
        <p:spPr>
          <a:xfrm>
            <a:off x="2333925" y="2523925"/>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26" name="Google Shape;226;p14"/>
          <p:cNvSpPr txBox="1">
            <a:spLocks noGrp="1"/>
          </p:cNvSpPr>
          <p:nvPr>
            <p:ph type="subTitle" idx="2"/>
          </p:nvPr>
        </p:nvSpPr>
        <p:spPr>
          <a:xfrm>
            <a:off x="5113550" y="2523925"/>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27" name="Google Shape;227;p14"/>
          <p:cNvSpPr txBox="1">
            <a:spLocks noGrp="1"/>
          </p:cNvSpPr>
          <p:nvPr>
            <p:ph type="ctrTitle"/>
          </p:nvPr>
        </p:nvSpPr>
        <p:spPr>
          <a:xfrm>
            <a:off x="2435163" y="174557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
        <p:nvSpPr>
          <p:cNvPr id="228" name="Google Shape;228;p14"/>
          <p:cNvSpPr txBox="1">
            <a:spLocks noGrp="1"/>
          </p:cNvSpPr>
          <p:nvPr>
            <p:ph type="ctrTitle" idx="3"/>
          </p:nvPr>
        </p:nvSpPr>
        <p:spPr>
          <a:xfrm>
            <a:off x="5214788" y="174557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extLst>
      <p:ext uri="{BB962C8B-B14F-4D97-AF65-F5344CB8AC3E}">
        <p14:creationId xmlns:p14="http://schemas.microsoft.com/office/powerpoint/2010/main" val="194945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6" r:id="rId5"/>
    <p:sldLayoutId id="2147483658" r:id="rId6"/>
    <p:sldLayoutId id="2147483660" r:id="rId7"/>
    <p:sldLayoutId id="2147483666"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77C5-27A8-6E90-5648-3E4CF03F7B76}"/>
              </a:ext>
            </a:extLst>
          </p:cNvPr>
          <p:cNvSpPr>
            <a:spLocks noGrp="1"/>
          </p:cNvSpPr>
          <p:nvPr>
            <p:ph type="title"/>
          </p:nvPr>
        </p:nvSpPr>
        <p:spPr/>
        <p:txBody>
          <a:bodyPr/>
          <a:lstStyle/>
          <a:p>
            <a:endParaRPr lang="hi-IN"/>
          </a:p>
        </p:txBody>
      </p:sp>
      <p:sp>
        <p:nvSpPr>
          <p:cNvPr id="3" name="Title 2">
            <a:extLst>
              <a:ext uri="{FF2B5EF4-FFF2-40B4-BE49-F238E27FC236}">
                <a16:creationId xmlns:a16="http://schemas.microsoft.com/office/drawing/2014/main" id="{E69EAB73-0BC4-FD99-6C10-895F90B7FEE2}"/>
              </a:ext>
            </a:extLst>
          </p:cNvPr>
          <p:cNvSpPr>
            <a:spLocks noGrp="1"/>
          </p:cNvSpPr>
          <p:nvPr>
            <p:ph type="title" idx="2"/>
          </p:nvPr>
        </p:nvSpPr>
        <p:spPr/>
        <p:txBody>
          <a:bodyPr/>
          <a:lstStyle/>
          <a:p>
            <a:endParaRPr lang="hi-IN"/>
          </a:p>
        </p:txBody>
      </p:sp>
      <p:sp>
        <p:nvSpPr>
          <p:cNvPr id="4" name="Title 3">
            <a:extLst>
              <a:ext uri="{FF2B5EF4-FFF2-40B4-BE49-F238E27FC236}">
                <a16:creationId xmlns:a16="http://schemas.microsoft.com/office/drawing/2014/main" id="{70BEAD4F-2DE5-5101-0544-CA39BBB6A81F}"/>
              </a:ext>
            </a:extLst>
          </p:cNvPr>
          <p:cNvSpPr>
            <a:spLocks noGrp="1"/>
          </p:cNvSpPr>
          <p:nvPr>
            <p:ph type="title" idx="3"/>
          </p:nvPr>
        </p:nvSpPr>
        <p:spPr/>
        <p:txBody>
          <a:bodyPr/>
          <a:lstStyle/>
          <a:p>
            <a:endParaRPr lang="hi-IN"/>
          </a:p>
        </p:txBody>
      </p:sp>
      <p:sp>
        <p:nvSpPr>
          <p:cNvPr id="5" name="Title 4">
            <a:extLst>
              <a:ext uri="{FF2B5EF4-FFF2-40B4-BE49-F238E27FC236}">
                <a16:creationId xmlns:a16="http://schemas.microsoft.com/office/drawing/2014/main" id="{BC734050-4EB3-7162-532D-C3DC2E0AFAAC}"/>
              </a:ext>
            </a:extLst>
          </p:cNvPr>
          <p:cNvSpPr>
            <a:spLocks noGrp="1"/>
          </p:cNvSpPr>
          <p:nvPr>
            <p:ph type="title" idx="4"/>
          </p:nvPr>
        </p:nvSpPr>
        <p:spPr/>
        <p:txBody>
          <a:bodyPr/>
          <a:lstStyle/>
          <a:p>
            <a:endParaRPr lang="hi-IN"/>
          </a:p>
        </p:txBody>
      </p:sp>
      <p:sp>
        <p:nvSpPr>
          <p:cNvPr id="6" name="Title 5">
            <a:extLst>
              <a:ext uri="{FF2B5EF4-FFF2-40B4-BE49-F238E27FC236}">
                <a16:creationId xmlns:a16="http://schemas.microsoft.com/office/drawing/2014/main" id="{D468598A-099B-C7EC-5794-545261F1CE36}"/>
              </a:ext>
            </a:extLst>
          </p:cNvPr>
          <p:cNvSpPr>
            <a:spLocks noGrp="1"/>
          </p:cNvSpPr>
          <p:nvPr>
            <p:ph type="ctrTitle" idx="5"/>
          </p:nvPr>
        </p:nvSpPr>
        <p:spPr/>
        <p:txBody>
          <a:bodyPr/>
          <a:lstStyle/>
          <a:p>
            <a:endParaRPr lang="hi-IN"/>
          </a:p>
        </p:txBody>
      </p:sp>
      <p:sp>
        <p:nvSpPr>
          <p:cNvPr id="7" name="Subtitle 6">
            <a:extLst>
              <a:ext uri="{FF2B5EF4-FFF2-40B4-BE49-F238E27FC236}">
                <a16:creationId xmlns:a16="http://schemas.microsoft.com/office/drawing/2014/main" id="{D7B97D3C-AB51-F706-B1A8-4A9EC79E51E2}"/>
              </a:ext>
            </a:extLst>
          </p:cNvPr>
          <p:cNvSpPr>
            <a:spLocks noGrp="1"/>
          </p:cNvSpPr>
          <p:nvPr>
            <p:ph type="subTitle" idx="1"/>
          </p:nvPr>
        </p:nvSpPr>
        <p:spPr/>
        <p:txBody>
          <a:bodyPr/>
          <a:lstStyle/>
          <a:p>
            <a:endParaRPr lang="hi-IN"/>
          </a:p>
        </p:txBody>
      </p:sp>
      <p:sp>
        <p:nvSpPr>
          <p:cNvPr id="8" name="Subtitle 7">
            <a:extLst>
              <a:ext uri="{FF2B5EF4-FFF2-40B4-BE49-F238E27FC236}">
                <a16:creationId xmlns:a16="http://schemas.microsoft.com/office/drawing/2014/main" id="{F1ACE3A0-5B8E-741B-DA46-E7BF946A1AA6}"/>
              </a:ext>
            </a:extLst>
          </p:cNvPr>
          <p:cNvSpPr>
            <a:spLocks noGrp="1"/>
          </p:cNvSpPr>
          <p:nvPr>
            <p:ph type="subTitle" idx="6"/>
          </p:nvPr>
        </p:nvSpPr>
        <p:spPr/>
        <p:txBody>
          <a:bodyPr/>
          <a:lstStyle/>
          <a:p>
            <a:endParaRPr lang="hi-IN"/>
          </a:p>
        </p:txBody>
      </p:sp>
      <p:sp>
        <p:nvSpPr>
          <p:cNvPr id="9" name="Subtitle 8">
            <a:extLst>
              <a:ext uri="{FF2B5EF4-FFF2-40B4-BE49-F238E27FC236}">
                <a16:creationId xmlns:a16="http://schemas.microsoft.com/office/drawing/2014/main" id="{A2411937-51D0-67A1-B69A-A5A8E8CEC401}"/>
              </a:ext>
            </a:extLst>
          </p:cNvPr>
          <p:cNvSpPr>
            <a:spLocks noGrp="1"/>
          </p:cNvSpPr>
          <p:nvPr>
            <p:ph type="subTitle" idx="7"/>
          </p:nvPr>
        </p:nvSpPr>
        <p:spPr/>
        <p:txBody>
          <a:bodyPr/>
          <a:lstStyle/>
          <a:p>
            <a:endParaRPr lang="hi-IN"/>
          </a:p>
        </p:txBody>
      </p:sp>
      <p:sp>
        <p:nvSpPr>
          <p:cNvPr id="10" name="Subtitle 9">
            <a:extLst>
              <a:ext uri="{FF2B5EF4-FFF2-40B4-BE49-F238E27FC236}">
                <a16:creationId xmlns:a16="http://schemas.microsoft.com/office/drawing/2014/main" id="{A43E3B20-B587-E02C-9F75-D8F0CBC5E30C}"/>
              </a:ext>
            </a:extLst>
          </p:cNvPr>
          <p:cNvSpPr>
            <a:spLocks noGrp="1"/>
          </p:cNvSpPr>
          <p:nvPr>
            <p:ph type="subTitle" idx="8"/>
          </p:nvPr>
        </p:nvSpPr>
        <p:spPr/>
        <p:txBody>
          <a:bodyPr/>
          <a:lstStyle/>
          <a:p>
            <a:endParaRPr lang="hi-IN"/>
          </a:p>
        </p:txBody>
      </p:sp>
      <p:sp>
        <p:nvSpPr>
          <p:cNvPr id="11" name="Subtitle 10">
            <a:extLst>
              <a:ext uri="{FF2B5EF4-FFF2-40B4-BE49-F238E27FC236}">
                <a16:creationId xmlns:a16="http://schemas.microsoft.com/office/drawing/2014/main" id="{7774B82C-8ACB-D532-15B7-65679CDD0DEE}"/>
              </a:ext>
            </a:extLst>
          </p:cNvPr>
          <p:cNvSpPr>
            <a:spLocks noGrp="1"/>
          </p:cNvSpPr>
          <p:nvPr>
            <p:ph type="subTitle" idx="9"/>
          </p:nvPr>
        </p:nvSpPr>
        <p:spPr/>
        <p:txBody>
          <a:bodyPr/>
          <a:lstStyle/>
          <a:p>
            <a:endParaRPr lang="hi-IN"/>
          </a:p>
        </p:txBody>
      </p:sp>
    </p:spTree>
    <p:extLst>
      <p:ext uri="{BB962C8B-B14F-4D97-AF65-F5344CB8AC3E}">
        <p14:creationId xmlns:p14="http://schemas.microsoft.com/office/powerpoint/2010/main" val="314005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6" name="Google Shape;866;p31"/>
          <p:cNvGrpSpPr/>
          <p:nvPr/>
        </p:nvGrpSpPr>
        <p:grpSpPr>
          <a:xfrm>
            <a:off x="1146625" y="2025923"/>
            <a:ext cx="1901098" cy="2324526"/>
            <a:chOff x="1146625" y="2025923"/>
            <a:chExt cx="1901098" cy="2324526"/>
          </a:xfrm>
        </p:grpSpPr>
        <p:sp>
          <p:nvSpPr>
            <p:cNvPr id="867" name="Google Shape;867;p31"/>
            <p:cNvSpPr/>
            <p:nvPr/>
          </p:nvSpPr>
          <p:spPr>
            <a:xfrm>
              <a:off x="1146625"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1218626"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1"/>
          <p:cNvGrpSpPr/>
          <p:nvPr/>
        </p:nvGrpSpPr>
        <p:grpSpPr>
          <a:xfrm>
            <a:off x="3621450" y="2025923"/>
            <a:ext cx="1901098" cy="2324526"/>
            <a:chOff x="3621450" y="2025923"/>
            <a:chExt cx="1901098" cy="2324526"/>
          </a:xfrm>
        </p:grpSpPr>
        <p:sp>
          <p:nvSpPr>
            <p:cNvPr id="870" name="Google Shape;870;p31"/>
            <p:cNvSpPr/>
            <p:nvPr/>
          </p:nvSpPr>
          <p:spPr>
            <a:xfrm>
              <a:off x="3621450"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3693451"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1"/>
          <p:cNvGrpSpPr/>
          <p:nvPr/>
        </p:nvGrpSpPr>
        <p:grpSpPr>
          <a:xfrm>
            <a:off x="6096275" y="2025923"/>
            <a:ext cx="1901098" cy="2324526"/>
            <a:chOff x="6096275" y="2025923"/>
            <a:chExt cx="1901098" cy="2324526"/>
          </a:xfrm>
        </p:grpSpPr>
        <p:sp>
          <p:nvSpPr>
            <p:cNvPr id="873" name="Google Shape;873;p31"/>
            <p:cNvSpPr/>
            <p:nvPr/>
          </p:nvSpPr>
          <p:spPr>
            <a:xfrm>
              <a:off x="6096275"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6168276"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31"/>
          <p:cNvSpPr txBox="1">
            <a:spLocks noGrp="1"/>
          </p:cNvSpPr>
          <p:nvPr>
            <p:ph type="subTitle" idx="1"/>
          </p:nvPr>
        </p:nvSpPr>
        <p:spPr>
          <a:xfrm>
            <a:off x="1248925" y="2857300"/>
            <a:ext cx="1696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special theory of relativity which showed that time and distance were not absolute.</a:t>
            </a:r>
            <a:endParaRPr dirty="0"/>
          </a:p>
        </p:txBody>
      </p:sp>
      <p:sp>
        <p:nvSpPr>
          <p:cNvPr id="876" name="Google Shape;876;p31"/>
          <p:cNvSpPr txBox="1">
            <a:spLocks noGrp="1"/>
          </p:cNvSpPr>
          <p:nvPr>
            <p:ph type="subTitle" idx="2"/>
          </p:nvPr>
        </p:nvSpPr>
        <p:spPr>
          <a:xfrm>
            <a:off x="3723750" y="2857300"/>
            <a:ext cx="1696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General theory of relativity was the theory of gravity showing it can curve space and time</a:t>
            </a:r>
            <a:endParaRPr dirty="0"/>
          </a:p>
        </p:txBody>
      </p:sp>
      <mc:AlternateContent xmlns:mc="http://schemas.openxmlformats.org/markup-compatibility/2006" xmlns:a14="http://schemas.microsoft.com/office/drawing/2010/main">
        <mc:Choice Requires="a14">
          <p:sp>
            <p:nvSpPr>
              <p:cNvPr id="877" name="Google Shape;877;p31"/>
              <p:cNvSpPr txBox="1">
                <a:spLocks noGrp="1"/>
              </p:cNvSpPr>
              <p:nvPr>
                <p:ph type="subTitle" idx="3"/>
              </p:nvPr>
            </p:nvSpPr>
            <p:spPr>
              <a:xfrm>
                <a:off x="6198575" y="2857300"/>
                <a:ext cx="1696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r>
                        <a:rPr lang="en-US" i="1" smtClean="0">
                          <a:latin typeface="Cambria Math" panose="02040503050406030204" pitchFamily="18" charset="0"/>
                        </a:rPr>
                        <m:t>=</m:t>
                      </m:r>
                      <m:r>
                        <a:rPr lang="en-US" b="0" i="1" smtClean="0">
                          <a:latin typeface="Cambria Math" panose="02040503050406030204" pitchFamily="18" charset="0"/>
                        </a:rPr>
                        <m:t>𝑚</m:t>
                      </m:r>
                      <m:sSup>
                        <m:sSupPr>
                          <m:ctrlPr>
                            <a:rPr lang="en-US" i="1" smtClean="0">
                              <a:latin typeface="Cambria Math" panose="02040503050406030204" pitchFamily="18" charset="0"/>
                            </a:rPr>
                          </m:ctrlPr>
                        </m:sSupPr>
                        <m:e>
                          <m:r>
                            <a:rPr lang="en-US" b="0" i="1" smtClean="0">
                              <a:latin typeface="Cambria Math" panose="02040503050406030204" pitchFamily="18" charset="0"/>
                            </a:rPr>
                            <m:t>𝑐</m:t>
                          </m:r>
                        </m:e>
                        <m:sup>
                          <m:r>
                            <a:rPr lang="en-US" i="1" smtClean="0">
                              <a:latin typeface="Cambria Math" panose="02040503050406030204" pitchFamily="18" charset="0"/>
                            </a:rPr>
                            <m:t>2</m:t>
                          </m:r>
                        </m:sup>
                      </m:sSup>
                    </m:oMath>
                  </m:oMathPara>
                </a14:m>
                <a:endParaRPr lang="en-US" dirty="0"/>
              </a:p>
              <a:p>
                <a:pPr marL="0" lvl="0" indent="0" algn="ctr" rtl="0">
                  <a:spcBef>
                    <a:spcPts val="0"/>
                  </a:spcBef>
                  <a:spcAft>
                    <a:spcPts val="0"/>
                  </a:spcAft>
                  <a:buNone/>
                </a:pPr>
                <a:r>
                  <a:rPr lang="en-IN" dirty="0"/>
                  <a:t>One of the famous theory ever given by Einstein showing that energy and mass are equal.</a:t>
                </a:r>
                <a:endParaRPr dirty="0"/>
              </a:p>
            </p:txBody>
          </p:sp>
        </mc:Choice>
        <mc:Fallback xmlns="">
          <p:sp>
            <p:nvSpPr>
              <p:cNvPr id="877" name="Google Shape;877;p31"/>
              <p:cNvSpPr txBox="1">
                <a:spLocks noGrp="1" noRot="1" noChangeAspect="1" noMove="1" noResize="1" noEditPoints="1" noAdjustHandles="1" noChangeArrowheads="1" noChangeShapeType="1" noTextEdit="1"/>
              </p:cNvSpPr>
              <p:nvPr>
                <p:ph type="subTitle" idx="3"/>
              </p:nvPr>
            </p:nvSpPr>
            <p:spPr>
              <a:xfrm>
                <a:off x="6198575" y="2857300"/>
                <a:ext cx="1696500" cy="792600"/>
              </a:xfrm>
              <a:prstGeom prst="rect">
                <a:avLst/>
              </a:prstGeom>
              <a:blipFill>
                <a:blip r:embed="rId3"/>
                <a:stretch>
                  <a:fillRect r="-719" b="-49231"/>
                </a:stretch>
              </a:blipFill>
            </p:spPr>
            <p:txBody>
              <a:bodyPr/>
              <a:lstStyle/>
              <a:p>
                <a:r>
                  <a:rPr lang="hi-IN">
                    <a:noFill/>
                  </a:rPr>
                  <a:t> </a:t>
                </a:r>
              </a:p>
            </p:txBody>
          </p:sp>
        </mc:Fallback>
      </mc:AlternateContent>
      <p:sp>
        <p:nvSpPr>
          <p:cNvPr id="878" name="Google Shape;878;p31"/>
          <p:cNvSpPr txBox="1">
            <a:spLocks noGrp="1"/>
          </p:cNvSpPr>
          <p:nvPr>
            <p:ph type="ctrTitle" idx="6"/>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three famous theories….</a:t>
            </a:r>
            <a:endParaRPr dirty="0"/>
          </a:p>
        </p:txBody>
      </p:sp>
      <p:sp>
        <p:nvSpPr>
          <p:cNvPr id="879" name="Google Shape;879;p31"/>
          <p:cNvSpPr txBox="1">
            <a:spLocks noGrp="1"/>
          </p:cNvSpPr>
          <p:nvPr>
            <p:ph type="ctrTitle"/>
          </p:nvPr>
        </p:nvSpPr>
        <p:spPr>
          <a:xfrm>
            <a:off x="1350163" y="1774150"/>
            <a:ext cx="149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1905</a:t>
            </a:r>
            <a:endParaRPr dirty="0"/>
          </a:p>
        </p:txBody>
      </p:sp>
      <p:sp>
        <p:nvSpPr>
          <p:cNvPr id="880" name="Google Shape;880;p31"/>
          <p:cNvSpPr txBox="1">
            <a:spLocks noGrp="1"/>
          </p:cNvSpPr>
          <p:nvPr>
            <p:ph type="ctrTitle" idx="4"/>
          </p:nvPr>
        </p:nvSpPr>
        <p:spPr>
          <a:xfrm>
            <a:off x="3824988" y="1774150"/>
            <a:ext cx="149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1915</a:t>
            </a:r>
            <a:endParaRPr dirty="0"/>
          </a:p>
        </p:txBody>
      </p:sp>
      <p:sp>
        <p:nvSpPr>
          <p:cNvPr id="881" name="Google Shape;881;p31"/>
          <p:cNvSpPr txBox="1">
            <a:spLocks noGrp="1"/>
          </p:cNvSpPr>
          <p:nvPr>
            <p:ph type="ctrTitle" idx="5"/>
          </p:nvPr>
        </p:nvSpPr>
        <p:spPr>
          <a:xfrm>
            <a:off x="6299838" y="1774150"/>
            <a:ext cx="149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1905</a:t>
            </a:r>
            <a:endParaRPr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213" name="Google Shape;213;p33"/>
          <p:cNvPicPr preferRelativeResize="0"/>
          <p:nvPr/>
        </p:nvPicPr>
        <p:blipFill>
          <a:blip r:embed="rId3">
            <a:alphaModFix amt="86000"/>
          </a:blip>
          <a:stretch>
            <a:fillRect/>
          </a:stretch>
        </p:blipFill>
        <p:spPr>
          <a:xfrm rot="1344117">
            <a:off x="3823915" y="1255826"/>
            <a:ext cx="1496149" cy="1160650"/>
          </a:xfrm>
          <a:prstGeom prst="rect">
            <a:avLst/>
          </a:prstGeom>
          <a:noFill/>
          <a:ln>
            <a:noFill/>
          </a:ln>
        </p:spPr>
      </p:pic>
      <p:pic>
        <p:nvPicPr>
          <p:cNvPr id="214" name="Google Shape;214;p3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5" name="Google Shape;215;p3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6" name="Google Shape;216;p3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Personal Life</a:t>
            </a:r>
            <a:endParaRPr dirty="0"/>
          </a:p>
        </p:txBody>
      </p:sp>
      <p:sp>
        <p:nvSpPr>
          <p:cNvPr id="3" name="Subtitle 2">
            <a:extLst>
              <a:ext uri="{FF2B5EF4-FFF2-40B4-BE49-F238E27FC236}">
                <a16:creationId xmlns:a16="http://schemas.microsoft.com/office/drawing/2014/main" id="{929A8CBA-93F0-41E6-8189-55D045893387}"/>
              </a:ext>
            </a:extLst>
          </p:cNvPr>
          <p:cNvSpPr>
            <a:spLocks noGrp="1"/>
          </p:cNvSpPr>
          <p:nvPr>
            <p:ph type="subTitle" idx="1"/>
          </p:nvPr>
        </p:nvSpPr>
        <p:spPr/>
        <p:txBody>
          <a:bodyPr/>
          <a:lstStyle/>
          <a:p>
            <a:endParaRPr lang="hi-IN"/>
          </a:p>
        </p:txBody>
      </p:sp>
    </p:spTree>
    <p:extLst>
      <p:ext uri="{BB962C8B-B14F-4D97-AF65-F5344CB8AC3E}">
        <p14:creationId xmlns:p14="http://schemas.microsoft.com/office/powerpoint/2010/main" val="31486771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8"/>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Get a Job..</a:t>
            </a:r>
            <a:endParaRPr dirty="0"/>
          </a:p>
        </p:txBody>
      </p:sp>
      <p:sp>
        <p:nvSpPr>
          <p:cNvPr id="727" name="Google Shape;727;p28"/>
          <p:cNvSpPr txBox="1">
            <a:spLocks noGrp="1"/>
          </p:cNvSpPr>
          <p:nvPr>
            <p:ph type="subTitle" idx="1"/>
          </p:nvPr>
        </p:nvSpPr>
        <p:spPr>
          <a:xfrm>
            <a:off x="1480770" y="1648666"/>
            <a:ext cx="5864537" cy="2662105"/>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v"/>
            </a:pPr>
            <a:r>
              <a:rPr lang="en-US" sz="1400" dirty="0"/>
              <a:t>In 1900, Albert was 21 and university graduate and unemployed. He worked as assistant teacher. Gave private lessons </a:t>
            </a:r>
          </a:p>
          <a:p>
            <a:pPr marL="285750" lvl="0" indent="-285750" rtl="0">
              <a:spcBef>
                <a:spcPts val="0"/>
              </a:spcBef>
              <a:spcAft>
                <a:spcPts val="0"/>
              </a:spcAft>
              <a:buFont typeface="Wingdings" panose="05000000000000000000" pitchFamily="2" charset="2"/>
              <a:buChar char="v"/>
            </a:pPr>
            <a:r>
              <a:rPr lang="en-US" sz="1400" dirty="0"/>
              <a:t>He finally secured a job in 1902, as a technical expert at a patent office in Berlin.</a:t>
            </a:r>
          </a:p>
          <a:p>
            <a:pPr marL="285750" lvl="0" indent="-285750" rtl="0">
              <a:spcBef>
                <a:spcPts val="0"/>
              </a:spcBef>
              <a:spcAft>
                <a:spcPts val="0"/>
              </a:spcAft>
              <a:buFont typeface="Wingdings" panose="05000000000000000000" pitchFamily="2" charset="2"/>
              <a:buChar char="v"/>
            </a:pPr>
            <a:r>
              <a:rPr lang="en-US" sz="1400" dirty="0"/>
              <a:t>While he was supposed to be assessing other people’s invention , he was secretly developing his own ideas in secret .</a:t>
            </a:r>
          </a:p>
          <a:p>
            <a:pPr marL="285750" lvl="0" indent="-285750" rtl="0">
              <a:spcBef>
                <a:spcPts val="0"/>
              </a:spcBef>
              <a:spcAft>
                <a:spcPts val="0"/>
              </a:spcAft>
              <a:buFont typeface="Wingdings" panose="05000000000000000000" pitchFamily="2" charset="2"/>
              <a:buChar char="v"/>
            </a:pPr>
            <a:r>
              <a:rPr lang="en-US" sz="1400" dirty="0"/>
              <a:t>Einstein is said to have jokingly called his desk drawer at work the “bureau of theoretical physics”</a:t>
            </a:r>
          </a:p>
        </p:txBody>
      </p:sp>
    </p:spTree>
    <p:extLst>
      <p:ext uri="{BB962C8B-B14F-4D97-AF65-F5344CB8AC3E}">
        <p14:creationId xmlns:p14="http://schemas.microsoft.com/office/powerpoint/2010/main" val="22386753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His mother made him learn violin when he was 6. Einstein always had a taste for literature and art . In Zurich he also felt interest in a fellow student. </a:t>
            </a:r>
            <a:r>
              <a:rPr lang="en-US" sz="1400" dirty="0" err="1"/>
              <a:t>Mileva</a:t>
            </a:r>
            <a:r>
              <a:rPr lang="en-US" sz="1400" dirty="0"/>
              <a:t> </a:t>
            </a:r>
            <a:r>
              <a:rPr lang="en-US" sz="1400" dirty="0" err="1"/>
              <a:t>Maric</a:t>
            </a:r>
            <a:r>
              <a:rPr lang="en-US" sz="1400" dirty="0"/>
              <a:t>. Whom he found to be a clever creature. (Einstein had come to Zurich as it was the few universities where women could get degree)</a:t>
            </a:r>
          </a:p>
        </p:txBody>
      </p:sp>
      <p:sp>
        <p:nvSpPr>
          <p:cNvPr id="223" name="Google Shape;223;p3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01</a:t>
            </a:r>
            <a:endParaRPr dirty="0"/>
          </a:p>
        </p:txBody>
      </p:sp>
      <p:pic>
        <p:nvPicPr>
          <p:cNvPr id="224" name="Google Shape;224;p3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pic>
        <p:nvPicPr>
          <p:cNvPr id="230" name="Google Shape;230;p34"/>
          <p:cNvPicPr preferRelativeResize="0"/>
          <p:nvPr/>
        </p:nvPicPr>
        <p:blipFill>
          <a:blip r:embed="rId4"/>
          <a:stretch>
            <a:fillRect/>
          </a:stretch>
        </p:blipFill>
        <p:spPr>
          <a:xfrm rot="11149003" flipH="1" flipV="1">
            <a:off x="3497814" y="2469355"/>
            <a:ext cx="1579416" cy="716443"/>
          </a:xfrm>
          <a:prstGeom prst="rect">
            <a:avLst/>
          </a:prstGeom>
        </p:spPr>
      </p:pic>
      <p:sp>
        <p:nvSpPr>
          <p:cNvPr id="2" name="TextBox 1">
            <a:extLst>
              <a:ext uri="{FF2B5EF4-FFF2-40B4-BE49-F238E27FC236}">
                <a16:creationId xmlns:a16="http://schemas.microsoft.com/office/drawing/2014/main" id="{B775DB2E-1BE0-E29B-685B-380E1A603EA0}"/>
              </a:ext>
            </a:extLst>
          </p:cNvPr>
          <p:cNvSpPr txBox="1"/>
          <p:nvPr/>
        </p:nvSpPr>
        <p:spPr>
          <a:xfrm>
            <a:off x="5032586" y="1550416"/>
            <a:ext cx="3583094" cy="2308324"/>
          </a:xfrm>
          <a:prstGeom prst="rect">
            <a:avLst/>
          </a:prstGeom>
          <a:noFill/>
        </p:spPr>
        <p:txBody>
          <a:bodyPr wrap="square" rtlCol="0">
            <a:spAutoFit/>
          </a:bodyPr>
          <a:lstStyle/>
          <a:p>
            <a:r>
              <a:rPr lang="en-US" sz="1200" dirty="0">
                <a:latin typeface="Comfortaa" panose="020B0604020202020204" charset="0"/>
              </a:rPr>
              <a:t>The couple fell in love. Letters survive in which they put there love and affection. Albert had wanted to marry </a:t>
            </a:r>
            <a:r>
              <a:rPr lang="en-US" sz="1200" dirty="0" err="1">
                <a:latin typeface="Comfortaa" panose="020B0604020202020204" charset="0"/>
              </a:rPr>
              <a:t>Mileva</a:t>
            </a:r>
            <a:r>
              <a:rPr lang="en-US" sz="1200" dirty="0">
                <a:latin typeface="Comfortaa" panose="020B0604020202020204" charset="0"/>
              </a:rPr>
              <a:t> right after finishing his studies, but his mother was against it. She thought </a:t>
            </a:r>
            <a:r>
              <a:rPr lang="en-US" sz="1200" dirty="0" err="1">
                <a:latin typeface="Comfortaa" panose="020B0604020202020204" charset="0"/>
              </a:rPr>
              <a:t>Mileva</a:t>
            </a:r>
            <a:r>
              <a:rPr lang="en-US" sz="1200" dirty="0">
                <a:latin typeface="Comfortaa" panose="020B0604020202020204" charset="0"/>
              </a:rPr>
              <a:t>, who was three years older than her son, he was too old for him. The pair married in January 1903, and had two sons. But after few year marriage flattered. </a:t>
            </a:r>
            <a:r>
              <a:rPr lang="en-US" sz="1200" dirty="0" err="1">
                <a:latin typeface="Comfortaa" panose="020B0604020202020204" charset="0"/>
              </a:rPr>
              <a:t>Mileva</a:t>
            </a:r>
            <a:r>
              <a:rPr lang="en-US" sz="1200" dirty="0">
                <a:latin typeface="Comfortaa" panose="020B0604020202020204" charset="0"/>
              </a:rPr>
              <a:t> was becoming unhappy. After years of fighting.</a:t>
            </a:r>
          </a:p>
          <a:p>
            <a:r>
              <a:rPr lang="en-US" sz="1200" dirty="0">
                <a:latin typeface="Comfortaa" panose="020B0604020202020204" charset="0"/>
              </a:rPr>
              <a:t>The duo divorced in 1919 . Einstein married his cousin Elsa the same year.</a:t>
            </a:r>
            <a:endParaRPr lang="hi-IN" sz="1200" dirty="0">
              <a:latin typeface="Comfortaa" panose="020B0604020202020204" charset="0"/>
            </a:endParaRPr>
          </a:p>
        </p:txBody>
      </p:sp>
    </p:spTree>
    <p:extLst>
      <p:ext uri="{BB962C8B-B14F-4D97-AF65-F5344CB8AC3E}">
        <p14:creationId xmlns:p14="http://schemas.microsoft.com/office/powerpoint/2010/main" val="39178904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213" name="Google Shape;213;p33"/>
          <p:cNvPicPr preferRelativeResize="0"/>
          <p:nvPr/>
        </p:nvPicPr>
        <p:blipFill>
          <a:blip r:embed="rId3">
            <a:alphaModFix amt="86000"/>
          </a:blip>
          <a:stretch>
            <a:fillRect/>
          </a:stretch>
        </p:blipFill>
        <p:spPr>
          <a:xfrm rot="1344117">
            <a:off x="3823915" y="1324474"/>
            <a:ext cx="1496149" cy="1160650"/>
          </a:xfrm>
          <a:prstGeom prst="rect">
            <a:avLst/>
          </a:prstGeom>
          <a:noFill/>
          <a:ln>
            <a:noFill/>
          </a:ln>
        </p:spPr>
      </p:pic>
      <p:pic>
        <p:nvPicPr>
          <p:cNvPr id="214" name="Google Shape;214;p3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5" name="Google Shape;215;p3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6" name="Google Shape;216;p3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Endgame</a:t>
            </a:r>
            <a:endParaRPr dirty="0"/>
          </a:p>
        </p:txBody>
      </p:sp>
      <p:sp>
        <p:nvSpPr>
          <p:cNvPr id="3" name="Subtitle 2">
            <a:extLst>
              <a:ext uri="{FF2B5EF4-FFF2-40B4-BE49-F238E27FC236}">
                <a16:creationId xmlns:a16="http://schemas.microsoft.com/office/drawing/2014/main" id="{929A8CBA-93F0-41E6-8189-55D045893387}"/>
              </a:ext>
            </a:extLst>
          </p:cNvPr>
          <p:cNvSpPr>
            <a:spLocks noGrp="1"/>
          </p:cNvSpPr>
          <p:nvPr>
            <p:ph type="subTitle" idx="1"/>
          </p:nvPr>
        </p:nvSpPr>
        <p:spPr/>
        <p:txBody>
          <a:bodyPr/>
          <a:lstStyle/>
          <a:p>
            <a:endParaRPr lang="hi-IN"/>
          </a:p>
        </p:txBody>
      </p:sp>
    </p:spTree>
    <p:extLst>
      <p:ext uri="{BB962C8B-B14F-4D97-AF65-F5344CB8AC3E}">
        <p14:creationId xmlns:p14="http://schemas.microsoft.com/office/powerpoint/2010/main" val="34142108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33"/>
          <p:cNvSpPr txBox="1">
            <a:spLocks noGrp="1"/>
          </p:cNvSpPr>
          <p:nvPr>
            <p:ph type="ctrTitle"/>
          </p:nvPr>
        </p:nvSpPr>
        <p:spPr>
          <a:xfrm>
            <a:off x="3312600" y="1278850"/>
            <a:ext cx="25188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PRACTICAL USES OF THIS SUBJECT</a:t>
            </a:r>
            <a:endParaRPr/>
          </a:p>
        </p:txBody>
      </p:sp>
      <p:grpSp>
        <p:nvGrpSpPr>
          <p:cNvPr id="903" name="Google Shape;903;p33"/>
          <p:cNvGrpSpPr/>
          <p:nvPr/>
        </p:nvGrpSpPr>
        <p:grpSpPr>
          <a:xfrm>
            <a:off x="6550488" y="2469313"/>
            <a:ext cx="1089202" cy="357272"/>
            <a:chOff x="6550488" y="2469313"/>
            <a:chExt cx="1089202" cy="357272"/>
          </a:xfrm>
        </p:grpSpPr>
        <p:sp>
          <p:nvSpPr>
            <p:cNvPr id="904" name="Google Shape;904;p33"/>
            <p:cNvSpPr/>
            <p:nvPr/>
          </p:nvSpPr>
          <p:spPr>
            <a:xfrm>
              <a:off x="6550488" y="2469313"/>
              <a:ext cx="1089202" cy="357272"/>
            </a:xfrm>
            <a:custGeom>
              <a:avLst/>
              <a:gdLst/>
              <a:ahLst/>
              <a:cxnLst/>
              <a:rect l="l" t="t" r="r" b="b"/>
              <a:pathLst>
                <a:path w="46231" h="19203" extrusionOk="0">
                  <a:moveTo>
                    <a:pt x="17101" y="1"/>
                  </a:moveTo>
                  <a:cubicBezTo>
                    <a:pt x="16480" y="1"/>
                    <a:pt x="15861" y="16"/>
                    <a:pt x="15249" y="49"/>
                  </a:cubicBezTo>
                  <a:cubicBezTo>
                    <a:pt x="14904" y="68"/>
                    <a:pt x="14556" y="71"/>
                    <a:pt x="14210" y="71"/>
                  </a:cubicBezTo>
                  <a:cubicBezTo>
                    <a:pt x="14003" y="71"/>
                    <a:pt x="13796" y="70"/>
                    <a:pt x="13590" y="70"/>
                  </a:cubicBezTo>
                  <a:cubicBezTo>
                    <a:pt x="12637" y="70"/>
                    <a:pt x="11719" y="97"/>
                    <a:pt x="10923" y="407"/>
                  </a:cubicBezTo>
                  <a:cubicBezTo>
                    <a:pt x="10626" y="407"/>
                    <a:pt x="10416" y="372"/>
                    <a:pt x="10255" y="372"/>
                  </a:cubicBezTo>
                  <a:cubicBezTo>
                    <a:pt x="10162" y="372"/>
                    <a:pt x="10085" y="384"/>
                    <a:pt x="10016" y="421"/>
                  </a:cubicBezTo>
                  <a:cubicBezTo>
                    <a:pt x="8543" y="1206"/>
                    <a:pt x="6895" y="807"/>
                    <a:pt x="5397" y="1580"/>
                  </a:cubicBezTo>
                  <a:cubicBezTo>
                    <a:pt x="4196" y="2200"/>
                    <a:pt x="2843" y="2378"/>
                    <a:pt x="1735" y="3300"/>
                  </a:cubicBezTo>
                  <a:cubicBezTo>
                    <a:pt x="771" y="4104"/>
                    <a:pt x="175" y="5198"/>
                    <a:pt x="326" y="6750"/>
                  </a:cubicBezTo>
                  <a:cubicBezTo>
                    <a:pt x="377" y="7278"/>
                    <a:pt x="499" y="7880"/>
                    <a:pt x="427" y="8326"/>
                  </a:cubicBezTo>
                  <a:cubicBezTo>
                    <a:pt x="1" y="11018"/>
                    <a:pt x="768" y="13463"/>
                    <a:pt x="1343" y="15933"/>
                  </a:cubicBezTo>
                  <a:cubicBezTo>
                    <a:pt x="1544" y="16800"/>
                    <a:pt x="2087" y="17736"/>
                    <a:pt x="2860" y="17825"/>
                  </a:cubicBezTo>
                  <a:cubicBezTo>
                    <a:pt x="3740" y="17927"/>
                    <a:pt x="4536" y="18543"/>
                    <a:pt x="5445" y="18543"/>
                  </a:cubicBezTo>
                  <a:cubicBezTo>
                    <a:pt x="5654" y="18543"/>
                    <a:pt x="5869" y="18510"/>
                    <a:pt x="6093" y="18432"/>
                  </a:cubicBezTo>
                  <a:cubicBezTo>
                    <a:pt x="6215" y="18389"/>
                    <a:pt x="6353" y="18371"/>
                    <a:pt x="6501" y="18371"/>
                  </a:cubicBezTo>
                  <a:cubicBezTo>
                    <a:pt x="6891" y="18371"/>
                    <a:pt x="7346" y="18494"/>
                    <a:pt x="7739" y="18589"/>
                  </a:cubicBezTo>
                  <a:cubicBezTo>
                    <a:pt x="9249" y="18953"/>
                    <a:pt x="10785" y="18825"/>
                    <a:pt x="12304" y="19015"/>
                  </a:cubicBezTo>
                  <a:cubicBezTo>
                    <a:pt x="12435" y="19031"/>
                    <a:pt x="12566" y="19037"/>
                    <a:pt x="12698" y="19037"/>
                  </a:cubicBezTo>
                  <a:cubicBezTo>
                    <a:pt x="13239" y="19037"/>
                    <a:pt x="13788" y="18929"/>
                    <a:pt x="14342" y="18929"/>
                  </a:cubicBezTo>
                  <a:cubicBezTo>
                    <a:pt x="14489" y="18929"/>
                    <a:pt x="14636" y="18936"/>
                    <a:pt x="14784" y="18956"/>
                  </a:cubicBezTo>
                  <a:cubicBezTo>
                    <a:pt x="15399" y="19037"/>
                    <a:pt x="16031" y="19142"/>
                    <a:pt x="16649" y="19142"/>
                  </a:cubicBezTo>
                  <a:cubicBezTo>
                    <a:pt x="16940" y="19142"/>
                    <a:pt x="17229" y="19118"/>
                    <a:pt x="17511" y="19058"/>
                  </a:cubicBezTo>
                  <a:cubicBezTo>
                    <a:pt x="18140" y="18925"/>
                    <a:pt x="18769" y="18881"/>
                    <a:pt x="19396" y="18881"/>
                  </a:cubicBezTo>
                  <a:cubicBezTo>
                    <a:pt x="20141" y="18881"/>
                    <a:pt x="20883" y="18943"/>
                    <a:pt x="21616" y="18992"/>
                  </a:cubicBezTo>
                  <a:cubicBezTo>
                    <a:pt x="23912" y="19142"/>
                    <a:pt x="26218" y="19170"/>
                    <a:pt x="28508" y="19197"/>
                  </a:cubicBezTo>
                  <a:cubicBezTo>
                    <a:pt x="28815" y="19200"/>
                    <a:pt x="29122" y="19202"/>
                    <a:pt x="29431" y="19202"/>
                  </a:cubicBezTo>
                  <a:cubicBezTo>
                    <a:pt x="30993" y="19202"/>
                    <a:pt x="32571" y="19153"/>
                    <a:pt x="34142" y="18996"/>
                  </a:cubicBezTo>
                  <a:cubicBezTo>
                    <a:pt x="36614" y="18749"/>
                    <a:pt x="39112" y="18806"/>
                    <a:pt x="41508" y="17873"/>
                  </a:cubicBezTo>
                  <a:cubicBezTo>
                    <a:pt x="42253" y="17584"/>
                    <a:pt x="43006" y="17620"/>
                    <a:pt x="43743" y="16831"/>
                  </a:cubicBezTo>
                  <a:cubicBezTo>
                    <a:pt x="45532" y="14917"/>
                    <a:pt x="45962" y="12346"/>
                    <a:pt x="46114" y="9798"/>
                  </a:cubicBezTo>
                  <a:cubicBezTo>
                    <a:pt x="46212" y="8177"/>
                    <a:pt x="46231" y="6424"/>
                    <a:pt x="45920" y="4720"/>
                  </a:cubicBezTo>
                  <a:cubicBezTo>
                    <a:pt x="45679" y="3395"/>
                    <a:pt x="45187" y="2266"/>
                    <a:pt x="44356" y="1709"/>
                  </a:cubicBezTo>
                  <a:cubicBezTo>
                    <a:pt x="43112" y="873"/>
                    <a:pt x="41631" y="964"/>
                    <a:pt x="40225" y="769"/>
                  </a:cubicBezTo>
                  <a:cubicBezTo>
                    <a:pt x="39153" y="621"/>
                    <a:pt x="38081" y="723"/>
                    <a:pt x="37011" y="499"/>
                  </a:cubicBezTo>
                  <a:cubicBezTo>
                    <a:pt x="35748" y="234"/>
                    <a:pt x="34453" y="138"/>
                    <a:pt x="33170" y="85"/>
                  </a:cubicBezTo>
                  <a:cubicBezTo>
                    <a:pt x="32701" y="66"/>
                    <a:pt x="32232" y="57"/>
                    <a:pt x="31763" y="57"/>
                  </a:cubicBezTo>
                  <a:cubicBezTo>
                    <a:pt x="30844" y="57"/>
                    <a:pt x="29924" y="90"/>
                    <a:pt x="29005" y="139"/>
                  </a:cubicBezTo>
                  <a:cubicBezTo>
                    <a:pt x="28704" y="155"/>
                    <a:pt x="28402" y="162"/>
                    <a:pt x="28101" y="162"/>
                  </a:cubicBezTo>
                  <a:cubicBezTo>
                    <a:pt x="26933" y="162"/>
                    <a:pt x="25768" y="65"/>
                    <a:pt x="24599" y="65"/>
                  </a:cubicBezTo>
                  <a:cubicBezTo>
                    <a:pt x="24403" y="65"/>
                    <a:pt x="24207" y="67"/>
                    <a:pt x="24010" y="74"/>
                  </a:cubicBezTo>
                  <a:cubicBezTo>
                    <a:pt x="23189" y="101"/>
                    <a:pt x="22364" y="121"/>
                    <a:pt x="21540" y="121"/>
                  </a:cubicBezTo>
                  <a:cubicBezTo>
                    <a:pt x="20803" y="121"/>
                    <a:pt x="20067" y="105"/>
                    <a:pt x="19334" y="64"/>
                  </a:cubicBezTo>
                  <a:cubicBezTo>
                    <a:pt x="18591" y="23"/>
                    <a:pt x="17844" y="1"/>
                    <a:pt x="1710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6550488" y="2469313"/>
              <a:ext cx="1089202" cy="357272"/>
            </a:xfrm>
            <a:custGeom>
              <a:avLst/>
              <a:gdLst/>
              <a:ahLst/>
              <a:cxnLst/>
              <a:rect l="l" t="t" r="r" b="b"/>
              <a:pathLst>
                <a:path w="46231" h="19203" extrusionOk="0">
                  <a:moveTo>
                    <a:pt x="15818" y="1484"/>
                  </a:moveTo>
                  <a:cubicBezTo>
                    <a:pt x="16163" y="1484"/>
                    <a:pt x="16509" y="1495"/>
                    <a:pt x="16856" y="1521"/>
                  </a:cubicBezTo>
                  <a:cubicBezTo>
                    <a:pt x="17915" y="1598"/>
                    <a:pt x="18973" y="1559"/>
                    <a:pt x="20037" y="1685"/>
                  </a:cubicBezTo>
                  <a:cubicBezTo>
                    <a:pt x="20125" y="1696"/>
                    <a:pt x="20212" y="1700"/>
                    <a:pt x="20301" y="1700"/>
                  </a:cubicBezTo>
                  <a:cubicBezTo>
                    <a:pt x="20801" y="1700"/>
                    <a:pt x="21315" y="1559"/>
                    <a:pt x="21830" y="1559"/>
                  </a:cubicBezTo>
                  <a:cubicBezTo>
                    <a:pt x="22003" y="1559"/>
                    <a:pt x="22176" y="1575"/>
                    <a:pt x="22349" y="1617"/>
                  </a:cubicBezTo>
                  <a:cubicBezTo>
                    <a:pt x="22642" y="1689"/>
                    <a:pt x="22935" y="1713"/>
                    <a:pt x="23228" y="1713"/>
                  </a:cubicBezTo>
                  <a:cubicBezTo>
                    <a:pt x="23813" y="1713"/>
                    <a:pt x="24398" y="1618"/>
                    <a:pt x="24986" y="1618"/>
                  </a:cubicBezTo>
                  <a:cubicBezTo>
                    <a:pt x="25103" y="1618"/>
                    <a:pt x="25221" y="1622"/>
                    <a:pt x="25339" y="1631"/>
                  </a:cubicBezTo>
                  <a:cubicBezTo>
                    <a:pt x="25456" y="1640"/>
                    <a:pt x="25574" y="1644"/>
                    <a:pt x="25692" y="1644"/>
                  </a:cubicBezTo>
                  <a:cubicBezTo>
                    <a:pt x="26141" y="1644"/>
                    <a:pt x="26597" y="1591"/>
                    <a:pt x="27053" y="1591"/>
                  </a:cubicBezTo>
                  <a:cubicBezTo>
                    <a:pt x="27294" y="1591"/>
                    <a:pt x="27535" y="1606"/>
                    <a:pt x="27775" y="1651"/>
                  </a:cubicBezTo>
                  <a:cubicBezTo>
                    <a:pt x="28289" y="1747"/>
                    <a:pt x="28803" y="1775"/>
                    <a:pt x="29318" y="1775"/>
                  </a:cubicBezTo>
                  <a:cubicBezTo>
                    <a:pt x="30014" y="1775"/>
                    <a:pt x="30711" y="1724"/>
                    <a:pt x="31407" y="1724"/>
                  </a:cubicBezTo>
                  <a:cubicBezTo>
                    <a:pt x="31523" y="1724"/>
                    <a:pt x="31638" y="1726"/>
                    <a:pt x="31754" y="1729"/>
                  </a:cubicBezTo>
                  <a:cubicBezTo>
                    <a:pt x="32663" y="1755"/>
                    <a:pt x="33566" y="1901"/>
                    <a:pt x="34481" y="1901"/>
                  </a:cubicBezTo>
                  <a:cubicBezTo>
                    <a:pt x="34678" y="1901"/>
                    <a:pt x="34876" y="1895"/>
                    <a:pt x="35074" y="1878"/>
                  </a:cubicBezTo>
                  <a:cubicBezTo>
                    <a:pt x="35207" y="1868"/>
                    <a:pt x="35340" y="1863"/>
                    <a:pt x="35473" y="1863"/>
                  </a:cubicBezTo>
                  <a:cubicBezTo>
                    <a:pt x="36282" y="1863"/>
                    <a:pt x="37107" y="2045"/>
                    <a:pt x="37924" y="2264"/>
                  </a:cubicBezTo>
                  <a:cubicBezTo>
                    <a:pt x="38377" y="2385"/>
                    <a:pt x="38856" y="2626"/>
                    <a:pt x="39359" y="2626"/>
                  </a:cubicBezTo>
                  <a:cubicBezTo>
                    <a:pt x="39560" y="2626"/>
                    <a:pt x="39765" y="2588"/>
                    <a:pt x="39974" y="2488"/>
                  </a:cubicBezTo>
                  <a:cubicBezTo>
                    <a:pt x="40118" y="2419"/>
                    <a:pt x="40265" y="2393"/>
                    <a:pt x="40414" y="2393"/>
                  </a:cubicBezTo>
                  <a:cubicBezTo>
                    <a:pt x="40846" y="2393"/>
                    <a:pt x="41292" y="2619"/>
                    <a:pt x="41713" y="2693"/>
                  </a:cubicBezTo>
                  <a:cubicBezTo>
                    <a:pt x="42449" y="2824"/>
                    <a:pt x="43260" y="2896"/>
                    <a:pt x="43915" y="3277"/>
                  </a:cubicBezTo>
                  <a:cubicBezTo>
                    <a:pt x="44425" y="3575"/>
                    <a:pt x="44804" y="4364"/>
                    <a:pt x="44993" y="5153"/>
                  </a:cubicBezTo>
                  <a:cubicBezTo>
                    <a:pt x="45209" y="6055"/>
                    <a:pt x="44979" y="6971"/>
                    <a:pt x="44937" y="7852"/>
                  </a:cubicBezTo>
                  <a:cubicBezTo>
                    <a:pt x="44853" y="9666"/>
                    <a:pt x="44580" y="11495"/>
                    <a:pt x="44187" y="13248"/>
                  </a:cubicBezTo>
                  <a:cubicBezTo>
                    <a:pt x="43916" y="14457"/>
                    <a:pt x="43330" y="15432"/>
                    <a:pt x="42200" y="15938"/>
                  </a:cubicBezTo>
                  <a:cubicBezTo>
                    <a:pt x="41363" y="16313"/>
                    <a:pt x="40447" y="16408"/>
                    <a:pt x="39666" y="16988"/>
                  </a:cubicBezTo>
                  <a:cubicBezTo>
                    <a:pt x="39598" y="17038"/>
                    <a:pt x="39520" y="17063"/>
                    <a:pt x="39436" y="17063"/>
                  </a:cubicBezTo>
                  <a:cubicBezTo>
                    <a:pt x="39319" y="17063"/>
                    <a:pt x="39190" y="17014"/>
                    <a:pt x="39061" y="16915"/>
                  </a:cubicBezTo>
                  <a:cubicBezTo>
                    <a:pt x="37849" y="17251"/>
                    <a:pt x="36533" y="16772"/>
                    <a:pt x="35321" y="17476"/>
                  </a:cubicBezTo>
                  <a:cubicBezTo>
                    <a:pt x="35261" y="17512"/>
                    <a:pt x="35180" y="17561"/>
                    <a:pt x="35120" y="17561"/>
                  </a:cubicBezTo>
                  <a:cubicBezTo>
                    <a:pt x="35107" y="17561"/>
                    <a:pt x="35094" y="17559"/>
                    <a:pt x="35083" y="17553"/>
                  </a:cubicBezTo>
                  <a:cubicBezTo>
                    <a:pt x="34733" y="17350"/>
                    <a:pt x="34376" y="17286"/>
                    <a:pt x="34018" y="17286"/>
                  </a:cubicBezTo>
                  <a:cubicBezTo>
                    <a:pt x="33400" y="17286"/>
                    <a:pt x="32775" y="17476"/>
                    <a:pt x="32157" y="17476"/>
                  </a:cubicBezTo>
                  <a:cubicBezTo>
                    <a:pt x="32090" y="17476"/>
                    <a:pt x="32022" y="17474"/>
                    <a:pt x="31955" y="17469"/>
                  </a:cubicBezTo>
                  <a:cubicBezTo>
                    <a:pt x="31495" y="17434"/>
                    <a:pt x="30993" y="17338"/>
                    <a:pt x="30487" y="17338"/>
                  </a:cubicBezTo>
                  <a:cubicBezTo>
                    <a:pt x="30132" y="17338"/>
                    <a:pt x="29774" y="17385"/>
                    <a:pt x="29427" y="17536"/>
                  </a:cubicBezTo>
                  <a:cubicBezTo>
                    <a:pt x="29258" y="17609"/>
                    <a:pt x="29085" y="17634"/>
                    <a:pt x="28911" y="17634"/>
                  </a:cubicBezTo>
                  <a:cubicBezTo>
                    <a:pt x="28547" y="17634"/>
                    <a:pt x="28177" y="17527"/>
                    <a:pt x="27821" y="17527"/>
                  </a:cubicBezTo>
                  <a:cubicBezTo>
                    <a:pt x="27800" y="17527"/>
                    <a:pt x="27780" y="17527"/>
                    <a:pt x="27759" y="17528"/>
                  </a:cubicBezTo>
                  <a:cubicBezTo>
                    <a:pt x="27577" y="17534"/>
                    <a:pt x="27396" y="17537"/>
                    <a:pt x="27214" y="17537"/>
                  </a:cubicBezTo>
                  <a:cubicBezTo>
                    <a:pt x="26419" y="17537"/>
                    <a:pt x="25629" y="17483"/>
                    <a:pt x="24836" y="17436"/>
                  </a:cubicBezTo>
                  <a:cubicBezTo>
                    <a:pt x="24031" y="17388"/>
                    <a:pt x="23220" y="17422"/>
                    <a:pt x="22416" y="17352"/>
                  </a:cubicBezTo>
                  <a:cubicBezTo>
                    <a:pt x="22013" y="17317"/>
                    <a:pt x="21611" y="17303"/>
                    <a:pt x="21210" y="17303"/>
                  </a:cubicBezTo>
                  <a:cubicBezTo>
                    <a:pt x="20462" y="17303"/>
                    <a:pt x="19715" y="17354"/>
                    <a:pt x="18966" y="17420"/>
                  </a:cubicBezTo>
                  <a:cubicBezTo>
                    <a:pt x="18822" y="17433"/>
                    <a:pt x="18678" y="17438"/>
                    <a:pt x="18533" y="17438"/>
                  </a:cubicBezTo>
                  <a:cubicBezTo>
                    <a:pt x="18019" y="17438"/>
                    <a:pt x="17502" y="17373"/>
                    <a:pt x="16987" y="17347"/>
                  </a:cubicBezTo>
                  <a:cubicBezTo>
                    <a:pt x="16836" y="17340"/>
                    <a:pt x="16685" y="17337"/>
                    <a:pt x="16535" y="17337"/>
                  </a:cubicBezTo>
                  <a:cubicBezTo>
                    <a:pt x="15546" y="17337"/>
                    <a:pt x="14558" y="17472"/>
                    <a:pt x="13575" y="17472"/>
                  </a:cubicBezTo>
                  <a:cubicBezTo>
                    <a:pt x="13547" y="17472"/>
                    <a:pt x="13519" y="17472"/>
                    <a:pt x="13491" y="17472"/>
                  </a:cubicBezTo>
                  <a:cubicBezTo>
                    <a:pt x="11503" y="17456"/>
                    <a:pt x="9518" y="17220"/>
                    <a:pt x="7533" y="17070"/>
                  </a:cubicBezTo>
                  <a:cubicBezTo>
                    <a:pt x="6368" y="16982"/>
                    <a:pt x="5203" y="16892"/>
                    <a:pt x="4039" y="16786"/>
                  </a:cubicBezTo>
                  <a:cubicBezTo>
                    <a:pt x="3347" y="16724"/>
                    <a:pt x="2059" y="15305"/>
                    <a:pt x="1949" y="14488"/>
                  </a:cubicBezTo>
                  <a:cubicBezTo>
                    <a:pt x="1611" y="11965"/>
                    <a:pt x="1392" y="9418"/>
                    <a:pt x="1513" y="6866"/>
                  </a:cubicBezTo>
                  <a:cubicBezTo>
                    <a:pt x="1609" y="4808"/>
                    <a:pt x="1933" y="4557"/>
                    <a:pt x="3280" y="3786"/>
                  </a:cubicBezTo>
                  <a:cubicBezTo>
                    <a:pt x="4262" y="3222"/>
                    <a:pt x="5354" y="3227"/>
                    <a:pt x="6295" y="2558"/>
                  </a:cubicBezTo>
                  <a:cubicBezTo>
                    <a:pt x="6643" y="2309"/>
                    <a:pt x="7121" y="2437"/>
                    <a:pt x="7538" y="2348"/>
                  </a:cubicBezTo>
                  <a:cubicBezTo>
                    <a:pt x="9078" y="2021"/>
                    <a:pt x="10649" y="1891"/>
                    <a:pt x="12213" y="1737"/>
                  </a:cubicBezTo>
                  <a:cubicBezTo>
                    <a:pt x="13418" y="1617"/>
                    <a:pt x="14614" y="1484"/>
                    <a:pt x="15818" y="1484"/>
                  </a:cubicBezTo>
                  <a:close/>
                  <a:moveTo>
                    <a:pt x="17101" y="1"/>
                  </a:moveTo>
                  <a:cubicBezTo>
                    <a:pt x="16480" y="1"/>
                    <a:pt x="15861" y="16"/>
                    <a:pt x="15249" y="49"/>
                  </a:cubicBezTo>
                  <a:cubicBezTo>
                    <a:pt x="14904" y="68"/>
                    <a:pt x="14556" y="71"/>
                    <a:pt x="14210" y="71"/>
                  </a:cubicBezTo>
                  <a:cubicBezTo>
                    <a:pt x="14003" y="71"/>
                    <a:pt x="13796" y="70"/>
                    <a:pt x="13590" y="70"/>
                  </a:cubicBezTo>
                  <a:cubicBezTo>
                    <a:pt x="12637" y="70"/>
                    <a:pt x="11719" y="97"/>
                    <a:pt x="10923" y="407"/>
                  </a:cubicBezTo>
                  <a:cubicBezTo>
                    <a:pt x="10626" y="407"/>
                    <a:pt x="10416" y="372"/>
                    <a:pt x="10255" y="372"/>
                  </a:cubicBezTo>
                  <a:cubicBezTo>
                    <a:pt x="10162" y="372"/>
                    <a:pt x="10085" y="384"/>
                    <a:pt x="10016" y="421"/>
                  </a:cubicBezTo>
                  <a:cubicBezTo>
                    <a:pt x="8543" y="1206"/>
                    <a:pt x="6895" y="807"/>
                    <a:pt x="5397" y="1580"/>
                  </a:cubicBezTo>
                  <a:cubicBezTo>
                    <a:pt x="4196" y="2200"/>
                    <a:pt x="2843" y="2378"/>
                    <a:pt x="1735" y="3300"/>
                  </a:cubicBezTo>
                  <a:cubicBezTo>
                    <a:pt x="771" y="4104"/>
                    <a:pt x="175" y="5198"/>
                    <a:pt x="326" y="6750"/>
                  </a:cubicBezTo>
                  <a:cubicBezTo>
                    <a:pt x="377" y="7278"/>
                    <a:pt x="499" y="7880"/>
                    <a:pt x="427" y="8326"/>
                  </a:cubicBezTo>
                  <a:cubicBezTo>
                    <a:pt x="1" y="11018"/>
                    <a:pt x="768" y="13463"/>
                    <a:pt x="1343" y="15933"/>
                  </a:cubicBezTo>
                  <a:cubicBezTo>
                    <a:pt x="1544" y="16800"/>
                    <a:pt x="2087" y="17736"/>
                    <a:pt x="2860" y="17825"/>
                  </a:cubicBezTo>
                  <a:cubicBezTo>
                    <a:pt x="3740" y="17927"/>
                    <a:pt x="4536" y="18543"/>
                    <a:pt x="5445" y="18543"/>
                  </a:cubicBezTo>
                  <a:cubicBezTo>
                    <a:pt x="5654" y="18543"/>
                    <a:pt x="5869" y="18510"/>
                    <a:pt x="6093" y="18432"/>
                  </a:cubicBezTo>
                  <a:cubicBezTo>
                    <a:pt x="6215" y="18389"/>
                    <a:pt x="6353" y="18371"/>
                    <a:pt x="6501" y="18371"/>
                  </a:cubicBezTo>
                  <a:cubicBezTo>
                    <a:pt x="6891" y="18371"/>
                    <a:pt x="7346" y="18494"/>
                    <a:pt x="7739" y="18589"/>
                  </a:cubicBezTo>
                  <a:cubicBezTo>
                    <a:pt x="9249" y="18953"/>
                    <a:pt x="10785" y="18825"/>
                    <a:pt x="12304" y="19015"/>
                  </a:cubicBezTo>
                  <a:cubicBezTo>
                    <a:pt x="12435" y="19031"/>
                    <a:pt x="12566" y="19037"/>
                    <a:pt x="12698" y="19037"/>
                  </a:cubicBezTo>
                  <a:cubicBezTo>
                    <a:pt x="13239" y="19037"/>
                    <a:pt x="13788" y="18929"/>
                    <a:pt x="14342" y="18929"/>
                  </a:cubicBezTo>
                  <a:cubicBezTo>
                    <a:pt x="14489" y="18929"/>
                    <a:pt x="14636" y="18936"/>
                    <a:pt x="14784" y="18956"/>
                  </a:cubicBezTo>
                  <a:cubicBezTo>
                    <a:pt x="15399" y="19037"/>
                    <a:pt x="16031" y="19142"/>
                    <a:pt x="16649" y="19142"/>
                  </a:cubicBezTo>
                  <a:cubicBezTo>
                    <a:pt x="16940" y="19142"/>
                    <a:pt x="17229" y="19118"/>
                    <a:pt x="17511" y="19058"/>
                  </a:cubicBezTo>
                  <a:cubicBezTo>
                    <a:pt x="18140" y="18925"/>
                    <a:pt x="18769" y="18881"/>
                    <a:pt x="19396" y="18881"/>
                  </a:cubicBezTo>
                  <a:cubicBezTo>
                    <a:pt x="20141" y="18881"/>
                    <a:pt x="20883" y="18943"/>
                    <a:pt x="21616" y="18992"/>
                  </a:cubicBezTo>
                  <a:cubicBezTo>
                    <a:pt x="23912" y="19142"/>
                    <a:pt x="26218" y="19170"/>
                    <a:pt x="28508" y="19197"/>
                  </a:cubicBezTo>
                  <a:cubicBezTo>
                    <a:pt x="28815" y="19200"/>
                    <a:pt x="29122" y="19202"/>
                    <a:pt x="29431" y="19202"/>
                  </a:cubicBezTo>
                  <a:cubicBezTo>
                    <a:pt x="30993" y="19202"/>
                    <a:pt x="32571" y="19153"/>
                    <a:pt x="34142" y="18996"/>
                  </a:cubicBezTo>
                  <a:cubicBezTo>
                    <a:pt x="36614" y="18749"/>
                    <a:pt x="39112" y="18806"/>
                    <a:pt x="41508" y="17873"/>
                  </a:cubicBezTo>
                  <a:cubicBezTo>
                    <a:pt x="42253" y="17584"/>
                    <a:pt x="43006" y="17620"/>
                    <a:pt x="43743" y="16831"/>
                  </a:cubicBezTo>
                  <a:cubicBezTo>
                    <a:pt x="45532" y="14917"/>
                    <a:pt x="45962" y="12346"/>
                    <a:pt x="46114" y="9798"/>
                  </a:cubicBezTo>
                  <a:cubicBezTo>
                    <a:pt x="46212" y="8177"/>
                    <a:pt x="46231" y="6424"/>
                    <a:pt x="45920" y="4720"/>
                  </a:cubicBezTo>
                  <a:cubicBezTo>
                    <a:pt x="45679" y="3395"/>
                    <a:pt x="45187" y="2266"/>
                    <a:pt x="44356" y="1709"/>
                  </a:cubicBezTo>
                  <a:cubicBezTo>
                    <a:pt x="43112" y="873"/>
                    <a:pt x="41631" y="964"/>
                    <a:pt x="40225" y="769"/>
                  </a:cubicBezTo>
                  <a:cubicBezTo>
                    <a:pt x="39153" y="621"/>
                    <a:pt x="38081" y="723"/>
                    <a:pt x="37011" y="499"/>
                  </a:cubicBezTo>
                  <a:cubicBezTo>
                    <a:pt x="35748" y="234"/>
                    <a:pt x="34453" y="138"/>
                    <a:pt x="33170" y="85"/>
                  </a:cubicBezTo>
                  <a:cubicBezTo>
                    <a:pt x="32701" y="66"/>
                    <a:pt x="32232" y="57"/>
                    <a:pt x="31763" y="57"/>
                  </a:cubicBezTo>
                  <a:cubicBezTo>
                    <a:pt x="30844" y="57"/>
                    <a:pt x="29924" y="90"/>
                    <a:pt x="29005" y="139"/>
                  </a:cubicBezTo>
                  <a:cubicBezTo>
                    <a:pt x="28704" y="155"/>
                    <a:pt x="28402" y="162"/>
                    <a:pt x="28101" y="162"/>
                  </a:cubicBezTo>
                  <a:cubicBezTo>
                    <a:pt x="26933" y="162"/>
                    <a:pt x="25768" y="65"/>
                    <a:pt x="24599" y="65"/>
                  </a:cubicBezTo>
                  <a:cubicBezTo>
                    <a:pt x="24403" y="65"/>
                    <a:pt x="24207" y="67"/>
                    <a:pt x="24010" y="74"/>
                  </a:cubicBezTo>
                  <a:cubicBezTo>
                    <a:pt x="23189" y="101"/>
                    <a:pt x="22364" y="121"/>
                    <a:pt x="21540" y="121"/>
                  </a:cubicBezTo>
                  <a:cubicBezTo>
                    <a:pt x="20803" y="121"/>
                    <a:pt x="20067" y="105"/>
                    <a:pt x="19334" y="64"/>
                  </a:cubicBezTo>
                  <a:cubicBezTo>
                    <a:pt x="18591" y="23"/>
                    <a:pt x="17844" y="1"/>
                    <a:pt x="171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3"/>
          <p:cNvGrpSpPr/>
          <p:nvPr/>
        </p:nvGrpSpPr>
        <p:grpSpPr>
          <a:xfrm>
            <a:off x="6523078" y="1452929"/>
            <a:ext cx="985865" cy="921982"/>
            <a:chOff x="6523078" y="1452929"/>
            <a:chExt cx="985865" cy="921982"/>
          </a:xfrm>
        </p:grpSpPr>
        <p:grpSp>
          <p:nvGrpSpPr>
            <p:cNvPr id="907" name="Google Shape;907;p33"/>
            <p:cNvGrpSpPr/>
            <p:nvPr/>
          </p:nvGrpSpPr>
          <p:grpSpPr>
            <a:xfrm>
              <a:off x="6523078" y="1452929"/>
              <a:ext cx="985865" cy="921982"/>
              <a:chOff x="6523078" y="1452929"/>
              <a:chExt cx="985865" cy="921982"/>
            </a:xfrm>
          </p:grpSpPr>
          <p:sp>
            <p:nvSpPr>
              <p:cNvPr id="908" name="Google Shape;908;p33"/>
              <p:cNvSpPr/>
              <p:nvPr/>
            </p:nvSpPr>
            <p:spPr>
              <a:xfrm>
                <a:off x="6523078" y="1452929"/>
                <a:ext cx="985865" cy="921982"/>
              </a:xfrm>
              <a:custGeom>
                <a:avLst/>
                <a:gdLst/>
                <a:ahLst/>
                <a:cxnLst/>
                <a:rect l="l" t="t" r="r" b="b"/>
                <a:pathLst>
                  <a:path w="76158" h="71223" extrusionOk="0">
                    <a:moveTo>
                      <a:pt x="41650" y="0"/>
                    </a:moveTo>
                    <a:cubicBezTo>
                      <a:pt x="41179" y="0"/>
                      <a:pt x="40707" y="11"/>
                      <a:pt x="40237" y="21"/>
                    </a:cubicBezTo>
                    <a:cubicBezTo>
                      <a:pt x="39263" y="41"/>
                      <a:pt x="38264" y="61"/>
                      <a:pt x="37330" y="295"/>
                    </a:cubicBezTo>
                    <a:cubicBezTo>
                      <a:pt x="36644" y="464"/>
                      <a:pt x="35869" y="648"/>
                      <a:pt x="35259" y="670"/>
                    </a:cubicBezTo>
                    <a:cubicBezTo>
                      <a:pt x="34444" y="698"/>
                      <a:pt x="33657" y="981"/>
                      <a:pt x="33087" y="1250"/>
                    </a:cubicBezTo>
                    <a:cubicBezTo>
                      <a:pt x="32107" y="1715"/>
                      <a:pt x="31043" y="1832"/>
                      <a:pt x="30063" y="2289"/>
                    </a:cubicBezTo>
                    <a:cubicBezTo>
                      <a:pt x="28473" y="3030"/>
                      <a:pt x="26804" y="3642"/>
                      <a:pt x="25389" y="4669"/>
                    </a:cubicBezTo>
                    <a:cubicBezTo>
                      <a:pt x="23592" y="5973"/>
                      <a:pt x="21750" y="7186"/>
                      <a:pt x="20260" y="8953"/>
                    </a:cubicBezTo>
                    <a:cubicBezTo>
                      <a:pt x="19091" y="10336"/>
                      <a:pt x="17945" y="11775"/>
                      <a:pt x="16714" y="13127"/>
                    </a:cubicBezTo>
                    <a:cubicBezTo>
                      <a:pt x="15254" y="14734"/>
                      <a:pt x="14165" y="16669"/>
                      <a:pt x="13046" y="18561"/>
                    </a:cubicBezTo>
                    <a:cubicBezTo>
                      <a:pt x="11919" y="20468"/>
                      <a:pt x="11288" y="22518"/>
                      <a:pt x="10747" y="24625"/>
                    </a:cubicBezTo>
                    <a:cubicBezTo>
                      <a:pt x="10571" y="25314"/>
                      <a:pt x="10396" y="26004"/>
                      <a:pt x="10220" y="26695"/>
                    </a:cubicBezTo>
                    <a:cubicBezTo>
                      <a:pt x="10146" y="26984"/>
                      <a:pt x="10057" y="27130"/>
                      <a:pt x="9804" y="27130"/>
                    </a:cubicBezTo>
                    <a:cubicBezTo>
                      <a:pt x="9726" y="27130"/>
                      <a:pt x="9633" y="27116"/>
                      <a:pt x="9520" y="27089"/>
                    </a:cubicBezTo>
                    <a:cubicBezTo>
                      <a:pt x="8330" y="26796"/>
                      <a:pt x="7273" y="26143"/>
                      <a:pt x="6108" y="25846"/>
                    </a:cubicBezTo>
                    <a:cubicBezTo>
                      <a:pt x="4802" y="25513"/>
                      <a:pt x="3582" y="24953"/>
                      <a:pt x="2285" y="24593"/>
                    </a:cubicBezTo>
                    <a:cubicBezTo>
                      <a:pt x="1923" y="24494"/>
                      <a:pt x="1620" y="24437"/>
                      <a:pt x="1366" y="24437"/>
                    </a:cubicBezTo>
                    <a:cubicBezTo>
                      <a:pt x="728" y="24437"/>
                      <a:pt x="409" y="24795"/>
                      <a:pt x="296" y="25724"/>
                    </a:cubicBezTo>
                    <a:cubicBezTo>
                      <a:pt x="83" y="27467"/>
                      <a:pt x="1" y="29217"/>
                      <a:pt x="83" y="30971"/>
                    </a:cubicBezTo>
                    <a:cubicBezTo>
                      <a:pt x="161" y="32581"/>
                      <a:pt x="346" y="34167"/>
                      <a:pt x="783" y="35732"/>
                    </a:cubicBezTo>
                    <a:cubicBezTo>
                      <a:pt x="1088" y="36822"/>
                      <a:pt x="1193" y="37972"/>
                      <a:pt x="1581" y="39043"/>
                    </a:cubicBezTo>
                    <a:cubicBezTo>
                      <a:pt x="2243" y="40870"/>
                      <a:pt x="2916" y="42691"/>
                      <a:pt x="3638" y="44494"/>
                    </a:cubicBezTo>
                    <a:cubicBezTo>
                      <a:pt x="4025" y="45463"/>
                      <a:pt x="4406" y="46472"/>
                      <a:pt x="5005" y="47308"/>
                    </a:cubicBezTo>
                    <a:cubicBezTo>
                      <a:pt x="5561" y="48086"/>
                      <a:pt x="6065" y="48909"/>
                      <a:pt x="6525" y="49718"/>
                    </a:cubicBezTo>
                    <a:cubicBezTo>
                      <a:pt x="7180" y="50866"/>
                      <a:pt x="7917" y="51941"/>
                      <a:pt x="8689" y="52997"/>
                    </a:cubicBezTo>
                    <a:cubicBezTo>
                      <a:pt x="9335" y="53881"/>
                      <a:pt x="10112" y="54670"/>
                      <a:pt x="10760" y="55553"/>
                    </a:cubicBezTo>
                    <a:cubicBezTo>
                      <a:pt x="11271" y="56252"/>
                      <a:pt x="11887" y="56837"/>
                      <a:pt x="12474" y="57459"/>
                    </a:cubicBezTo>
                    <a:cubicBezTo>
                      <a:pt x="13021" y="58039"/>
                      <a:pt x="13809" y="58403"/>
                      <a:pt x="14100" y="59226"/>
                    </a:cubicBezTo>
                    <a:cubicBezTo>
                      <a:pt x="14135" y="59324"/>
                      <a:pt x="14291" y="59417"/>
                      <a:pt x="14408" y="59442"/>
                    </a:cubicBezTo>
                    <a:cubicBezTo>
                      <a:pt x="14935" y="59559"/>
                      <a:pt x="15257" y="59987"/>
                      <a:pt x="15658" y="60279"/>
                    </a:cubicBezTo>
                    <a:cubicBezTo>
                      <a:pt x="16584" y="60951"/>
                      <a:pt x="17220" y="61950"/>
                      <a:pt x="18264" y="62519"/>
                    </a:cubicBezTo>
                    <a:cubicBezTo>
                      <a:pt x="19454" y="63168"/>
                      <a:pt x="20498" y="64062"/>
                      <a:pt x="21574" y="64871"/>
                    </a:cubicBezTo>
                    <a:cubicBezTo>
                      <a:pt x="22995" y="65938"/>
                      <a:pt x="24577" y="66628"/>
                      <a:pt x="26162" y="67315"/>
                    </a:cubicBezTo>
                    <a:cubicBezTo>
                      <a:pt x="26670" y="67536"/>
                      <a:pt x="27055" y="67884"/>
                      <a:pt x="27528" y="68115"/>
                    </a:cubicBezTo>
                    <a:cubicBezTo>
                      <a:pt x="28680" y="68675"/>
                      <a:pt x="29945" y="68919"/>
                      <a:pt x="31152" y="69311"/>
                    </a:cubicBezTo>
                    <a:cubicBezTo>
                      <a:pt x="32775" y="69838"/>
                      <a:pt x="34396" y="70412"/>
                      <a:pt x="36082" y="70745"/>
                    </a:cubicBezTo>
                    <a:cubicBezTo>
                      <a:pt x="36490" y="70828"/>
                      <a:pt x="36902" y="70884"/>
                      <a:pt x="37317" y="70910"/>
                    </a:cubicBezTo>
                    <a:cubicBezTo>
                      <a:pt x="38025" y="70956"/>
                      <a:pt x="38723" y="71086"/>
                      <a:pt x="39439" y="71086"/>
                    </a:cubicBezTo>
                    <a:cubicBezTo>
                      <a:pt x="39556" y="71086"/>
                      <a:pt x="39673" y="71083"/>
                      <a:pt x="39791" y="71075"/>
                    </a:cubicBezTo>
                    <a:cubicBezTo>
                      <a:pt x="39827" y="71073"/>
                      <a:pt x="39864" y="71072"/>
                      <a:pt x="39901" y="71072"/>
                    </a:cubicBezTo>
                    <a:cubicBezTo>
                      <a:pt x="40342" y="71072"/>
                      <a:pt x="40807" y="71223"/>
                      <a:pt x="41236" y="71223"/>
                    </a:cubicBezTo>
                    <a:cubicBezTo>
                      <a:pt x="41351" y="71223"/>
                      <a:pt x="41464" y="71212"/>
                      <a:pt x="41573" y="71184"/>
                    </a:cubicBezTo>
                    <a:cubicBezTo>
                      <a:pt x="42074" y="71056"/>
                      <a:pt x="42575" y="71006"/>
                      <a:pt x="43070" y="71006"/>
                    </a:cubicBezTo>
                    <a:cubicBezTo>
                      <a:pt x="43529" y="71006"/>
                      <a:pt x="43983" y="71049"/>
                      <a:pt x="44426" y="71111"/>
                    </a:cubicBezTo>
                    <a:cubicBezTo>
                      <a:pt x="44512" y="71123"/>
                      <a:pt x="44586" y="71129"/>
                      <a:pt x="44652" y="71129"/>
                    </a:cubicBezTo>
                    <a:cubicBezTo>
                      <a:pt x="44997" y="71129"/>
                      <a:pt x="45093" y="70967"/>
                      <a:pt x="45203" y="70720"/>
                    </a:cubicBezTo>
                    <a:cubicBezTo>
                      <a:pt x="45214" y="70717"/>
                      <a:pt x="45224" y="70716"/>
                      <a:pt x="45234" y="70716"/>
                    </a:cubicBezTo>
                    <a:cubicBezTo>
                      <a:pt x="45392" y="70716"/>
                      <a:pt x="45341" y="71136"/>
                      <a:pt x="45478" y="71136"/>
                    </a:cubicBezTo>
                    <a:cubicBezTo>
                      <a:pt x="45531" y="71136"/>
                      <a:pt x="45612" y="71073"/>
                      <a:pt x="45744" y="70899"/>
                    </a:cubicBezTo>
                    <a:cubicBezTo>
                      <a:pt x="45840" y="70773"/>
                      <a:pt x="45990" y="70670"/>
                      <a:pt x="46154" y="70670"/>
                    </a:cubicBezTo>
                    <a:cubicBezTo>
                      <a:pt x="46269" y="70670"/>
                      <a:pt x="46391" y="70720"/>
                      <a:pt x="46508" y="70848"/>
                    </a:cubicBezTo>
                    <a:cubicBezTo>
                      <a:pt x="46596" y="70946"/>
                      <a:pt x="46716" y="71015"/>
                      <a:pt x="46834" y="71015"/>
                    </a:cubicBezTo>
                    <a:cubicBezTo>
                      <a:pt x="46893" y="71015"/>
                      <a:pt x="46951" y="70998"/>
                      <a:pt x="47006" y="70960"/>
                    </a:cubicBezTo>
                    <a:cubicBezTo>
                      <a:pt x="47562" y="70563"/>
                      <a:pt x="48253" y="70674"/>
                      <a:pt x="48840" y="70459"/>
                    </a:cubicBezTo>
                    <a:cubicBezTo>
                      <a:pt x="50081" y="70002"/>
                      <a:pt x="51526" y="70129"/>
                      <a:pt x="52598" y="69177"/>
                    </a:cubicBezTo>
                    <a:cubicBezTo>
                      <a:pt x="52607" y="69169"/>
                      <a:pt x="52623" y="69166"/>
                      <a:pt x="52643" y="69166"/>
                    </a:cubicBezTo>
                    <a:cubicBezTo>
                      <a:pt x="52697" y="69166"/>
                      <a:pt x="52778" y="69192"/>
                      <a:pt x="52813" y="69224"/>
                    </a:cubicBezTo>
                    <a:cubicBezTo>
                      <a:pt x="52922" y="69331"/>
                      <a:pt x="53022" y="69371"/>
                      <a:pt x="53116" y="69371"/>
                    </a:cubicBezTo>
                    <a:cubicBezTo>
                      <a:pt x="53315" y="69371"/>
                      <a:pt x="53484" y="69192"/>
                      <a:pt x="53651" y="69093"/>
                    </a:cubicBezTo>
                    <a:cubicBezTo>
                      <a:pt x="53956" y="68913"/>
                      <a:pt x="54207" y="68735"/>
                      <a:pt x="54608" y="68735"/>
                    </a:cubicBezTo>
                    <a:cubicBezTo>
                      <a:pt x="54623" y="68735"/>
                      <a:pt x="54638" y="68735"/>
                      <a:pt x="54653" y="68735"/>
                    </a:cubicBezTo>
                    <a:cubicBezTo>
                      <a:pt x="54715" y="68738"/>
                      <a:pt x="54799" y="68744"/>
                      <a:pt x="54891" y="68744"/>
                    </a:cubicBezTo>
                    <a:cubicBezTo>
                      <a:pt x="55181" y="68744"/>
                      <a:pt x="55546" y="68682"/>
                      <a:pt x="55502" y="68235"/>
                    </a:cubicBezTo>
                    <a:cubicBezTo>
                      <a:pt x="55474" y="67948"/>
                      <a:pt x="55519" y="67887"/>
                      <a:pt x="55645" y="67887"/>
                    </a:cubicBezTo>
                    <a:cubicBezTo>
                      <a:pt x="55703" y="67887"/>
                      <a:pt x="55777" y="67900"/>
                      <a:pt x="55869" y="67909"/>
                    </a:cubicBezTo>
                    <a:cubicBezTo>
                      <a:pt x="55894" y="67912"/>
                      <a:pt x="55918" y="67913"/>
                      <a:pt x="55942" y="67913"/>
                    </a:cubicBezTo>
                    <a:cubicBezTo>
                      <a:pt x="56185" y="67913"/>
                      <a:pt x="56419" y="67793"/>
                      <a:pt x="56657" y="67699"/>
                    </a:cubicBezTo>
                    <a:cubicBezTo>
                      <a:pt x="57036" y="67552"/>
                      <a:pt x="57332" y="67177"/>
                      <a:pt x="57640" y="67110"/>
                    </a:cubicBezTo>
                    <a:cubicBezTo>
                      <a:pt x="58617" y="66898"/>
                      <a:pt x="59216" y="66128"/>
                      <a:pt x="60014" y="65671"/>
                    </a:cubicBezTo>
                    <a:cubicBezTo>
                      <a:pt x="60584" y="65344"/>
                      <a:pt x="61289" y="64994"/>
                      <a:pt x="61473" y="64210"/>
                    </a:cubicBezTo>
                    <a:cubicBezTo>
                      <a:pt x="61511" y="64217"/>
                      <a:pt x="61546" y="64220"/>
                      <a:pt x="61578" y="64220"/>
                    </a:cubicBezTo>
                    <a:cubicBezTo>
                      <a:pt x="62062" y="64220"/>
                      <a:pt x="61849" y="63496"/>
                      <a:pt x="62123" y="63496"/>
                    </a:cubicBezTo>
                    <a:cubicBezTo>
                      <a:pt x="62124" y="63496"/>
                      <a:pt x="62125" y="63496"/>
                      <a:pt x="62126" y="63496"/>
                    </a:cubicBezTo>
                    <a:cubicBezTo>
                      <a:pt x="62138" y="63496"/>
                      <a:pt x="62151" y="63497"/>
                      <a:pt x="62163" y="63497"/>
                    </a:cubicBezTo>
                    <a:cubicBezTo>
                      <a:pt x="63038" y="63497"/>
                      <a:pt x="63382" y="62782"/>
                      <a:pt x="63867" y="62301"/>
                    </a:cubicBezTo>
                    <a:cubicBezTo>
                      <a:pt x="64478" y="61693"/>
                      <a:pt x="65265" y="61205"/>
                      <a:pt x="65650" y="60427"/>
                    </a:cubicBezTo>
                    <a:cubicBezTo>
                      <a:pt x="66021" y="59676"/>
                      <a:pt x="66673" y="59165"/>
                      <a:pt x="67151" y="58521"/>
                    </a:cubicBezTo>
                    <a:cubicBezTo>
                      <a:pt x="67921" y="57484"/>
                      <a:pt x="68943" y="56571"/>
                      <a:pt x="69581" y="55460"/>
                    </a:cubicBezTo>
                    <a:cubicBezTo>
                      <a:pt x="70474" y="53906"/>
                      <a:pt x="71398" y="52363"/>
                      <a:pt x="72034" y="50639"/>
                    </a:cubicBezTo>
                    <a:cubicBezTo>
                      <a:pt x="72543" y="49259"/>
                      <a:pt x="73145" y="47889"/>
                      <a:pt x="73695" y="46512"/>
                    </a:cubicBezTo>
                    <a:cubicBezTo>
                      <a:pt x="74223" y="45193"/>
                      <a:pt x="74893" y="43883"/>
                      <a:pt x="75114" y="42508"/>
                    </a:cubicBezTo>
                    <a:cubicBezTo>
                      <a:pt x="75298" y="41371"/>
                      <a:pt x="75595" y="40249"/>
                      <a:pt x="75798" y="39121"/>
                    </a:cubicBezTo>
                    <a:cubicBezTo>
                      <a:pt x="76074" y="37595"/>
                      <a:pt x="75884" y="36082"/>
                      <a:pt x="76068" y="34577"/>
                    </a:cubicBezTo>
                    <a:cubicBezTo>
                      <a:pt x="76158" y="33828"/>
                      <a:pt x="75867" y="33134"/>
                      <a:pt x="75856" y="32410"/>
                    </a:cubicBezTo>
                    <a:cubicBezTo>
                      <a:pt x="75836" y="31068"/>
                      <a:pt x="75604" y="29744"/>
                      <a:pt x="75298" y="28462"/>
                    </a:cubicBezTo>
                    <a:cubicBezTo>
                      <a:pt x="74988" y="27171"/>
                      <a:pt x="74752" y="25853"/>
                      <a:pt x="74350" y="24589"/>
                    </a:cubicBezTo>
                    <a:cubicBezTo>
                      <a:pt x="73978" y="23413"/>
                      <a:pt x="73481" y="22276"/>
                      <a:pt x="72977" y="21143"/>
                    </a:cubicBezTo>
                    <a:cubicBezTo>
                      <a:pt x="72693" y="20508"/>
                      <a:pt x="72110" y="19995"/>
                      <a:pt x="72188" y="19183"/>
                    </a:cubicBezTo>
                    <a:cubicBezTo>
                      <a:pt x="72213" y="18920"/>
                      <a:pt x="71950" y="18612"/>
                      <a:pt x="71777" y="18352"/>
                    </a:cubicBezTo>
                    <a:cubicBezTo>
                      <a:pt x="71111" y="17357"/>
                      <a:pt x="70304" y="16433"/>
                      <a:pt x="69786" y="15369"/>
                    </a:cubicBezTo>
                    <a:cubicBezTo>
                      <a:pt x="69142" y="14042"/>
                      <a:pt x="68162" y="12954"/>
                      <a:pt x="67334" y="11785"/>
                    </a:cubicBezTo>
                    <a:cubicBezTo>
                      <a:pt x="66396" y="10456"/>
                      <a:pt x="64858" y="9602"/>
                      <a:pt x="63746" y="8361"/>
                    </a:cubicBezTo>
                    <a:cubicBezTo>
                      <a:pt x="63335" y="7903"/>
                      <a:pt x="62765" y="7619"/>
                      <a:pt x="62307" y="7195"/>
                    </a:cubicBezTo>
                    <a:cubicBezTo>
                      <a:pt x="61927" y="6845"/>
                      <a:pt x="61160" y="6578"/>
                      <a:pt x="60819" y="6243"/>
                    </a:cubicBezTo>
                    <a:cubicBezTo>
                      <a:pt x="59636" y="5078"/>
                      <a:pt x="58094" y="4624"/>
                      <a:pt x="56705" y="3936"/>
                    </a:cubicBezTo>
                    <a:cubicBezTo>
                      <a:pt x="55585" y="3381"/>
                      <a:pt x="54488" y="2711"/>
                      <a:pt x="53228" y="2386"/>
                    </a:cubicBezTo>
                    <a:cubicBezTo>
                      <a:pt x="52057" y="2084"/>
                      <a:pt x="50983" y="1455"/>
                      <a:pt x="49785" y="1160"/>
                    </a:cubicBezTo>
                    <a:cubicBezTo>
                      <a:pt x="47813" y="673"/>
                      <a:pt x="45814" y="357"/>
                      <a:pt x="43806" y="111"/>
                    </a:cubicBezTo>
                    <a:cubicBezTo>
                      <a:pt x="43094" y="25"/>
                      <a:pt x="42373" y="0"/>
                      <a:pt x="4165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6523078" y="1452929"/>
                <a:ext cx="985865" cy="921982"/>
              </a:xfrm>
              <a:custGeom>
                <a:avLst/>
                <a:gdLst/>
                <a:ahLst/>
                <a:cxnLst/>
                <a:rect l="l" t="t" r="r" b="b"/>
                <a:pathLst>
                  <a:path w="76158" h="71223" extrusionOk="0">
                    <a:moveTo>
                      <a:pt x="40034" y="1726"/>
                    </a:moveTo>
                    <a:cubicBezTo>
                      <a:pt x="40288" y="1726"/>
                      <a:pt x="40541" y="1767"/>
                      <a:pt x="40789" y="1894"/>
                    </a:cubicBezTo>
                    <a:cubicBezTo>
                      <a:pt x="40804" y="1902"/>
                      <a:pt x="40823" y="1905"/>
                      <a:pt x="40842" y="1905"/>
                    </a:cubicBezTo>
                    <a:cubicBezTo>
                      <a:pt x="40876" y="1905"/>
                      <a:pt x="40913" y="1897"/>
                      <a:pt x="40945" y="1891"/>
                    </a:cubicBezTo>
                    <a:cubicBezTo>
                      <a:pt x="41491" y="1787"/>
                      <a:pt x="42034" y="1745"/>
                      <a:pt x="42575" y="1745"/>
                    </a:cubicBezTo>
                    <a:cubicBezTo>
                      <a:pt x="44188" y="1745"/>
                      <a:pt x="45782" y="2112"/>
                      <a:pt x="47384" y="2260"/>
                    </a:cubicBezTo>
                    <a:cubicBezTo>
                      <a:pt x="48609" y="2373"/>
                      <a:pt x="49866" y="2409"/>
                      <a:pt x="51031" y="2902"/>
                    </a:cubicBezTo>
                    <a:cubicBezTo>
                      <a:pt x="52484" y="3518"/>
                      <a:pt x="53928" y="4156"/>
                      <a:pt x="55387" y="4756"/>
                    </a:cubicBezTo>
                    <a:cubicBezTo>
                      <a:pt x="56635" y="5270"/>
                      <a:pt x="57814" y="5937"/>
                      <a:pt x="58917" y="6676"/>
                    </a:cubicBezTo>
                    <a:cubicBezTo>
                      <a:pt x="60146" y="7502"/>
                      <a:pt x="61341" y="8412"/>
                      <a:pt x="62428" y="9445"/>
                    </a:cubicBezTo>
                    <a:cubicBezTo>
                      <a:pt x="63027" y="10016"/>
                      <a:pt x="63730" y="10482"/>
                      <a:pt x="64301" y="11078"/>
                    </a:cubicBezTo>
                    <a:cubicBezTo>
                      <a:pt x="65337" y="12158"/>
                      <a:pt x="66443" y="13209"/>
                      <a:pt x="67281" y="14435"/>
                    </a:cubicBezTo>
                    <a:cubicBezTo>
                      <a:pt x="68624" y="16398"/>
                      <a:pt x="70063" y="18303"/>
                      <a:pt x="70918" y="20594"/>
                    </a:cubicBezTo>
                    <a:cubicBezTo>
                      <a:pt x="71440" y="21992"/>
                      <a:pt x="72042" y="23392"/>
                      <a:pt x="72482" y="24803"/>
                    </a:cubicBezTo>
                    <a:cubicBezTo>
                      <a:pt x="72922" y="26208"/>
                      <a:pt x="73543" y="27555"/>
                      <a:pt x="73747" y="29091"/>
                    </a:cubicBezTo>
                    <a:cubicBezTo>
                      <a:pt x="73975" y="30808"/>
                      <a:pt x="74079" y="32515"/>
                      <a:pt x="74118" y="34229"/>
                    </a:cubicBezTo>
                    <a:cubicBezTo>
                      <a:pt x="74132" y="34870"/>
                      <a:pt x="74380" y="35579"/>
                      <a:pt x="73902" y="36197"/>
                    </a:cubicBezTo>
                    <a:cubicBezTo>
                      <a:pt x="73848" y="36267"/>
                      <a:pt x="73975" y="36491"/>
                      <a:pt x="74037" y="36637"/>
                    </a:cubicBezTo>
                    <a:cubicBezTo>
                      <a:pt x="74075" y="36727"/>
                      <a:pt x="74146" y="36805"/>
                      <a:pt x="74204" y="36887"/>
                    </a:cubicBezTo>
                    <a:cubicBezTo>
                      <a:pt x="73336" y="37457"/>
                      <a:pt x="73899" y="38429"/>
                      <a:pt x="73639" y="39197"/>
                    </a:cubicBezTo>
                    <a:cubicBezTo>
                      <a:pt x="73328" y="40125"/>
                      <a:pt x="73155" y="41192"/>
                      <a:pt x="72945" y="42203"/>
                    </a:cubicBezTo>
                    <a:cubicBezTo>
                      <a:pt x="72823" y="42789"/>
                      <a:pt x="72689" y="43374"/>
                      <a:pt x="72399" y="43931"/>
                    </a:cubicBezTo>
                    <a:cubicBezTo>
                      <a:pt x="72197" y="44320"/>
                      <a:pt x="72203" y="44832"/>
                      <a:pt x="72133" y="45283"/>
                    </a:cubicBezTo>
                    <a:cubicBezTo>
                      <a:pt x="71984" y="46251"/>
                      <a:pt x="71799" y="47277"/>
                      <a:pt x="71063" y="48054"/>
                    </a:cubicBezTo>
                    <a:cubicBezTo>
                      <a:pt x="70981" y="48139"/>
                      <a:pt x="70917" y="48292"/>
                      <a:pt x="70925" y="48408"/>
                    </a:cubicBezTo>
                    <a:cubicBezTo>
                      <a:pt x="70978" y="49289"/>
                      <a:pt x="70254" y="49902"/>
                      <a:pt x="70144" y="50718"/>
                    </a:cubicBezTo>
                    <a:cubicBezTo>
                      <a:pt x="70114" y="50939"/>
                      <a:pt x="69932" y="50900"/>
                      <a:pt x="69845" y="50991"/>
                    </a:cubicBezTo>
                    <a:cubicBezTo>
                      <a:pt x="69581" y="51264"/>
                      <a:pt x="69324" y="51501"/>
                      <a:pt x="69361" y="52005"/>
                    </a:cubicBezTo>
                    <a:cubicBezTo>
                      <a:pt x="69402" y="52551"/>
                      <a:pt x="68853" y="52960"/>
                      <a:pt x="68635" y="53455"/>
                    </a:cubicBezTo>
                    <a:cubicBezTo>
                      <a:pt x="68310" y="54190"/>
                      <a:pt x="67677" y="54632"/>
                      <a:pt x="67207" y="55226"/>
                    </a:cubicBezTo>
                    <a:cubicBezTo>
                      <a:pt x="66320" y="56345"/>
                      <a:pt x="65688" y="57681"/>
                      <a:pt x="64397" y="58448"/>
                    </a:cubicBezTo>
                    <a:cubicBezTo>
                      <a:pt x="64330" y="58487"/>
                      <a:pt x="64256" y="58546"/>
                      <a:pt x="64229" y="58615"/>
                    </a:cubicBezTo>
                    <a:cubicBezTo>
                      <a:pt x="64072" y="59025"/>
                      <a:pt x="63755" y="59383"/>
                      <a:pt x="63798" y="59864"/>
                    </a:cubicBezTo>
                    <a:cubicBezTo>
                      <a:pt x="63665" y="59794"/>
                      <a:pt x="63557" y="59764"/>
                      <a:pt x="63468" y="59764"/>
                    </a:cubicBezTo>
                    <a:cubicBezTo>
                      <a:pt x="63145" y="59764"/>
                      <a:pt x="63069" y="60154"/>
                      <a:pt x="62867" y="60413"/>
                    </a:cubicBezTo>
                    <a:cubicBezTo>
                      <a:pt x="62579" y="60782"/>
                      <a:pt x="62188" y="61100"/>
                      <a:pt x="61782" y="61340"/>
                    </a:cubicBezTo>
                    <a:cubicBezTo>
                      <a:pt x="61390" y="61570"/>
                      <a:pt x="61124" y="61922"/>
                      <a:pt x="60813" y="62216"/>
                    </a:cubicBezTo>
                    <a:cubicBezTo>
                      <a:pt x="59956" y="63025"/>
                      <a:pt x="59009" y="63719"/>
                      <a:pt x="58102" y="64464"/>
                    </a:cubicBezTo>
                    <a:cubicBezTo>
                      <a:pt x="57873" y="64652"/>
                      <a:pt x="57579" y="64759"/>
                      <a:pt x="57308" y="64896"/>
                    </a:cubicBezTo>
                    <a:cubicBezTo>
                      <a:pt x="55995" y="65554"/>
                      <a:pt x="54749" y="66321"/>
                      <a:pt x="53360" y="66859"/>
                    </a:cubicBezTo>
                    <a:cubicBezTo>
                      <a:pt x="51618" y="67536"/>
                      <a:pt x="49877" y="68238"/>
                      <a:pt x="48045" y="68515"/>
                    </a:cubicBezTo>
                    <a:cubicBezTo>
                      <a:pt x="46604" y="68732"/>
                      <a:pt x="45157" y="68981"/>
                      <a:pt x="43673" y="69036"/>
                    </a:cubicBezTo>
                    <a:cubicBezTo>
                      <a:pt x="42248" y="69085"/>
                      <a:pt x="40837" y="69082"/>
                      <a:pt x="39416" y="69085"/>
                    </a:cubicBezTo>
                    <a:cubicBezTo>
                      <a:pt x="39405" y="69085"/>
                      <a:pt x="39395" y="69085"/>
                      <a:pt x="39385" y="69085"/>
                    </a:cubicBezTo>
                    <a:cubicBezTo>
                      <a:pt x="38311" y="69085"/>
                      <a:pt x="37241" y="68926"/>
                      <a:pt x="36248" y="68737"/>
                    </a:cubicBezTo>
                    <a:cubicBezTo>
                      <a:pt x="34970" y="68493"/>
                      <a:pt x="33677" y="68037"/>
                      <a:pt x="32403" y="67654"/>
                    </a:cubicBezTo>
                    <a:cubicBezTo>
                      <a:pt x="31263" y="67310"/>
                      <a:pt x="30088" y="67021"/>
                      <a:pt x="29002" y="66562"/>
                    </a:cubicBezTo>
                    <a:cubicBezTo>
                      <a:pt x="27977" y="66131"/>
                      <a:pt x="26936" y="65707"/>
                      <a:pt x="25952" y="65150"/>
                    </a:cubicBezTo>
                    <a:cubicBezTo>
                      <a:pt x="25159" y="64700"/>
                      <a:pt x="24446" y="64006"/>
                      <a:pt x="23418" y="64006"/>
                    </a:cubicBezTo>
                    <a:cubicBezTo>
                      <a:pt x="23404" y="64006"/>
                      <a:pt x="23391" y="64006"/>
                      <a:pt x="23377" y="64006"/>
                    </a:cubicBezTo>
                    <a:cubicBezTo>
                      <a:pt x="23374" y="64006"/>
                      <a:pt x="23371" y="64006"/>
                      <a:pt x="23368" y="64006"/>
                    </a:cubicBezTo>
                    <a:cubicBezTo>
                      <a:pt x="22988" y="64006"/>
                      <a:pt x="22802" y="63524"/>
                      <a:pt x="22505" y="63300"/>
                    </a:cubicBezTo>
                    <a:cubicBezTo>
                      <a:pt x="21582" y="62608"/>
                      <a:pt x="20614" y="62009"/>
                      <a:pt x="19620" y="61438"/>
                    </a:cubicBezTo>
                    <a:cubicBezTo>
                      <a:pt x="19043" y="61107"/>
                      <a:pt x="18821" y="60321"/>
                      <a:pt x="18146" y="60136"/>
                    </a:cubicBezTo>
                    <a:cubicBezTo>
                      <a:pt x="17427" y="59940"/>
                      <a:pt x="17374" y="59089"/>
                      <a:pt x="16722" y="58851"/>
                    </a:cubicBezTo>
                    <a:cubicBezTo>
                      <a:pt x="15985" y="58582"/>
                      <a:pt x="15686" y="57734"/>
                      <a:pt x="15184" y="57393"/>
                    </a:cubicBezTo>
                    <a:cubicBezTo>
                      <a:pt x="14432" y="56883"/>
                      <a:pt x="14086" y="55872"/>
                      <a:pt x="13099" y="55724"/>
                    </a:cubicBezTo>
                    <a:cubicBezTo>
                      <a:pt x="12967" y="55703"/>
                      <a:pt x="12897" y="55679"/>
                      <a:pt x="12889" y="55567"/>
                    </a:cubicBezTo>
                    <a:cubicBezTo>
                      <a:pt x="12799" y="54470"/>
                      <a:pt x="11751" y="54100"/>
                      <a:pt x="11200" y="53354"/>
                    </a:cubicBezTo>
                    <a:cubicBezTo>
                      <a:pt x="10691" y="52663"/>
                      <a:pt x="10075" y="52061"/>
                      <a:pt x="9644" y="51297"/>
                    </a:cubicBezTo>
                    <a:cubicBezTo>
                      <a:pt x="9223" y="50553"/>
                      <a:pt x="8675" y="49881"/>
                      <a:pt x="8194" y="49172"/>
                    </a:cubicBezTo>
                    <a:cubicBezTo>
                      <a:pt x="7235" y="47750"/>
                      <a:pt x="6679" y="46111"/>
                      <a:pt x="5771" y="44664"/>
                    </a:cubicBezTo>
                    <a:cubicBezTo>
                      <a:pt x="4490" y="42623"/>
                      <a:pt x="3862" y="40300"/>
                      <a:pt x="2943" y="38109"/>
                    </a:cubicBezTo>
                    <a:cubicBezTo>
                      <a:pt x="2378" y="36758"/>
                      <a:pt x="2211" y="35238"/>
                      <a:pt x="1900" y="33787"/>
                    </a:cubicBezTo>
                    <a:cubicBezTo>
                      <a:pt x="1407" y="31482"/>
                      <a:pt x="1281" y="29161"/>
                      <a:pt x="1715" y="26830"/>
                    </a:cubicBezTo>
                    <a:cubicBezTo>
                      <a:pt x="1765" y="26564"/>
                      <a:pt x="1564" y="26309"/>
                      <a:pt x="1721" y="26053"/>
                    </a:cubicBezTo>
                    <a:lnTo>
                      <a:pt x="1721" y="26053"/>
                    </a:lnTo>
                    <a:cubicBezTo>
                      <a:pt x="3165" y="26462"/>
                      <a:pt x="4587" y="26944"/>
                      <a:pt x="5981" y="27501"/>
                    </a:cubicBezTo>
                    <a:cubicBezTo>
                      <a:pt x="7345" y="28045"/>
                      <a:pt x="8720" y="28571"/>
                      <a:pt x="10106" y="29060"/>
                    </a:cubicBezTo>
                    <a:cubicBezTo>
                      <a:pt x="10230" y="29103"/>
                      <a:pt x="10353" y="29124"/>
                      <a:pt x="10473" y="29124"/>
                    </a:cubicBezTo>
                    <a:cubicBezTo>
                      <a:pt x="11177" y="29124"/>
                      <a:pt x="11772" y="28415"/>
                      <a:pt x="11817" y="27474"/>
                    </a:cubicBezTo>
                    <a:cubicBezTo>
                      <a:pt x="11835" y="27128"/>
                      <a:pt x="11387" y="26633"/>
                      <a:pt x="12139" y="26480"/>
                    </a:cubicBezTo>
                    <a:cubicBezTo>
                      <a:pt x="12259" y="26457"/>
                      <a:pt x="12035" y="26105"/>
                      <a:pt x="12118" y="25846"/>
                    </a:cubicBezTo>
                    <a:cubicBezTo>
                      <a:pt x="12471" y="24737"/>
                      <a:pt x="12637" y="23551"/>
                      <a:pt x="13115" y="22504"/>
                    </a:cubicBezTo>
                    <a:cubicBezTo>
                      <a:pt x="13435" y="21804"/>
                      <a:pt x="13815" y="21075"/>
                      <a:pt x="14057" y="20375"/>
                    </a:cubicBezTo>
                    <a:cubicBezTo>
                      <a:pt x="14330" y="19597"/>
                      <a:pt x="14809" y="18979"/>
                      <a:pt x="15181" y="18299"/>
                    </a:cubicBezTo>
                    <a:cubicBezTo>
                      <a:pt x="15794" y="17176"/>
                      <a:pt x="16601" y="16153"/>
                      <a:pt x="17394" y="15138"/>
                    </a:cubicBezTo>
                    <a:cubicBezTo>
                      <a:pt x="17584" y="14896"/>
                      <a:pt x="17732" y="14630"/>
                      <a:pt x="17920" y="14396"/>
                    </a:cubicBezTo>
                    <a:cubicBezTo>
                      <a:pt x="19110" y="12903"/>
                      <a:pt x="20031" y="11130"/>
                      <a:pt x="21711" y="10120"/>
                    </a:cubicBezTo>
                    <a:cubicBezTo>
                      <a:pt x="22455" y="9674"/>
                      <a:pt x="22898" y="9006"/>
                      <a:pt x="23523" y="8493"/>
                    </a:cubicBezTo>
                    <a:cubicBezTo>
                      <a:pt x="24472" y="7712"/>
                      <a:pt x="25474" y="6999"/>
                      <a:pt x="26521" y="6359"/>
                    </a:cubicBezTo>
                    <a:cubicBezTo>
                      <a:pt x="26871" y="6145"/>
                      <a:pt x="27190" y="5879"/>
                      <a:pt x="27517" y="5631"/>
                    </a:cubicBezTo>
                    <a:cubicBezTo>
                      <a:pt x="27770" y="5436"/>
                      <a:pt x="27981" y="5188"/>
                      <a:pt x="28345" y="5188"/>
                    </a:cubicBezTo>
                    <a:cubicBezTo>
                      <a:pt x="28377" y="5188"/>
                      <a:pt x="28409" y="5190"/>
                      <a:pt x="28442" y="5193"/>
                    </a:cubicBezTo>
                    <a:cubicBezTo>
                      <a:pt x="28449" y="5194"/>
                      <a:pt x="28456" y="5194"/>
                      <a:pt x="28463" y="5194"/>
                    </a:cubicBezTo>
                    <a:cubicBezTo>
                      <a:pt x="28605" y="5194"/>
                      <a:pt x="28795" y="5045"/>
                      <a:pt x="28956" y="4899"/>
                    </a:cubicBezTo>
                    <a:cubicBezTo>
                      <a:pt x="29240" y="4641"/>
                      <a:pt x="29507" y="4254"/>
                      <a:pt x="29931" y="4254"/>
                    </a:cubicBezTo>
                    <a:cubicBezTo>
                      <a:pt x="30051" y="4254"/>
                      <a:pt x="30184" y="4285"/>
                      <a:pt x="30334" y="4360"/>
                    </a:cubicBezTo>
                    <a:cubicBezTo>
                      <a:pt x="30351" y="4368"/>
                      <a:pt x="30367" y="4371"/>
                      <a:pt x="30383" y="4371"/>
                    </a:cubicBezTo>
                    <a:cubicBezTo>
                      <a:pt x="30514" y="4371"/>
                      <a:pt x="30636" y="4135"/>
                      <a:pt x="30820" y="4135"/>
                    </a:cubicBezTo>
                    <a:cubicBezTo>
                      <a:pt x="30844" y="4135"/>
                      <a:pt x="30868" y="4139"/>
                      <a:pt x="30894" y="4148"/>
                    </a:cubicBezTo>
                    <a:cubicBezTo>
                      <a:pt x="31087" y="3464"/>
                      <a:pt x="31703" y="3725"/>
                      <a:pt x="32140" y="3590"/>
                    </a:cubicBezTo>
                    <a:cubicBezTo>
                      <a:pt x="32266" y="3551"/>
                      <a:pt x="32446" y="3548"/>
                      <a:pt x="32507" y="3460"/>
                    </a:cubicBezTo>
                    <a:cubicBezTo>
                      <a:pt x="33142" y="2543"/>
                      <a:pt x="34396" y="3310"/>
                      <a:pt x="35072" y="2507"/>
                    </a:cubicBezTo>
                    <a:cubicBezTo>
                      <a:pt x="35163" y="2398"/>
                      <a:pt x="35263" y="2305"/>
                      <a:pt x="35370" y="2305"/>
                    </a:cubicBezTo>
                    <a:cubicBezTo>
                      <a:pt x="35455" y="2305"/>
                      <a:pt x="35543" y="2364"/>
                      <a:pt x="35632" y="2521"/>
                    </a:cubicBezTo>
                    <a:cubicBezTo>
                      <a:pt x="35638" y="2530"/>
                      <a:pt x="35657" y="2534"/>
                      <a:pt x="35687" y="2534"/>
                    </a:cubicBezTo>
                    <a:cubicBezTo>
                      <a:pt x="36020" y="2534"/>
                      <a:pt x="37719" y="2037"/>
                      <a:pt x="37809" y="1897"/>
                    </a:cubicBezTo>
                    <a:cubicBezTo>
                      <a:pt x="37863" y="1814"/>
                      <a:pt x="37914" y="1746"/>
                      <a:pt x="37992" y="1746"/>
                    </a:cubicBezTo>
                    <a:cubicBezTo>
                      <a:pt x="38010" y="1746"/>
                      <a:pt x="38029" y="1749"/>
                      <a:pt x="38050" y="1757"/>
                    </a:cubicBezTo>
                    <a:cubicBezTo>
                      <a:pt x="38249" y="1832"/>
                      <a:pt x="38451" y="1858"/>
                      <a:pt x="38655" y="1858"/>
                    </a:cubicBezTo>
                    <a:cubicBezTo>
                      <a:pt x="39112" y="1858"/>
                      <a:pt x="39576" y="1726"/>
                      <a:pt x="40034" y="1726"/>
                    </a:cubicBezTo>
                    <a:close/>
                    <a:moveTo>
                      <a:pt x="41650" y="0"/>
                    </a:moveTo>
                    <a:cubicBezTo>
                      <a:pt x="41179" y="0"/>
                      <a:pt x="40707" y="11"/>
                      <a:pt x="40237" y="21"/>
                    </a:cubicBezTo>
                    <a:cubicBezTo>
                      <a:pt x="39263" y="41"/>
                      <a:pt x="38264" y="61"/>
                      <a:pt x="37330" y="295"/>
                    </a:cubicBezTo>
                    <a:cubicBezTo>
                      <a:pt x="36644" y="464"/>
                      <a:pt x="35869" y="648"/>
                      <a:pt x="35259" y="670"/>
                    </a:cubicBezTo>
                    <a:cubicBezTo>
                      <a:pt x="34444" y="698"/>
                      <a:pt x="33657" y="981"/>
                      <a:pt x="33087" y="1250"/>
                    </a:cubicBezTo>
                    <a:cubicBezTo>
                      <a:pt x="32107" y="1715"/>
                      <a:pt x="31043" y="1832"/>
                      <a:pt x="30063" y="2289"/>
                    </a:cubicBezTo>
                    <a:cubicBezTo>
                      <a:pt x="28473" y="3030"/>
                      <a:pt x="26804" y="3642"/>
                      <a:pt x="25389" y="4669"/>
                    </a:cubicBezTo>
                    <a:cubicBezTo>
                      <a:pt x="23592" y="5973"/>
                      <a:pt x="21750" y="7186"/>
                      <a:pt x="20260" y="8953"/>
                    </a:cubicBezTo>
                    <a:cubicBezTo>
                      <a:pt x="19091" y="10336"/>
                      <a:pt x="17945" y="11775"/>
                      <a:pt x="16714" y="13127"/>
                    </a:cubicBezTo>
                    <a:cubicBezTo>
                      <a:pt x="15254" y="14734"/>
                      <a:pt x="14165" y="16669"/>
                      <a:pt x="13046" y="18561"/>
                    </a:cubicBezTo>
                    <a:cubicBezTo>
                      <a:pt x="11919" y="20468"/>
                      <a:pt x="11288" y="22518"/>
                      <a:pt x="10747" y="24625"/>
                    </a:cubicBezTo>
                    <a:cubicBezTo>
                      <a:pt x="10571" y="25314"/>
                      <a:pt x="10396" y="26004"/>
                      <a:pt x="10220" y="26695"/>
                    </a:cubicBezTo>
                    <a:cubicBezTo>
                      <a:pt x="10146" y="26984"/>
                      <a:pt x="10057" y="27130"/>
                      <a:pt x="9804" y="27130"/>
                    </a:cubicBezTo>
                    <a:cubicBezTo>
                      <a:pt x="9726" y="27130"/>
                      <a:pt x="9633" y="27116"/>
                      <a:pt x="9520" y="27089"/>
                    </a:cubicBezTo>
                    <a:cubicBezTo>
                      <a:pt x="8330" y="26796"/>
                      <a:pt x="7273" y="26143"/>
                      <a:pt x="6108" y="25846"/>
                    </a:cubicBezTo>
                    <a:cubicBezTo>
                      <a:pt x="4802" y="25513"/>
                      <a:pt x="3582" y="24953"/>
                      <a:pt x="2285" y="24593"/>
                    </a:cubicBezTo>
                    <a:cubicBezTo>
                      <a:pt x="1923" y="24494"/>
                      <a:pt x="1620" y="24437"/>
                      <a:pt x="1366" y="24437"/>
                    </a:cubicBezTo>
                    <a:cubicBezTo>
                      <a:pt x="728" y="24437"/>
                      <a:pt x="409" y="24795"/>
                      <a:pt x="296" y="25724"/>
                    </a:cubicBezTo>
                    <a:cubicBezTo>
                      <a:pt x="83" y="27467"/>
                      <a:pt x="1" y="29217"/>
                      <a:pt x="83" y="30971"/>
                    </a:cubicBezTo>
                    <a:cubicBezTo>
                      <a:pt x="161" y="32581"/>
                      <a:pt x="346" y="34167"/>
                      <a:pt x="783" y="35732"/>
                    </a:cubicBezTo>
                    <a:cubicBezTo>
                      <a:pt x="1088" y="36822"/>
                      <a:pt x="1193" y="37972"/>
                      <a:pt x="1581" y="39043"/>
                    </a:cubicBezTo>
                    <a:cubicBezTo>
                      <a:pt x="2243" y="40870"/>
                      <a:pt x="2916" y="42691"/>
                      <a:pt x="3638" y="44494"/>
                    </a:cubicBezTo>
                    <a:cubicBezTo>
                      <a:pt x="4025" y="45463"/>
                      <a:pt x="4406" y="46472"/>
                      <a:pt x="5005" y="47308"/>
                    </a:cubicBezTo>
                    <a:cubicBezTo>
                      <a:pt x="5561" y="48086"/>
                      <a:pt x="6065" y="48909"/>
                      <a:pt x="6525" y="49718"/>
                    </a:cubicBezTo>
                    <a:cubicBezTo>
                      <a:pt x="7180" y="50866"/>
                      <a:pt x="7917" y="51941"/>
                      <a:pt x="8689" y="52997"/>
                    </a:cubicBezTo>
                    <a:cubicBezTo>
                      <a:pt x="9335" y="53881"/>
                      <a:pt x="10112" y="54670"/>
                      <a:pt x="10760" y="55553"/>
                    </a:cubicBezTo>
                    <a:cubicBezTo>
                      <a:pt x="11271" y="56252"/>
                      <a:pt x="11887" y="56837"/>
                      <a:pt x="12474" y="57459"/>
                    </a:cubicBezTo>
                    <a:cubicBezTo>
                      <a:pt x="13021" y="58039"/>
                      <a:pt x="13809" y="58403"/>
                      <a:pt x="14100" y="59226"/>
                    </a:cubicBezTo>
                    <a:cubicBezTo>
                      <a:pt x="14135" y="59324"/>
                      <a:pt x="14291" y="59417"/>
                      <a:pt x="14408" y="59442"/>
                    </a:cubicBezTo>
                    <a:cubicBezTo>
                      <a:pt x="14935" y="59559"/>
                      <a:pt x="15257" y="59987"/>
                      <a:pt x="15658" y="60279"/>
                    </a:cubicBezTo>
                    <a:cubicBezTo>
                      <a:pt x="16584" y="60951"/>
                      <a:pt x="17220" y="61950"/>
                      <a:pt x="18264" y="62519"/>
                    </a:cubicBezTo>
                    <a:cubicBezTo>
                      <a:pt x="19454" y="63168"/>
                      <a:pt x="20498" y="64062"/>
                      <a:pt x="21574" y="64871"/>
                    </a:cubicBezTo>
                    <a:cubicBezTo>
                      <a:pt x="22995" y="65938"/>
                      <a:pt x="24577" y="66628"/>
                      <a:pt x="26162" y="67315"/>
                    </a:cubicBezTo>
                    <a:cubicBezTo>
                      <a:pt x="26670" y="67536"/>
                      <a:pt x="27055" y="67884"/>
                      <a:pt x="27528" y="68115"/>
                    </a:cubicBezTo>
                    <a:cubicBezTo>
                      <a:pt x="28680" y="68675"/>
                      <a:pt x="29945" y="68919"/>
                      <a:pt x="31152" y="69311"/>
                    </a:cubicBezTo>
                    <a:cubicBezTo>
                      <a:pt x="32775" y="69838"/>
                      <a:pt x="34396" y="70412"/>
                      <a:pt x="36082" y="70745"/>
                    </a:cubicBezTo>
                    <a:cubicBezTo>
                      <a:pt x="36490" y="70828"/>
                      <a:pt x="36902" y="70884"/>
                      <a:pt x="37317" y="70910"/>
                    </a:cubicBezTo>
                    <a:cubicBezTo>
                      <a:pt x="38025" y="70956"/>
                      <a:pt x="38723" y="71086"/>
                      <a:pt x="39439" y="71086"/>
                    </a:cubicBezTo>
                    <a:cubicBezTo>
                      <a:pt x="39556" y="71086"/>
                      <a:pt x="39673" y="71083"/>
                      <a:pt x="39791" y="71075"/>
                    </a:cubicBezTo>
                    <a:cubicBezTo>
                      <a:pt x="39827" y="71073"/>
                      <a:pt x="39864" y="71072"/>
                      <a:pt x="39901" y="71072"/>
                    </a:cubicBezTo>
                    <a:cubicBezTo>
                      <a:pt x="40342" y="71072"/>
                      <a:pt x="40807" y="71223"/>
                      <a:pt x="41236" y="71223"/>
                    </a:cubicBezTo>
                    <a:cubicBezTo>
                      <a:pt x="41351" y="71223"/>
                      <a:pt x="41464" y="71212"/>
                      <a:pt x="41573" y="71184"/>
                    </a:cubicBezTo>
                    <a:cubicBezTo>
                      <a:pt x="42074" y="71056"/>
                      <a:pt x="42575" y="71006"/>
                      <a:pt x="43070" y="71006"/>
                    </a:cubicBezTo>
                    <a:cubicBezTo>
                      <a:pt x="43529" y="71006"/>
                      <a:pt x="43983" y="71049"/>
                      <a:pt x="44426" y="71111"/>
                    </a:cubicBezTo>
                    <a:cubicBezTo>
                      <a:pt x="44512" y="71123"/>
                      <a:pt x="44586" y="71129"/>
                      <a:pt x="44652" y="71129"/>
                    </a:cubicBezTo>
                    <a:cubicBezTo>
                      <a:pt x="44997" y="71129"/>
                      <a:pt x="45093" y="70967"/>
                      <a:pt x="45203" y="70720"/>
                    </a:cubicBezTo>
                    <a:cubicBezTo>
                      <a:pt x="45214" y="70717"/>
                      <a:pt x="45224" y="70716"/>
                      <a:pt x="45234" y="70716"/>
                    </a:cubicBezTo>
                    <a:cubicBezTo>
                      <a:pt x="45392" y="70716"/>
                      <a:pt x="45341" y="71136"/>
                      <a:pt x="45478" y="71136"/>
                    </a:cubicBezTo>
                    <a:cubicBezTo>
                      <a:pt x="45531" y="71136"/>
                      <a:pt x="45612" y="71073"/>
                      <a:pt x="45744" y="70899"/>
                    </a:cubicBezTo>
                    <a:cubicBezTo>
                      <a:pt x="45840" y="70773"/>
                      <a:pt x="45990" y="70670"/>
                      <a:pt x="46154" y="70670"/>
                    </a:cubicBezTo>
                    <a:cubicBezTo>
                      <a:pt x="46269" y="70670"/>
                      <a:pt x="46391" y="70720"/>
                      <a:pt x="46508" y="70848"/>
                    </a:cubicBezTo>
                    <a:cubicBezTo>
                      <a:pt x="46596" y="70946"/>
                      <a:pt x="46716" y="71015"/>
                      <a:pt x="46834" y="71015"/>
                    </a:cubicBezTo>
                    <a:cubicBezTo>
                      <a:pt x="46893" y="71015"/>
                      <a:pt x="46951" y="70998"/>
                      <a:pt x="47006" y="70960"/>
                    </a:cubicBezTo>
                    <a:cubicBezTo>
                      <a:pt x="47562" y="70563"/>
                      <a:pt x="48253" y="70674"/>
                      <a:pt x="48840" y="70459"/>
                    </a:cubicBezTo>
                    <a:cubicBezTo>
                      <a:pt x="50081" y="70002"/>
                      <a:pt x="51526" y="70129"/>
                      <a:pt x="52598" y="69177"/>
                    </a:cubicBezTo>
                    <a:cubicBezTo>
                      <a:pt x="52607" y="69169"/>
                      <a:pt x="52623" y="69166"/>
                      <a:pt x="52643" y="69166"/>
                    </a:cubicBezTo>
                    <a:cubicBezTo>
                      <a:pt x="52697" y="69166"/>
                      <a:pt x="52778" y="69192"/>
                      <a:pt x="52813" y="69224"/>
                    </a:cubicBezTo>
                    <a:cubicBezTo>
                      <a:pt x="52922" y="69331"/>
                      <a:pt x="53022" y="69371"/>
                      <a:pt x="53116" y="69371"/>
                    </a:cubicBezTo>
                    <a:cubicBezTo>
                      <a:pt x="53315" y="69371"/>
                      <a:pt x="53484" y="69192"/>
                      <a:pt x="53651" y="69093"/>
                    </a:cubicBezTo>
                    <a:cubicBezTo>
                      <a:pt x="53956" y="68913"/>
                      <a:pt x="54207" y="68735"/>
                      <a:pt x="54608" y="68735"/>
                    </a:cubicBezTo>
                    <a:cubicBezTo>
                      <a:pt x="54623" y="68735"/>
                      <a:pt x="54638" y="68735"/>
                      <a:pt x="54653" y="68735"/>
                    </a:cubicBezTo>
                    <a:cubicBezTo>
                      <a:pt x="54715" y="68738"/>
                      <a:pt x="54799" y="68744"/>
                      <a:pt x="54891" y="68744"/>
                    </a:cubicBezTo>
                    <a:cubicBezTo>
                      <a:pt x="55181" y="68744"/>
                      <a:pt x="55546" y="68682"/>
                      <a:pt x="55502" y="68235"/>
                    </a:cubicBezTo>
                    <a:cubicBezTo>
                      <a:pt x="55474" y="67948"/>
                      <a:pt x="55519" y="67887"/>
                      <a:pt x="55645" y="67887"/>
                    </a:cubicBezTo>
                    <a:cubicBezTo>
                      <a:pt x="55703" y="67887"/>
                      <a:pt x="55777" y="67900"/>
                      <a:pt x="55869" y="67909"/>
                    </a:cubicBezTo>
                    <a:cubicBezTo>
                      <a:pt x="55894" y="67912"/>
                      <a:pt x="55918" y="67913"/>
                      <a:pt x="55942" y="67913"/>
                    </a:cubicBezTo>
                    <a:cubicBezTo>
                      <a:pt x="56185" y="67913"/>
                      <a:pt x="56419" y="67793"/>
                      <a:pt x="56657" y="67699"/>
                    </a:cubicBezTo>
                    <a:cubicBezTo>
                      <a:pt x="57036" y="67552"/>
                      <a:pt x="57332" y="67177"/>
                      <a:pt x="57640" y="67110"/>
                    </a:cubicBezTo>
                    <a:cubicBezTo>
                      <a:pt x="58617" y="66898"/>
                      <a:pt x="59216" y="66128"/>
                      <a:pt x="60014" y="65671"/>
                    </a:cubicBezTo>
                    <a:cubicBezTo>
                      <a:pt x="60584" y="65344"/>
                      <a:pt x="61289" y="64994"/>
                      <a:pt x="61473" y="64210"/>
                    </a:cubicBezTo>
                    <a:cubicBezTo>
                      <a:pt x="61511" y="64217"/>
                      <a:pt x="61546" y="64220"/>
                      <a:pt x="61578" y="64220"/>
                    </a:cubicBezTo>
                    <a:cubicBezTo>
                      <a:pt x="62062" y="64220"/>
                      <a:pt x="61849" y="63496"/>
                      <a:pt x="62123" y="63496"/>
                    </a:cubicBezTo>
                    <a:cubicBezTo>
                      <a:pt x="62124" y="63496"/>
                      <a:pt x="62125" y="63496"/>
                      <a:pt x="62126" y="63496"/>
                    </a:cubicBezTo>
                    <a:cubicBezTo>
                      <a:pt x="62138" y="63496"/>
                      <a:pt x="62151" y="63497"/>
                      <a:pt x="62163" y="63497"/>
                    </a:cubicBezTo>
                    <a:cubicBezTo>
                      <a:pt x="63038" y="63497"/>
                      <a:pt x="63382" y="62782"/>
                      <a:pt x="63867" y="62301"/>
                    </a:cubicBezTo>
                    <a:cubicBezTo>
                      <a:pt x="64478" y="61693"/>
                      <a:pt x="65265" y="61205"/>
                      <a:pt x="65650" y="60427"/>
                    </a:cubicBezTo>
                    <a:cubicBezTo>
                      <a:pt x="66021" y="59676"/>
                      <a:pt x="66673" y="59165"/>
                      <a:pt x="67151" y="58521"/>
                    </a:cubicBezTo>
                    <a:cubicBezTo>
                      <a:pt x="67921" y="57484"/>
                      <a:pt x="68943" y="56571"/>
                      <a:pt x="69581" y="55460"/>
                    </a:cubicBezTo>
                    <a:cubicBezTo>
                      <a:pt x="70474" y="53906"/>
                      <a:pt x="71398" y="52363"/>
                      <a:pt x="72034" y="50639"/>
                    </a:cubicBezTo>
                    <a:cubicBezTo>
                      <a:pt x="72543" y="49259"/>
                      <a:pt x="73145" y="47889"/>
                      <a:pt x="73695" y="46512"/>
                    </a:cubicBezTo>
                    <a:cubicBezTo>
                      <a:pt x="74223" y="45193"/>
                      <a:pt x="74893" y="43883"/>
                      <a:pt x="75114" y="42508"/>
                    </a:cubicBezTo>
                    <a:cubicBezTo>
                      <a:pt x="75298" y="41371"/>
                      <a:pt x="75595" y="40249"/>
                      <a:pt x="75798" y="39121"/>
                    </a:cubicBezTo>
                    <a:cubicBezTo>
                      <a:pt x="76074" y="37595"/>
                      <a:pt x="75884" y="36082"/>
                      <a:pt x="76068" y="34577"/>
                    </a:cubicBezTo>
                    <a:cubicBezTo>
                      <a:pt x="76158" y="33828"/>
                      <a:pt x="75867" y="33134"/>
                      <a:pt x="75856" y="32410"/>
                    </a:cubicBezTo>
                    <a:cubicBezTo>
                      <a:pt x="75836" y="31068"/>
                      <a:pt x="75604" y="29744"/>
                      <a:pt x="75298" y="28462"/>
                    </a:cubicBezTo>
                    <a:cubicBezTo>
                      <a:pt x="74988" y="27171"/>
                      <a:pt x="74752" y="25853"/>
                      <a:pt x="74350" y="24589"/>
                    </a:cubicBezTo>
                    <a:cubicBezTo>
                      <a:pt x="73978" y="23413"/>
                      <a:pt x="73481" y="22276"/>
                      <a:pt x="72977" y="21143"/>
                    </a:cubicBezTo>
                    <a:cubicBezTo>
                      <a:pt x="72693" y="20508"/>
                      <a:pt x="72110" y="19995"/>
                      <a:pt x="72188" y="19183"/>
                    </a:cubicBezTo>
                    <a:cubicBezTo>
                      <a:pt x="72213" y="18920"/>
                      <a:pt x="71950" y="18612"/>
                      <a:pt x="71777" y="18352"/>
                    </a:cubicBezTo>
                    <a:cubicBezTo>
                      <a:pt x="71111" y="17357"/>
                      <a:pt x="70304" y="16433"/>
                      <a:pt x="69786" y="15369"/>
                    </a:cubicBezTo>
                    <a:cubicBezTo>
                      <a:pt x="69142" y="14042"/>
                      <a:pt x="68162" y="12954"/>
                      <a:pt x="67334" y="11785"/>
                    </a:cubicBezTo>
                    <a:cubicBezTo>
                      <a:pt x="66396" y="10456"/>
                      <a:pt x="64858" y="9602"/>
                      <a:pt x="63746" y="8361"/>
                    </a:cubicBezTo>
                    <a:cubicBezTo>
                      <a:pt x="63335" y="7903"/>
                      <a:pt x="62765" y="7619"/>
                      <a:pt x="62307" y="7195"/>
                    </a:cubicBezTo>
                    <a:cubicBezTo>
                      <a:pt x="61927" y="6845"/>
                      <a:pt x="61160" y="6578"/>
                      <a:pt x="60819" y="6243"/>
                    </a:cubicBezTo>
                    <a:cubicBezTo>
                      <a:pt x="59636" y="5078"/>
                      <a:pt x="58094" y="4624"/>
                      <a:pt x="56705" y="3936"/>
                    </a:cubicBezTo>
                    <a:cubicBezTo>
                      <a:pt x="55585" y="3381"/>
                      <a:pt x="54488" y="2711"/>
                      <a:pt x="53228" y="2386"/>
                    </a:cubicBezTo>
                    <a:cubicBezTo>
                      <a:pt x="52057" y="2084"/>
                      <a:pt x="50983" y="1455"/>
                      <a:pt x="49785" y="1160"/>
                    </a:cubicBezTo>
                    <a:cubicBezTo>
                      <a:pt x="47813" y="673"/>
                      <a:pt x="45814" y="357"/>
                      <a:pt x="43806" y="111"/>
                    </a:cubicBezTo>
                    <a:cubicBezTo>
                      <a:pt x="43094" y="25"/>
                      <a:pt x="42373" y="0"/>
                      <a:pt x="416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33"/>
            <p:cNvGrpSpPr/>
            <p:nvPr/>
          </p:nvGrpSpPr>
          <p:grpSpPr>
            <a:xfrm>
              <a:off x="6759216" y="1668317"/>
              <a:ext cx="595746" cy="526822"/>
              <a:chOff x="6759216" y="1668317"/>
              <a:chExt cx="595746" cy="526822"/>
            </a:xfrm>
          </p:grpSpPr>
          <p:sp>
            <p:nvSpPr>
              <p:cNvPr id="911" name="Google Shape;911;p33"/>
              <p:cNvSpPr/>
              <p:nvPr/>
            </p:nvSpPr>
            <p:spPr>
              <a:xfrm>
                <a:off x="6759216" y="1696692"/>
                <a:ext cx="460505" cy="498447"/>
              </a:xfrm>
              <a:custGeom>
                <a:avLst/>
                <a:gdLst/>
                <a:ahLst/>
                <a:cxnLst/>
                <a:rect l="l" t="t" r="r" b="b"/>
                <a:pathLst>
                  <a:path w="35574" h="38505" extrusionOk="0">
                    <a:moveTo>
                      <a:pt x="10474" y="12721"/>
                    </a:moveTo>
                    <a:cubicBezTo>
                      <a:pt x="11164" y="12721"/>
                      <a:pt x="11964" y="12925"/>
                      <a:pt x="12481" y="13413"/>
                    </a:cubicBezTo>
                    <a:cubicBezTo>
                      <a:pt x="12811" y="13722"/>
                      <a:pt x="13154" y="14133"/>
                      <a:pt x="13371" y="14583"/>
                    </a:cubicBezTo>
                    <a:cubicBezTo>
                      <a:pt x="13402" y="14648"/>
                      <a:pt x="13427" y="14763"/>
                      <a:pt x="13394" y="14805"/>
                    </a:cubicBezTo>
                    <a:cubicBezTo>
                      <a:pt x="12700" y="15697"/>
                      <a:pt x="12616" y="16862"/>
                      <a:pt x="12041" y="17809"/>
                    </a:cubicBezTo>
                    <a:cubicBezTo>
                      <a:pt x="11941" y="17973"/>
                      <a:pt x="11871" y="18031"/>
                      <a:pt x="11797" y="18031"/>
                    </a:cubicBezTo>
                    <a:cubicBezTo>
                      <a:pt x="11710" y="18031"/>
                      <a:pt x="11617" y="17952"/>
                      <a:pt x="11462" y="17870"/>
                    </a:cubicBezTo>
                    <a:cubicBezTo>
                      <a:pt x="10774" y="17506"/>
                      <a:pt x="10119" y="17013"/>
                      <a:pt x="9309" y="17013"/>
                    </a:cubicBezTo>
                    <a:cubicBezTo>
                      <a:pt x="9087" y="17013"/>
                      <a:pt x="8854" y="17050"/>
                      <a:pt x="8606" y="17137"/>
                    </a:cubicBezTo>
                    <a:cubicBezTo>
                      <a:pt x="8555" y="17154"/>
                      <a:pt x="8497" y="17161"/>
                      <a:pt x="8433" y="17161"/>
                    </a:cubicBezTo>
                    <a:cubicBezTo>
                      <a:pt x="8186" y="17161"/>
                      <a:pt x="7852" y="17059"/>
                      <a:pt x="7549" y="17059"/>
                    </a:cubicBezTo>
                    <a:cubicBezTo>
                      <a:pt x="7529" y="17059"/>
                      <a:pt x="7510" y="17060"/>
                      <a:pt x="7490" y="17061"/>
                    </a:cubicBezTo>
                    <a:cubicBezTo>
                      <a:pt x="7249" y="17073"/>
                      <a:pt x="7072" y="17135"/>
                      <a:pt x="6853" y="17193"/>
                    </a:cubicBezTo>
                    <a:cubicBezTo>
                      <a:pt x="5859" y="17459"/>
                      <a:pt x="4941" y="17901"/>
                      <a:pt x="4073" y="18416"/>
                    </a:cubicBezTo>
                    <a:cubicBezTo>
                      <a:pt x="3558" y="18721"/>
                      <a:pt x="3240" y="19307"/>
                      <a:pt x="2657" y="19584"/>
                    </a:cubicBezTo>
                    <a:cubicBezTo>
                      <a:pt x="2434" y="19690"/>
                      <a:pt x="2236" y="19792"/>
                      <a:pt x="1905" y="19792"/>
                    </a:cubicBezTo>
                    <a:cubicBezTo>
                      <a:pt x="1877" y="19792"/>
                      <a:pt x="1847" y="19791"/>
                      <a:pt x="1816" y="19789"/>
                    </a:cubicBezTo>
                    <a:cubicBezTo>
                      <a:pt x="2525" y="18616"/>
                      <a:pt x="3253" y="17588"/>
                      <a:pt x="4060" y="16617"/>
                    </a:cubicBezTo>
                    <a:cubicBezTo>
                      <a:pt x="4547" y="16033"/>
                      <a:pt x="4868" y="15329"/>
                      <a:pt x="5415" y="14785"/>
                    </a:cubicBezTo>
                    <a:cubicBezTo>
                      <a:pt x="6129" y="14077"/>
                      <a:pt x="6923" y="13550"/>
                      <a:pt x="7845" y="13108"/>
                    </a:cubicBezTo>
                    <a:cubicBezTo>
                      <a:pt x="8716" y="12693"/>
                      <a:pt x="9592" y="12727"/>
                      <a:pt x="10451" y="12721"/>
                    </a:cubicBezTo>
                    <a:cubicBezTo>
                      <a:pt x="10459" y="12721"/>
                      <a:pt x="10466" y="12721"/>
                      <a:pt x="10474" y="12721"/>
                    </a:cubicBezTo>
                    <a:close/>
                    <a:moveTo>
                      <a:pt x="33953" y="1062"/>
                    </a:moveTo>
                    <a:cubicBezTo>
                      <a:pt x="34174" y="1062"/>
                      <a:pt x="34372" y="1586"/>
                      <a:pt x="34372" y="1923"/>
                    </a:cubicBezTo>
                    <a:cubicBezTo>
                      <a:pt x="34378" y="4081"/>
                      <a:pt x="34082" y="6189"/>
                      <a:pt x="33609" y="8304"/>
                    </a:cubicBezTo>
                    <a:cubicBezTo>
                      <a:pt x="33306" y="9662"/>
                      <a:pt x="32716" y="10876"/>
                      <a:pt x="32251" y="12147"/>
                    </a:cubicBezTo>
                    <a:cubicBezTo>
                      <a:pt x="31911" y="13077"/>
                      <a:pt x="31203" y="13870"/>
                      <a:pt x="30804" y="14788"/>
                    </a:cubicBezTo>
                    <a:cubicBezTo>
                      <a:pt x="30406" y="15711"/>
                      <a:pt x="29597" y="16375"/>
                      <a:pt x="29311" y="17349"/>
                    </a:cubicBezTo>
                    <a:cubicBezTo>
                      <a:pt x="29296" y="17397"/>
                      <a:pt x="29263" y="17467"/>
                      <a:pt x="29224" y="17479"/>
                    </a:cubicBezTo>
                    <a:cubicBezTo>
                      <a:pt x="28410" y="17758"/>
                      <a:pt x="28340" y="18663"/>
                      <a:pt x="27804" y="19161"/>
                    </a:cubicBezTo>
                    <a:cubicBezTo>
                      <a:pt x="27163" y="19755"/>
                      <a:pt x="26754" y="20520"/>
                      <a:pt x="26352" y="21245"/>
                    </a:cubicBezTo>
                    <a:cubicBezTo>
                      <a:pt x="26054" y="21784"/>
                      <a:pt x="25596" y="21966"/>
                      <a:pt x="25187" y="22081"/>
                    </a:cubicBezTo>
                    <a:cubicBezTo>
                      <a:pt x="24692" y="22221"/>
                      <a:pt x="24822" y="22753"/>
                      <a:pt x="24318" y="22967"/>
                    </a:cubicBezTo>
                    <a:cubicBezTo>
                      <a:pt x="23762" y="23207"/>
                      <a:pt x="23877" y="23489"/>
                      <a:pt x="23300" y="23909"/>
                    </a:cubicBezTo>
                    <a:cubicBezTo>
                      <a:pt x="23169" y="24004"/>
                      <a:pt x="22630" y="24080"/>
                      <a:pt x="23056" y="24475"/>
                    </a:cubicBezTo>
                    <a:cubicBezTo>
                      <a:pt x="23037" y="24494"/>
                      <a:pt x="23019" y="24511"/>
                      <a:pt x="22998" y="24528"/>
                    </a:cubicBezTo>
                    <a:cubicBezTo>
                      <a:pt x="22352" y="24997"/>
                      <a:pt x="21665" y="25876"/>
                      <a:pt x="21064" y="25876"/>
                    </a:cubicBezTo>
                    <a:cubicBezTo>
                      <a:pt x="21045" y="25876"/>
                      <a:pt x="21026" y="25875"/>
                      <a:pt x="21007" y="25873"/>
                    </a:cubicBezTo>
                    <a:cubicBezTo>
                      <a:pt x="20139" y="25788"/>
                      <a:pt x="19322" y="25005"/>
                      <a:pt x="18540" y="24444"/>
                    </a:cubicBezTo>
                    <a:cubicBezTo>
                      <a:pt x="18444" y="24375"/>
                      <a:pt x="18372" y="23842"/>
                      <a:pt x="18722" y="23478"/>
                    </a:cubicBezTo>
                    <a:cubicBezTo>
                      <a:pt x="19542" y="22627"/>
                      <a:pt x="20250" y="21681"/>
                      <a:pt x="20628" y="20511"/>
                    </a:cubicBezTo>
                    <a:cubicBezTo>
                      <a:pt x="21001" y="19357"/>
                      <a:pt x="20586" y="18321"/>
                      <a:pt x="19534" y="17705"/>
                    </a:cubicBezTo>
                    <a:cubicBezTo>
                      <a:pt x="19263" y="17546"/>
                      <a:pt x="18865" y="17443"/>
                      <a:pt x="18733" y="17246"/>
                    </a:cubicBezTo>
                    <a:cubicBezTo>
                      <a:pt x="18580" y="17018"/>
                      <a:pt x="18408" y="16945"/>
                      <a:pt x="18242" y="16945"/>
                    </a:cubicBezTo>
                    <a:cubicBezTo>
                      <a:pt x="18030" y="16945"/>
                      <a:pt x="17830" y="17064"/>
                      <a:pt x="17694" y="17132"/>
                    </a:cubicBezTo>
                    <a:cubicBezTo>
                      <a:pt x="16536" y="17714"/>
                      <a:pt x="15662" y="18674"/>
                      <a:pt x="14827" y="19632"/>
                    </a:cubicBezTo>
                    <a:cubicBezTo>
                      <a:pt x="14478" y="20032"/>
                      <a:pt x="14159" y="20446"/>
                      <a:pt x="13596" y="20874"/>
                    </a:cubicBezTo>
                    <a:cubicBezTo>
                      <a:pt x="13570" y="20357"/>
                      <a:pt x="13235" y="20077"/>
                      <a:pt x="12960" y="19875"/>
                    </a:cubicBezTo>
                    <a:cubicBezTo>
                      <a:pt x="12193" y="19309"/>
                      <a:pt x="12551" y="18812"/>
                      <a:pt x="12937" y="18290"/>
                    </a:cubicBezTo>
                    <a:cubicBezTo>
                      <a:pt x="13240" y="17878"/>
                      <a:pt x="13318" y="17363"/>
                      <a:pt x="13476" y="16911"/>
                    </a:cubicBezTo>
                    <a:cubicBezTo>
                      <a:pt x="13966" y="15504"/>
                      <a:pt x="14869" y="14312"/>
                      <a:pt x="15412" y="12956"/>
                    </a:cubicBezTo>
                    <a:cubicBezTo>
                      <a:pt x="15804" y="11971"/>
                      <a:pt x="16421" y="11073"/>
                      <a:pt x="17039" y="10369"/>
                    </a:cubicBezTo>
                    <a:cubicBezTo>
                      <a:pt x="18062" y="9202"/>
                      <a:pt x="18748" y="7701"/>
                      <a:pt x="20172" y="6875"/>
                    </a:cubicBezTo>
                    <a:cubicBezTo>
                      <a:pt x="20620" y="6616"/>
                      <a:pt x="20785" y="6061"/>
                      <a:pt x="21231" y="5692"/>
                    </a:cubicBezTo>
                    <a:cubicBezTo>
                      <a:pt x="22396" y="4728"/>
                      <a:pt x="23600" y="3812"/>
                      <a:pt x="24896" y="3074"/>
                    </a:cubicBezTo>
                    <a:cubicBezTo>
                      <a:pt x="26956" y="1905"/>
                      <a:pt x="29198" y="1225"/>
                      <a:pt x="31609" y="1164"/>
                    </a:cubicBezTo>
                    <a:cubicBezTo>
                      <a:pt x="31729" y="1161"/>
                      <a:pt x="31849" y="1160"/>
                      <a:pt x="31969" y="1160"/>
                    </a:cubicBezTo>
                    <a:cubicBezTo>
                      <a:pt x="32164" y="1160"/>
                      <a:pt x="32360" y="1163"/>
                      <a:pt x="32557" y="1163"/>
                    </a:cubicBezTo>
                    <a:cubicBezTo>
                      <a:pt x="33012" y="1163"/>
                      <a:pt x="33470" y="1150"/>
                      <a:pt x="33928" y="1064"/>
                    </a:cubicBezTo>
                    <a:cubicBezTo>
                      <a:pt x="33937" y="1063"/>
                      <a:pt x="33945" y="1062"/>
                      <a:pt x="33953" y="1062"/>
                    </a:cubicBezTo>
                    <a:close/>
                    <a:moveTo>
                      <a:pt x="17792" y="18540"/>
                    </a:moveTo>
                    <a:cubicBezTo>
                      <a:pt x="18296" y="18540"/>
                      <a:pt x="19133" y="18874"/>
                      <a:pt x="19357" y="19218"/>
                    </a:cubicBezTo>
                    <a:cubicBezTo>
                      <a:pt x="19704" y="19757"/>
                      <a:pt x="19487" y="20177"/>
                      <a:pt x="19209" y="20741"/>
                    </a:cubicBezTo>
                    <a:cubicBezTo>
                      <a:pt x="18635" y="21913"/>
                      <a:pt x="17790" y="22841"/>
                      <a:pt x="16902" y="23719"/>
                    </a:cubicBezTo>
                    <a:cubicBezTo>
                      <a:pt x="15710" y="24898"/>
                      <a:pt x="14620" y="26219"/>
                      <a:pt x="13039" y="26945"/>
                    </a:cubicBezTo>
                    <a:cubicBezTo>
                      <a:pt x="12898" y="27011"/>
                      <a:pt x="12848" y="27284"/>
                      <a:pt x="12679" y="27284"/>
                    </a:cubicBezTo>
                    <a:cubicBezTo>
                      <a:pt x="12623" y="27284"/>
                      <a:pt x="12554" y="27254"/>
                      <a:pt x="12465" y="27179"/>
                    </a:cubicBezTo>
                    <a:cubicBezTo>
                      <a:pt x="12297" y="27037"/>
                      <a:pt x="12266" y="26875"/>
                      <a:pt x="12310" y="26670"/>
                    </a:cubicBezTo>
                    <a:lnTo>
                      <a:pt x="12310" y="26668"/>
                    </a:lnTo>
                    <a:cubicBezTo>
                      <a:pt x="12486" y="26237"/>
                      <a:pt x="12663" y="25805"/>
                      <a:pt x="12839" y="25374"/>
                    </a:cubicBezTo>
                    <a:cubicBezTo>
                      <a:pt x="13504" y="23716"/>
                      <a:pt x="14259" y="22101"/>
                      <a:pt x="15303" y="20643"/>
                    </a:cubicBezTo>
                    <a:cubicBezTo>
                      <a:pt x="15897" y="19814"/>
                      <a:pt x="16592" y="19068"/>
                      <a:pt x="17518" y="18592"/>
                    </a:cubicBezTo>
                    <a:cubicBezTo>
                      <a:pt x="17586" y="18556"/>
                      <a:pt x="17681" y="18540"/>
                      <a:pt x="17792" y="18540"/>
                    </a:cubicBezTo>
                    <a:close/>
                    <a:moveTo>
                      <a:pt x="26340" y="22991"/>
                    </a:moveTo>
                    <a:cubicBezTo>
                      <a:pt x="26395" y="22991"/>
                      <a:pt x="26460" y="23007"/>
                      <a:pt x="26537" y="23044"/>
                    </a:cubicBezTo>
                    <a:cubicBezTo>
                      <a:pt x="26839" y="23187"/>
                      <a:pt x="27152" y="23233"/>
                      <a:pt x="27295" y="23657"/>
                    </a:cubicBezTo>
                    <a:cubicBezTo>
                      <a:pt x="27468" y="24170"/>
                      <a:pt x="27808" y="24627"/>
                      <a:pt x="28087" y="25103"/>
                    </a:cubicBezTo>
                    <a:cubicBezTo>
                      <a:pt x="28362" y="25573"/>
                      <a:pt x="28331" y="26390"/>
                      <a:pt x="28502" y="26970"/>
                    </a:cubicBezTo>
                    <a:cubicBezTo>
                      <a:pt x="28764" y="27849"/>
                      <a:pt x="28222" y="28582"/>
                      <a:pt x="28314" y="29423"/>
                    </a:cubicBezTo>
                    <a:cubicBezTo>
                      <a:pt x="28361" y="29849"/>
                      <a:pt x="28096" y="30438"/>
                      <a:pt x="27852" y="30851"/>
                    </a:cubicBezTo>
                    <a:cubicBezTo>
                      <a:pt x="27096" y="32133"/>
                      <a:pt x="26480" y="33507"/>
                      <a:pt x="25277" y="34509"/>
                    </a:cubicBezTo>
                    <a:cubicBezTo>
                      <a:pt x="24758" y="34941"/>
                      <a:pt x="24171" y="35168"/>
                      <a:pt x="23625" y="35527"/>
                    </a:cubicBezTo>
                    <a:cubicBezTo>
                      <a:pt x="23684" y="34981"/>
                      <a:pt x="23796" y="34563"/>
                      <a:pt x="23714" y="34031"/>
                    </a:cubicBezTo>
                    <a:cubicBezTo>
                      <a:pt x="23653" y="33630"/>
                      <a:pt x="23885" y="33066"/>
                      <a:pt x="23866" y="32547"/>
                    </a:cubicBezTo>
                    <a:cubicBezTo>
                      <a:pt x="23857" y="32284"/>
                      <a:pt x="23636" y="31419"/>
                      <a:pt x="23689" y="31018"/>
                    </a:cubicBezTo>
                    <a:cubicBezTo>
                      <a:pt x="23768" y="30411"/>
                      <a:pt x="23487" y="29966"/>
                      <a:pt x="23359" y="29445"/>
                    </a:cubicBezTo>
                    <a:cubicBezTo>
                      <a:pt x="23137" y="28524"/>
                      <a:pt x="22543" y="27818"/>
                      <a:pt x="22130" y="27007"/>
                    </a:cubicBezTo>
                    <a:cubicBezTo>
                      <a:pt x="22057" y="26861"/>
                      <a:pt x="21906" y="26804"/>
                      <a:pt x="22098" y="26645"/>
                    </a:cubicBezTo>
                    <a:cubicBezTo>
                      <a:pt x="23059" y="25848"/>
                      <a:pt x="24000" y="25022"/>
                      <a:pt x="24982" y="24254"/>
                    </a:cubicBezTo>
                    <a:cubicBezTo>
                      <a:pt x="25318" y="23991"/>
                      <a:pt x="25634" y="23723"/>
                      <a:pt x="25912" y="23405"/>
                    </a:cubicBezTo>
                    <a:cubicBezTo>
                      <a:pt x="26045" y="23255"/>
                      <a:pt x="26114" y="22991"/>
                      <a:pt x="26340" y="22991"/>
                    </a:cubicBezTo>
                    <a:close/>
                    <a:moveTo>
                      <a:pt x="11744" y="20053"/>
                    </a:moveTo>
                    <a:cubicBezTo>
                      <a:pt x="11845" y="20053"/>
                      <a:pt x="11936" y="20123"/>
                      <a:pt x="12025" y="20292"/>
                    </a:cubicBezTo>
                    <a:cubicBezTo>
                      <a:pt x="12149" y="20527"/>
                      <a:pt x="12364" y="20660"/>
                      <a:pt x="12565" y="20827"/>
                    </a:cubicBezTo>
                    <a:cubicBezTo>
                      <a:pt x="13226" y="21373"/>
                      <a:pt x="13400" y="22107"/>
                      <a:pt x="12949" y="22820"/>
                    </a:cubicBezTo>
                    <a:cubicBezTo>
                      <a:pt x="11977" y="24360"/>
                      <a:pt x="11593" y="26096"/>
                      <a:pt x="11151" y="27818"/>
                    </a:cubicBezTo>
                    <a:cubicBezTo>
                      <a:pt x="11014" y="28347"/>
                      <a:pt x="11431" y="28834"/>
                      <a:pt x="11937" y="28834"/>
                    </a:cubicBezTo>
                    <a:cubicBezTo>
                      <a:pt x="12024" y="28834"/>
                      <a:pt x="12114" y="28820"/>
                      <a:pt x="12204" y="28789"/>
                    </a:cubicBezTo>
                    <a:cubicBezTo>
                      <a:pt x="13450" y="28361"/>
                      <a:pt x="14564" y="27714"/>
                      <a:pt x="15446" y="26704"/>
                    </a:cubicBezTo>
                    <a:cubicBezTo>
                      <a:pt x="15892" y="26194"/>
                      <a:pt x="16507" y="25862"/>
                      <a:pt x="16935" y="25315"/>
                    </a:cubicBezTo>
                    <a:cubicBezTo>
                      <a:pt x="16992" y="25241"/>
                      <a:pt x="17079" y="25213"/>
                      <a:pt x="17177" y="25213"/>
                    </a:cubicBezTo>
                    <a:cubicBezTo>
                      <a:pt x="17347" y="25213"/>
                      <a:pt x="17551" y="25295"/>
                      <a:pt x="17695" y="25354"/>
                    </a:cubicBezTo>
                    <a:cubicBezTo>
                      <a:pt x="18302" y="25596"/>
                      <a:pt x="18783" y="26066"/>
                      <a:pt x="19217" y="26524"/>
                    </a:cubicBezTo>
                    <a:cubicBezTo>
                      <a:pt x="19515" y="26838"/>
                      <a:pt x="19982" y="26853"/>
                      <a:pt x="20220" y="27309"/>
                    </a:cubicBezTo>
                    <a:cubicBezTo>
                      <a:pt x="20357" y="27572"/>
                      <a:pt x="20503" y="27681"/>
                      <a:pt x="20408" y="28031"/>
                    </a:cubicBezTo>
                    <a:cubicBezTo>
                      <a:pt x="20186" y="28846"/>
                      <a:pt x="20097" y="29699"/>
                      <a:pt x="19722" y="30472"/>
                    </a:cubicBezTo>
                    <a:cubicBezTo>
                      <a:pt x="19665" y="30592"/>
                      <a:pt x="19606" y="30732"/>
                      <a:pt x="19506" y="30808"/>
                    </a:cubicBezTo>
                    <a:cubicBezTo>
                      <a:pt x="18878" y="31284"/>
                      <a:pt x="18563" y="31971"/>
                      <a:pt x="18150" y="32611"/>
                    </a:cubicBezTo>
                    <a:cubicBezTo>
                      <a:pt x="17809" y="33140"/>
                      <a:pt x="17199" y="33530"/>
                      <a:pt x="16642" y="33874"/>
                    </a:cubicBezTo>
                    <a:cubicBezTo>
                      <a:pt x="16155" y="34171"/>
                      <a:pt x="15645" y="34428"/>
                      <a:pt x="15214" y="34807"/>
                    </a:cubicBezTo>
                    <a:cubicBezTo>
                      <a:pt x="14528" y="35409"/>
                      <a:pt x="13662" y="35650"/>
                      <a:pt x="12837" y="35932"/>
                    </a:cubicBezTo>
                    <a:cubicBezTo>
                      <a:pt x="12619" y="36006"/>
                      <a:pt x="12429" y="36041"/>
                      <a:pt x="12264" y="36041"/>
                    </a:cubicBezTo>
                    <a:cubicBezTo>
                      <a:pt x="11623" y="36041"/>
                      <a:pt x="11362" y="35518"/>
                      <a:pt x="11337" y="34750"/>
                    </a:cubicBezTo>
                    <a:cubicBezTo>
                      <a:pt x="11311" y="33869"/>
                      <a:pt x="11299" y="32992"/>
                      <a:pt x="11087" y="32135"/>
                    </a:cubicBezTo>
                    <a:cubicBezTo>
                      <a:pt x="10986" y="31721"/>
                      <a:pt x="11068" y="31172"/>
                      <a:pt x="10555" y="30977"/>
                    </a:cubicBezTo>
                    <a:cubicBezTo>
                      <a:pt x="10467" y="30944"/>
                      <a:pt x="10386" y="30929"/>
                      <a:pt x="10312" y="30929"/>
                    </a:cubicBezTo>
                    <a:cubicBezTo>
                      <a:pt x="9895" y="30929"/>
                      <a:pt x="9690" y="31401"/>
                      <a:pt x="9458" y="31640"/>
                    </a:cubicBezTo>
                    <a:cubicBezTo>
                      <a:pt x="8489" y="32639"/>
                      <a:pt x="7354" y="33483"/>
                      <a:pt x="6610" y="34698"/>
                    </a:cubicBezTo>
                    <a:cubicBezTo>
                      <a:pt x="6520" y="34843"/>
                      <a:pt x="6385" y="35137"/>
                      <a:pt x="6150" y="35137"/>
                    </a:cubicBezTo>
                    <a:cubicBezTo>
                      <a:pt x="6107" y="35137"/>
                      <a:pt x="6062" y="35127"/>
                      <a:pt x="6013" y="35106"/>
                    </a:cubicBezTo>
                    <a:cubicBezTo>
                      <a:pt x="5720" y="34978"/>
                      <a:pt x="5999" y="34659"/>
                      <a:pt x="5922" y="34459"/>
                    </a:cubicBezTo>
                    <a:cubicBezTo>
                      <a:pt x="5720" y="33927"/>
                      <a:pt x="5633" y="33388"/>
                      <a:pt x="5703" y="32822"/>
                    </a:cubicBezTo>
                    <a:cubicBezTo>
                      <a:pt x="5750" y="31702"/>
                      <a:pt x="5719" y="30562"/>
                      <a:pt x="5677" y="29459"/>
                    </a:cubicBezTo>
                    <a:cubicBezTo>
                      <a:pt x="5631" y="28249"/>
                      <a:pt x="6027" y="27177"/>
                      <a:pt x="6241" y="26076"/>
                    </a:cubicBezTo>
                    <a:cubicBezTo>
                      <a:pt x="6434" y="25080"/>
                      <a:pt x="6962" y="24102"/>
                      <a:pt x="7618" y="23196"/>
                    </a:cubicBezTo>
                    <a:cubicBezTo>
                      <a:pt x="8066" y="22577"/>
                      <a:pt x="8783" y="22233"/>
                      <a:pt x="9085" y="21524"/>
                    </a:cubicBezTo>
                    <a:cubicBezTo>
                      <a:pt x="9147" y="21376"/>
                      <a:pt x="9264" y="21281"/>
                      <a:pt x="9447" y="21249"/>
                    </a:cubicBezTo>
                    <a:cubicBezTo>
                      <a:pt x="10202" y="21113"/>
                      <a:pt x="10838" y="20726"/>
                      <a:pt x="11406" y="20233"/>
                    </a:cubicBezTo>
                    <a:cubicBezTo>
                      <a:pt x="11533" y="20122"/>
                      <a:pt x="11644" y="20053"/>
                      <a:pt x="11744" y="20053"/>
                    </a:cubicBezTo>
                    <a:close/>
                    <a:moveTo>
                      <a:pt x="32040" y="2"/>
                    </a:moveTo>
                    <a:cubicBezTo>
                      <a:pt x="31900" y="2"/>
                      <a:pt x="31761" y="4"/>
                      <a:pt x="31621" y="10"/>
                    </a:cubicBezTo>
                    <a:cubicBezTo>
                      <a:pt x="30714" y="47"/>
                      <a:pt x="29706" y="0"/>
                      <a:pt x="28933" y="378"/>
                    </a:cubicBezTo>
                    <a:cubicBezTo>
                      <a:pt x="27911" y="879"/>
                      <a:pt x="26797" y="1116"/>
                      <a:pt x="25763" y="1474"/>
                    </a:cubicBezTo>
                    <a:cubicBezTo>
                      <a:pt x="24808" y="1803"/>
                      <a:pt x="23996" y="2359"/>
                      <a:pt x="23263" y="2860"/>
                    </a:cubicBezTo>
                    <a:cubicBezTo>
                      <a:pt x="22084" y="3664"/>
                      <a:pt x="20850" y="4453"/>
                      <a:pt x="19865" y="5604"/>
                    </a:cubicBezTo>
                    <a:cubicBezTo>
                      <a:pt x="18988" y="6632"/>
                      <a:pt x="17870" y="7530"/>
                      <a:pt x="17109" y="8628"/>
                    </a:cubicBezTo>
                    <a:cubicBezTo>
                      <a:pt x="16165" y="9986"/>
                      <a:pt x="14962" y="11201"/>
                      <a:pt x="14380" y="12808"/>
                    </a:cubicBezTo>
                    <a:cubicBezTo>
                      <a:pt x="14274" y="13101"/>
                      <a:pt x="14136" y="13254"/>
                      <a:pt x="13967" y="13254"/>
                    </a:cubicBezTo>
                    <a:cubicBezTo>
                      <a:pt x="13825" y="13254"/>
                      <a:pt x="13661" y="13146"/>
                      <a:pt x="13476" y="12921"/>
                    </a:cubicBezTo>
                    <a:cubicBezTo>
                      <a:pt x="12974" y="12310"/>
                      <a:pt x="12364" y="11892"/>
                      <a:pt x="11563" y="11635"/>
                    </a:cubicBezTo>
                    <a:cubicBezTo>
                      <a:pt x="11281" y="11545"/>
                      <a:pt x="11004" y="11517"/>
                      <a:pt x="10731" y="11517"/>
                    </a:cubicBezTo>
                    <a:cubicBezTo>
                      <a:pt x="10307" y="11517"/>
                      <a:pt x="9890" y="11583"/>
                      <a:pt x="9473" y="11583"/>
                    </a:cubicBezTo>
                    <a:cubicBezTo>
                      <a:pt x="9347" y="11583"/>
                      <a:pt x="9221" y="11577"/>
                      <a:pt x="9094" y="11562"/>
                    </a:cubicBezTo>
                    <a:cubicBezTo>
                      <a:pt x="9002" y="11550"/>
                      <a:pt x="8912" y="11545"/>
                      <a:pt x="8823" y="11545"/>
                    </a:cubicBezTo>
                    <a:cubicBezTo>
                      <a:pt x="8065" y="11545"/>
                      <a:pt x="7422" y="11930"/>
                      <a:pt x="6779" y="12263"/>
                    </a:cubicBezTo>
                    <a:cubicBezTo>
                      <a:pt x="5803" y="12772"/>
                      <a:pt x="5020" y="13483"/>
                      <a:pt x="4337" y="14401"/>
                    </a:cubicBezTo>
                    <a:cubicBezTo>
                      <a:pt x="3586" y="15413"/>
                      <a:pt x="2778" y="16395"/>
                      <a:pt x="2058" y="17431"/>
                    </a:cubicBezTo>
                    <a:cubicBezTo>
                      <a:pt x="1357" y="18444"/>
                      <a:pt x="773" y="19568"/>
                      <a:pt x="442" y="20746"/>
                    </a:cubicBezTo>
                    <a:cubicBezTo>
                      <a:pt x="286" y="21300"/>
                      <a:pt x="0" y="21919"/>
                      <a:pt x="167" y="22575"/>
                    </a:cubicBezTo>
                    <a:cubicBezTo>
                      <a:pt x="239" y="22858"/>
                      <a:pt x="390" y="23056"/>
                      <a:pt x="561" y="23056"/>
                    </a:cubicBezTo>
                    <a:cubicBezTo>
                      <a:pt x="641" y="23056"/>
                      <a:pt x="726" y="23012"/>
                      <a:pt x="809" y="22913"/>
                    </a:cubicBezTo>
                    <a:cubicBezTo>
                      <a:pt x="1738" y="21795"/>
                      <a:pt x="2915" y="20944"/>
                      <a:pt x="3902" y="19908"/>
                    </a:cubicBezTo>
                    <a:cubicBezTo>
                      <a:pt x="4664" y="19108"/>
                      <a:pt x="5832" y="19116"/>
                      <a:pt x="6499" y="18271"/>
                    </a:cubicBezTo>
                    <a:cubicBezTo>
                      <a:pt x="6717" y="18363"/>
                      <a:pt x="6931" y="18399"/>
                      <a:pt x="7142" y="18399"/>
                    </a:cubicBezTo>
                    <a:cubicBezTo>
                      <a:pt x="7640" y="18399"/>
                      <a:pt x="8119" y="18195"/>
                      <a:pt x="8584" y="18046"/>
                    </a:cubicBezTo>
                    <a:cubicBezTo>
                      <a:pt x="8717" y="18003"/>
                      <a:pt x="8843" y="17984"/>
                      <a:pt x="8963" y="17984"/>
                    </a:cubicBezTo>
                    <a:cubicBezTo>
                      <a:pt x="9555" y="17984"/>
                      <a:pt x="10010" y="18429"/>
                      <a:pt x="10569" y="18523"/>
                    </a:cubicBezTo>
                    <a:cubicBezTo>
                      <a:pt x="10961" y="18590"/>
                      <a:pt x="10711" y="19136"/>
                      <a:pt x="10751" y="19461"/>
                    </a:cubicBezTo>
                    <a:cubicBezTo>
                      <a:pt x="10775" y="19658"/>
                      <a:pt x="10719" y="19715"/>
                      <a:pt x="10638" y="19715"/>
                    </a:cubicBezTo>
                    <a:cubicBezTo>
                      <a:pt x="10527" y="19715"/>
                      <a:pt x="10371" y="19607"/>
                      <a:pt x="10317" y="19607"/>
                    </a:cubicBezTo>
                    <a:cubicBezTo>
                      <a:pt x="10316" y="19607"/>
                      <a:pt x="10316" y="19607"/>
                      <a:pt x="10315" y="19607"/>
                    </a:cubicBezTo>
                    <a:cubicBezTo>
                      <a:pt x="9236" y="19649"/>
                      <a:pt x="8464" y="20324"/>
                      <a:pt x="7803" y="20997"/>
                    </a:cubicBezTo>
                    <a:cubicBezTo>
                      <a:pt x="6725" y="22092"/>
                      <a:pt x="5818" y="23330"/>
                      <a:pt x="5341" y="24861"/>
                    </a:cubicBezTo>
                    <a:cubicBezTo>
                      <a:pt x="4882" y="26337"/>
                      <a:pt x="4466" y="27799"/>
                      <a:pt x="4479" y="29358"/>
                    </a:cubicBezTo>
                    <a:cubicBezTo>
                      <a:pt x="4488" y="30369"/>
                      <a:pt x="4393" y="31393"/>
                      <a:pt x="4522" y="32388"/>
                    </a:cubicBezTo>
                    <a:cubicBezTo>
                      <a:pt x="4616" y="33094"/>
                      <a:pt x="4446" y="33815"/>
                      <a:pt x="4664" y="34495"/>
                    </a:cubicBezTo>
                    <a:cubicBezTo>
                      <a:pt x="4838" y="35041"/>
                      <a:pt x="4970" y="35594"/>
                      <a:pt x="4966" y="36162"/>
                    </a:cubicBezTo>
                    <a:cubicBezTo>
                      <a:pt x="4961" y="36725"/>
                      <a:pt x="5527" y="36898"/>
                      <a:pt x="5703" y="37337"/>
                    </a:cubicBezTo>
                    <a:cubicBezTo>
                      <a:pt x="5716" y="37368"/>
                      <a:pt x="5736" y="37383"/>
                      <a:pt x="5762" y="37383"/>
                    </a:cubicBezTo>
                    <a:cubicBezTo>
                      <a:pt x="5818" y="37383"/>
                      <a:pt x="5898" y="37308"/>
                      <a:pt x="5971" y="37181"/>
                    </a:cubicBezTo>
                    <a:cubicBezTo>
                      <a:pt x="6184" y="36809"/>
                      <a:pt x="6251" y="36350"/>
                      <a:pt x="6619" y="36055"/>
                    </a:cubicBezTo>
                    <a:cubicBezTo>
                      <a:pt x="7766" y="35140"/>
                      <a:pt x="8670" y="33998"/>
                      <a:pt x="9556" y="32846"/>
                    </a:cubicBezTo>
                    <a:cubicBezTo>
                      <a:pt x="9675" y="32689"/>
                      <a:pt x="9817" y="32627"/>
                      <a:pt x="9960" y="32627"/>
                    </a:cubicBezTo>
                    <a:cubicBezTo>
                      <a:pt x="10010" y="32627"/>
                      <a:pt x="10059" y="32634"/>
                      <a:pt x="10109" y="32648"/>
                    </a:cubicBezTo>
                    <a:cubicBezTo>
                      <a:pt x="10325" y="32707"/>
                      <a:pt x="10161" y="32903"/>
                      <a:pt x="10172" y="33043"/>
                    </a:cubicBezTo>
                    <a:cubicBezTo>
                      <a:pt x="10244" y="33977"/>
                      <a:pt x="10451" y="34896"/>
                      <a:pt x="10421" y="35840"/>
                    </a:cubicBezTo>
                    <a:cubicBezTo>
                      <a:pt x="10410" y="36187"/>
                      <a:pt x="10583" y="36439"/>
                      <a:pt x="10854" y="36674"/>
                    </a:cubicBezTo>
                    <a:cubicBezTo>
                      <a:pt x="11150" y="36931"/>
                      <a:pt x="11698" y="37069"/>
                      <a:pt x="12237" y="37069"/>
                    </a:cubicBezTo>
                    <a:cubicBezTo>
                      <a:pt x="12684" y="37069"/>
                      <a:pt x="13126" y="36974"/>
                      <a:pt x="13413" y="36772"/>
                    </a:cubicBezTo>
                    <a:cubicBezTo>
                      <a:pt x="13509" y="36705"/>
                      <a:pt x="13642" y="36648"/>
                      <a:pt x="13757" y="36648"/>
                    </a:cubicBezTo>
                    <a:cubicBezTo>
                      <a:pt x="13767" y="36648"/>
                      <a:pt x="13776" y="36648"/>
                      <a:pt x="13786" y="36649"/>
                    </a:cubicBezTo>
                    <a:cubicBezTo>
                      <a:pt x="13847" y="36655"/>
                      <a:pt x="13906" y="36658"/>
                      <a:pt x="13964" y="36658"/>
                    </a:cubicBezTo>
                    <a:cubicBezTo>
                      <a:pt x="14649" y="36658"/>
                      <a:pt x="15164" y="36253"/>
                      <a:pt x="15689" y="35871"/>
                    </a:cubicBezTo>
                    <a:cubicBezTo>
                      <a:pt x="15839" y="35762"/>
                      <a:pt x="15962" y="35549"/>
                      <a:pt x="16118" y="35527"/>
                    </a:cubicBezTo>
                    <a:cubicBezTo>
                      <a:pt x="17124" y="35384"/>
                      <a:pt x="17743" y="34627"/>
                      <a:pt x="18495" y="34082"/>
                    </a:cubicBezTo>
                    <a:cubicBezTo>
                      <a:pt x="18946" y="33756"/>
                      <a:pt x="19164" y="33245"/>
                      <a:pt x="19486" y="32816"/>
                    </a:cubicBezTo>
                    <a:cubicBezTo>
                      <a:pt x="19956" y="32191"/>
                      <a:pt x="20410" y="31586"/>
                      <a:pt x="20774" y="30876"/>
                    </a:cubicBezTo>
                    <a:cubicBezTo>
                      <a:pt x="21172" y="30103"/>
                      <a:pt x="21468" y="29303"/>
                      <a:pt x="21897" y="28504"/>
                    </a:cubicBezTo>
                    <a:cubicBezTo>
                      <a:pt x="22096" y="29260"/>
                      <a:pt x="22373" y="30008"/>
                      <a:pt x="22460" y="30777"/>
                    </a:cubicBezTo>
                    <a:cubicBezTo>
                      <a:pt x="22505" y="31180"/>
                      <a:pt x="23109" y="31278"/>
                      <a:pt x="22869" y="31724"/>
                    </a:cubicBezTo>
                    <a:cubicBezTo>
                      <a:pt x="22597" y="32236"/>
                      <a:pt x="22770" y="32720"/>
                      <a:pt x="22827" y="33241"/>
                    </a:cubicBezTo>
                    <a:cubicBezTo>
                      <a:pt x="22858" y="33519"/>
                      <a:pt x="23109" y="33791"/>
                      <a:pt x="22983" y="34026"/>
                    </a:cubicBezTo>
                    <a:cubicBezTo>
                      <a:pt x="22432" y="35056"/>
                      <a:pt x="22301" y="36321"/>
                      <a:pt x="21203" y="37057"/>
                    </a:cubicBezTo>
                    <a:cubicBezTo>
                      <a:pt x="20850" y="37293"/>
                      <a:pt x="20649" y="37864"/>
                      <a:pt x="20906" y="38256"/>
                    </a:cubicBezTo>
                    <a:cubicBezTo>
                      <a:pt x="21025" y="38438"/>
                      <a:pt x="21183" y="38504"/>
                      <a:pt x="21355" y="38504"/>
                    </a:cubicBezTo>
                    <a:cubicBezTo>
                      <a:pt x="21587" y="38504"/>
                      <a:pt x="21843" y="38383"/>
                      <a:pt x="22059" y="38267"/>
                    </a:cubicBezTo>
                    <a:cubicBezTo>
                      <a:pt x="22241" y="38169"/>
                      <a:pt x="22407" y="38054"/>
                      <a:pt x="22603" y="37964"/>
                    </a:cubicBezTo>
                    <a:cubicBezTo>
                      <a:pt x="23383" y="37610"/>
                      <a:pt x="24150" y="37046"/>
                      <a:pt x="24643" y="36484"/>
                    </a:cubicBezTo>
                    <a:cubicBezTo>
                      <a:pt x="25358" y="35664"/>
                      <a:pt x="26702" y="35445"/>
                      <a:pt x="26905" y="34165"/>
                    </a:cubicBezTo>
                    <a:cubicBezTo>
                      <a:pt x="27813" y="34068"/>
                      <a:pt x="27895" y="33200"/>
                      <a:pt x="28179" y="32626"/>
                    </a:cubicBezTo>
                    <a:cubicBezTo>
                      <a:pt x="28340" y="32298"/>
                      <a:pt x="28804" y="32385"/>
                      <a:pt x="28683" y="32286"/>
                    </a:cubicBezTo>
                    <a:cubicBezTo>
                      <a:pt x="28303" y="31973"/>
                      <a:pt x="28882" y="31764"/>
                      <a:pt x="28692" y="31525"/>
                    </a:cubicBezTo>
                    <a:cubicBezTo>
                      <a:pt x="29151" y="31377"/>
                      <a:pt x="28437" y="30870"/>
                      <a:pt x="28925" y="30744"/>
                    </a:cubicBezTo>
                    <a:cubicBezTo>
                      <a:pt x="29375" y="30626"/>
                      <a:pt x="29670" y="30486"/>
                      <a:pt x="29313" y="29947"/>
                    </a:cubicBezTo>
                    <a:cubicBezTo>
                      <a:pt x="29277" y="29893"/>
                      <a:pt x="29012" y="29361"/>
                      <a:pt x="29437" y="29216"/>
                    </a:cubicBezTo>
                    <a:cubicBezTo>
                      <a:pt x="29758" y="29106"/>
                      <a:pt x="29818" y="29092"/>
                      <a:pt x="29772" y="28826"/>
                    </a:cubicBezTo>
                    <a:cubicBezTo>
                      <a:pt x="29737" y="28631"/>
                      <a:pt x="29641" y="28434"/>
                      <a:pt x="29661" y="28247"/>
                    </a:cubicBezTo>
                    <a:cubicBezTo>
                      <a:pt x="29748" y="27371"/>
                      <a:pt x="29966" y="26567"/>
                      <a:pt x="29565" y="25631"/>
                    </a:cubicBezTo>
                    <a:cubicBezTo>
                      <a:pt x="29129" y="24610"/>
                      <a:pt x="28678" y="23636"/>
                      <a:pt x="28032" y="22736"/>
                    </a:cubicBezTo>
                    <a:cubicBezTo>
                      <a:pt x="27689" y="22253"/>
                      <a:pt x="27119" y="21721"/>
                      <a:pt x="27796" y="21095"/>
                    </a:cubicBezTo>
                    <a:cubicBezTo>
                      <a:pt x="28188" y="20730"/>
                      <a:pt x="28546" y="20385"/>
                      <a:pt x="28781" y="19875"/>
                    </a:cubicBezTo>
                    <a:cubicBezTo>
                      <a:pt x="29179" y="19013"/>
                      <a:pt x="30019" y="18417"/>
                      <a:pt x="30475" y="17640"/>
                    </a:cubicBezTo>
                    <a:cubicBezTo>
                      <a:pt x="31508" y="15879"/>
                      <a:pt x="32660" y="14188"/>
                      <a:pt x="33479" y="12284"/>
                    </a:cubicBezTo>
                    <a:cubicBezTo>
                      <a:pt x="34252" y="10481"/>
                      <a:pt x="34883" y="8642"/>
                      <a:pt x="35162" y="6738"/>
                    </a:cubicBezTo>
                    <a:cubicBezTo>
                      <a:pt x="35457" y="4720"/>
                      <a:pt x="35574" y="2651"/>
                      <a:pt x="35068" y="613"/>
                    </a:cubicBezTo>
                    <a:cubicBezTo>
                      <a:pt x="34970" y="218"/>
                      <a:pt x="34788" y="102"/>
                      <a:pt x="34415" y="94"/>
                    </a:cubicBezTo>
                    <a:cubicBezTo>
                      <a:pt x="33623" y="79"/>
                      <a:pt x="32830" y="2"/>
                      <a:pt x="32040" y="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7216322" y="1897737"/>
                <a:ext cx="135534" cy="77631"/>
              </a:xfrm>
              <a:custGeom>
                <a:avLst/>
                <a:gdLst/>
                <a:ahLst/>
                <a:cxnLst/>
                <a:rect l="l" t="t" r="r" b="b"/>
                <a:pathLst>
                  <a:path w="10470" h="5997" extrusionOk="0">
                    <a:moveTo>
                      <a:pt x="72" y="1"/>
                    </a:moveTo>
                    <a:cubicBezTo>
                      <a:pt x="1" y="1178"/>
                      <a:pt x="52" y="1167"/>
                      <a:pt x="842" y="1889"/>
                    </a:cubicBezTo>
                    <a:cubicBezTo>
                      <a:pt x="1259" y="2270"/>
                      <a:pt x="1771" y="2331"/>
                      <a:pt x="2214" y="2581"/>
                    </a:cubicBezTo>
                    <a:cubicBezTo>
                      <a:pt x="2998" y="3023"/>
                      <a:pt x="3740" y="3529"/>
                      <a:pt x="4588" y="3865"/>
                    </a:cubicBezTo>
                    <a:cubicBezTo>
                      <a:pt x="4622" y="3878"/>
                      <a:pt x="4656" y="3883"/>
                      <a:pt x="4689" y="3883"/>
                    </a:cubicBezTo>
                    <a:cubicBezTo>
                      <a:pt x="4792" y="3883"/>
                      <a:pt x="4891" y="3836"/>
                      <a:pt x="4975" y="3836"/>
                    </a:cubicBezTo>
                    <a:cubicBezTo>
                      <a:pt x="5036" y="3836"/>
                      <a:pt x="5089" y="3860"/>
                      <a:pt x="5130" y="3944"/>
                    </a:cubicBezTo>
                    <a:cubicBezTo>
                      <a:pt x="5612" y="4932"/>
                      <a:pt x="6937" y="4677"/>
                      <a:pt x="7491" y="5554"/>
                    </a:cubicBezTo>
                    <a:cubicBezTo>
                      <a:pt x="7604" y="5533"/>
                      <a:pt x="7715" y="5524"/>
                      <a:pt x="7824" y="5524"/>
                    </a:cubicBezTo>
                    <a:cubicBezTo>
                      <a:pt x="8529" y="5524"/>
                      <a:pt x="9163" y="5906"/>
                      <a:pt x="9851" y="5990"/>
                    </a:cubicBezTo>
                    <a:cubicBezTo>
                      <a:pt x="9887" y="5994"/>
                      <a:pt x="9928" y="5997"/>
                      <a:pt x="9971" y="5997"/>
                    </a:cubicBezTo>
                    <a:cubicBezTo>
                      <a:pt x="10102" y="5997"/>
                      <a:pt x="10245" y="5972"/>
                      <a:pt x="10299" y="5903"/>
                    </a:cubicBezTo>
                    <a:cubicBezTo>
                      <a:pt x="10470" y="5682"/>
                      <a:pt x="10173" y="5599"/>
                      <a:pt x="10073" y="5500"/>
                    </a:cubicBezTo>
                    <a:cubicBezTo>
                      <a:pt x="9062" y="4485"/>
                      <a:pt x="7771" y="3874"/>
                      <a:pt x="6534" y="3233"/>
                    </a:cubicBezTo>
                    <a:cubicBezTo>
                      <a:pt x="5296" y="2591"/>
                      <a:pt x="4114" y="1852"/>
                      <a:pt x="2879" y="1206"/>
                    </a:cubicBezTo>
                    <a:cubicBezTo>
                      <a:pt x="1962" y="727"/>
                      <a:pt x="1122" y="155"/>
                      <a:pt x="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7228050" y="1828586"/>
                <a:ext cx="126913" cy="51055"/>
              </a:xfrm>
              <a:custGeom>
                <a:avLst/>
                <a:gdLst/>
                <a:ahLst/>
                <a:cxnLst/>
                <a:rect l="l" t="t" r="r" b="b"/>
                <a:pathLst>
                  <a:path w="9804" h="3944" extrusionOk="0">
                    <a:moveTo>
                      <a:pt x="9273" y="0"/>
                    </a:moveTo>
                    <a:cubicBezTo>
                      <a:pt x="9200" y="0"/>
                      <a:pt x="9127" y="6"/>
                      <a:pt x="9063" y="18"/>
                    </a:cubicBezTo>
                    <a:cubicBezTo>
                      <a:pt x="7458" y="298"/>
                      <a:pt x="5827" y="469"/>
                      <a:pt x="4331" y="1208"/>
                    </a:cubicBezTo>
                    <a:cubicBezTo>
                      <a:pt x="3948" y="1398"/>
                      <a:pt x="3506" y="1465"/>
                      <a:pt x="3091" y="1587"/>
                    </a:cubicBezTo>
                    <a:cubicBezTo>
                      <a:pt x="2313" y="2063"/>
                      <a:pt x="1290" y="1955"/>
                      <a:pt x="580" y="2515"/>
                    </a:cubicBezTo>
                    <a:cubicBezTo>
                      <a:pt x="325" y="2717"/>
                      <a:pt x="257" y="3249"/>
                      <a:pt x="87" y="3625"/>
                    </a:cubicBezTo>
                    <a:cubicBezTo>
                      <a:pt x="1" y="3818"/>
                      <a:pt x="184" y="3943"/>
                      <a:pt x="368" y="3943"/>
                    </a:cubicBezTo>
                    <a:cubicBezTo>
                      <a:pt x="387" y="3943"/>
                      <a:pt x="405" y="3942"/>
                      <a:pt x="423" y="3939"/>
                    </a:cubicBezTo>
                    <a:cubicBezTo>
                      <a:pt x="1560" y="3784"/>
                      <a:pt x="2662" y="3481"/>
                      <a:pt x="3709" y="3015"/>
                    </a:cubicBezTo>
                    <a:cubicBezTo>
                      <a:pt x="4519" y="2658"/>
                      <a:pt x="5379" y="2427"/>
                      <a:pt x="6205" y="2135"/>
                    </a:cubicBezTo>
                    <a:cubicBezTo>
                      <a:pt x="7192" y="1787"/>
                      <a:pt x="8200" y="1486"/>
                      <a:pt x="9146" y="1035"/>
                    </a:cubicBezTo>
                    <a:cubicBezTo>
                      <a:pt x="9427" y="901"/>
                      <a:pt x="9777" y="567"/>
                      <a:pt x="9791" y="307"/>
                    </a:cubicBezTo>
                    <a:cubicBezTo>
                      <a:pt x="9803" y="80"/>
                      <a:pt x="9532" y="0"/>
                      <a:pt x="9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7194665" y="1932623"/>
                <a:ext cx="74913" cy="93968"/>
              </a:xfrm>
              <a:custGeom>
                <a:avLst/>
                <a:gdLst/>
                <a:ahLst/>
                <a:cxnLst/>
                <a:rect l="l" t="t" r="r" b="b"/>
                <a:pathLst>
                  <a:path w="5787" h="7259" extrusionOk="0">
                    <a:moveTo>
                      <a:pt x="547" y="1"/>
                    </a:moveTo>
                    <a:cubicBezTo>
                      <a:pt x="149" y="1"/>
                      <a:pt x="1" y="282"/>
                      <a:pt x="53" y="537"/>
                    </a:cubicBezTo>
                    <a:cubicBezTo>
                      <a:pt x="127" y="915"/>
                      <a:pt x="180" y="1318"/>
                      <a:pt x="470" y="1689"/>
                    </a:cubicBezTo>
                    <a:cubicBezTo>
                      <a:pt x="1148" y="2556"/>
                      <a:pt x="1765" y="3450"/>
                      <a:pt x="2551" y="4248"/>
                    </a:cubicBezTo>
                    <a:cubicBezTo>
                      <a:pt x="3139" y="4844"/>
                      <a:pt x="3657" y="5538"/>
                      <a:pt x="4254" y="6145"/>
                    </a:cubicBezTo>
                    <a:cubicBezTo>
                      <a:pt x="4597" y="6493"/>
                      <a:pt x="4979" y="6803"/>
                      <a:pt x="5325" y="7146"/>
                    </a:cubicBezTo>
                    <a:cubicBezTo>
                      <a:pt x="5399" y="7220"/>
                      <a:pt x="5469" y="7259"/>
                      <a:pt x="5542" y="7259"/>
                    </a:cubicBezTo>
                    <a:cubicBezTo>
                      <a:pt x="5584" y="7259"/>
                      <a:pt x="5627" y="7246"/>
                      <a:pt x="5673" y="7220"/>
                    </a:cubicBezTo>
                    <a:cubicBezTo>
                      <a:pt x="5729" y="7187"/>
                      <a:pt x="5754" y="7098"/>
                      <a:pt x="5787" y="7044"/>
                    </a:cubicBezTo>
                    <a:cubicBezTo>
                      <a:pt x="5740" y="6980"/>
                      <a:pt x="5690" y="6941"/>
                      <a:pt x="5679" y="6893"/>
                    </a:cubicBezTo>
                    <a:cubicBezTo>
                      <a:pt x="5402" y="5605"/>
                      <a:pt x="4545" y="4640"/>
                      <a:pt x="3873" y="3564"/>
                    </a:cubicBezTo>
                    <a:cubicBezTo>
                      <a:pt x="3475" y="2923"/>
                      <a:pt x="2907" y="2439"/>
                      <a:pt x="2512" y="1786"/>
                    </a:cubicBezTo>
                    <a:cubicBezTo>
                      <a:pt x="2089" y="1086"/>
                      <a:pt x="1762" y="196"/>
                      <a:pt x="723" y="17"/>
                    </a:cubicBezTo>
                    <a:cubicBezTo>
                      <a:pt x="660" y="6"/>
                      <a:pt x="60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6868703" y="1711462"/>
                <a:ext cx="80634" cy="69592"/>
              </a:xfrm>
              <a:custGeom>
                <a:avLst/>
                <a:gdLst/>
                <a:ahLst/>
                <a:cxnLst/>
                <a:rect l="l" t="t" r="r" b="b"/>
                <a:pathLst>
                  <a:path w="6229" h="5376" extrusionOk="0">
                    <a:moveTo>
                      <a:pt x="300" y="1"/>
                    </a:moveTo>
                    <a:cubicBezTo>
                      <a:pt x="231" y="1"/>
                      <a:pt x="170" y="25"/>
                      <a:pt x="121" y="104"/>
                    </a:cubicBezTo>
                    <a:cubicBezTo>
                      <a:pt x="0" y="305"/>
                      <a:pt x="246" y="342"/>
                      <a:pt x="324" y="446"/>
                    </a:cubicBezTo>
                    <a:cubicBezTo>
                      <a:pt x="1165" y="1560"/>
                      <a:pt x="2178" y="2509"/>
                      <a:pt x="3225" y="3420"/>
                    </a:cubicBezTo>
                    <a:cubicBezTo>
                      <a:pt x="3926" y="4029"/>
                      <a:pt x="4634" y="4632"/>
                      <a:pt x="5364" y="5203"/>
                    </a:cubicBezTo>
                    <a:cubicBezTo>
                      <a:pt x="5471" y="5286"/>
                      <a:pt x="5627" y="5376"/>
                      <a:pt x="5794" y="5376"/>
                    </a:cubicBezTo>
                    <a:cubicBezTo>
                      <a:pt x="5855" y="5376"/>
                      <a:pt x="5917" y="5364"/>
                      <a:pt x="5980" y="5335"/>
                    </a:cubicBezTo>
                    <a:cubicBezTo>
                      <a:pt x="6221" y="5227"/>
                      <a:pt x="6065" y="4939"/>
                      <a:pt x="6229" y="4791"/>
                    </a:cubicBezTo>
                    <a:cubicBezTo>
                      <a:pt x="6185" y="4631"/>
                      <a:pt x="6177" y="4457"/>
                      <a:pt x="6095" y="4326"/>
                    </a:cubicBezTo>
                    <a:cubicBezTo>
                      <a:pt x="5723" y="3728"/>
                      <a:pt x="5250" y="3201"/>
                      <a:pt x="4721" y="2752"/>
                    </a:cubicBezTo>
                    <a:cubicBezTo>
                      <a:pt x="4483" y="2548"/>
                      <a:pt x="4338" y="2137"/>
                      <a:pt x="3934" y="2137"/>
                    </a:cubicBezTo>
                    <a:cubicBezTo>
                      <a:pt x="3882" y="2137"/>
                      <a:pt x="3826" y="2144"/>
                      <a:pt x="3765" y="2159"/>
                    </a:cubicBezTo>
                    <a:cubicBezTo>
                      <a:pt x="3757" y="2161"/>
                      <a:pt x="3750" y="2162"/>
                      <a:pt x="3743" y="2162"/>
                    </a:cubicBezTo>
                    <a:cubicBezTo>
                      <a:pt x="3633" y="2162"/>
                      <a:pt x="3545" y="1952"/>
                      <a:pt x="3533" y="1787"/>
                    </a:cubicBezTo>
                    <a:cubicBezTo>
                      <a:pt x="3528" y="1720"/>
                      <a:pt x="3645" y="1591"/>
                      <a:pt x="3453" y="1591"/>
                    </a:cubicBezTo>
                    <a:cubicBezTo>
                      <a:pt x="3450" y="1591"/>
                      <a:pt x="3446" y="1591"/>
                      <a:pt x="3443" y="1591"/>
                    </a:cubicBezTo>
                    <a:cubicBezTo>
                      <a:pt x="3399" y="1592"/>
                      <a:pt x="3361" y="1593"/>
                      <a:pt x="3329" y="1593"/>
                    </a:cubicBezTo>
                    <a:cubicBezTo>
                      <a:pt x="3135" y="1593"/>
                      <a:pt x="3130" y="1572"/>
                      <a:pt x="3086" y="1478"/>
                    </a:cubicBezTo>
                    <a:cubicBezTo>
                      <a:pt x="3030" y="1361"/>
                      <a:pt x="2981" y="1156"/>
                      <a:pt x="2909" y="1148"/>
                    </a:cubicBezTo>
                    <a:cubicBezTo>
                      <a:pt x="1999" y="1037"/>
                      <a:pt x="1428" y="211"/>
                      <a:pt x="546" y="46"/>
                    </a:cubicBezTo>
                    <a:cubicBezTo>
                      <a:pt x="460" y="30"/>
                      <a:pt x="375" y="1"/>
                      <a:pt x="3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6936844" y="1668317"/>
                <a:ext cx="42097" cy="94965"/>
              </a:xfrm>
              <a:custGeom>
                <a:avLst/>
                <a:gdLst/>
                <a:ahLst/>
                <a:cxnLst/>
                <a:rect l="l" t="t" r="r" b="b"/>
                <a:pathLst>
                  <a:path w="3252" h="7336" extrusionOk="0">
                    <a:moveTo>
                      <a:pt x="0" y="1"/>
                    </a:moveTo>
                    <a:lnTo>
                      <a:pt x="0" y="1"/>
                    </a:lnTo>
                    <a:cubicBezTo>
                      <a:pt x="44" y="2469"/>
                      <a:pt x="1022" y="4579"/>
                      <a:pt x="1823" y="6730"/>
                    </a:cubicBezTo>
                    <a:cubicBezTo>
                      <a:pt x="1938" y="7039"/>
                      <a:pt x="2194" y="7335"/>
                      <a:pt x="2568" y="7335"/>
                    </a:cubicBezTo>
                    <a:cubicBezTo>
                      <a:pt x="2625" y="7335"/>
                      <a:pt x="2685" y="7328"/>
                      <a:pt x="2747" y="7314"/>
                    </a:cubicBezTo>
                    <a:cubicBezTo>
                      <a:pt x="3251" y="7195"/>
                      <a:pt x="3049" y="6800"/>
                      <a:pt x="3007" y="6478"/>
                    </a:cubicBezTo>
                    <a:cubicBezTo>
                      <a:pt x="2982" y="6276"/>
                      <a:pt x="2981" y="6083"/>
                      <a:pt x="2912" y="5873"/>
                    </a:cubicBezTo>
                    <a:cubicBezTo>
                      <a:pt x="2444" y="4429"/>
                      <a:pt x="1820" y="3045"/>
                      <a:pt x="1307" y="1618"/>
                    </a:cubicBezTo>
                    <a:cubicBezTo>
                      <a:pt x="1105" y="1052"/>
                      <a:pt x="879" y="22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6855085" y="1775370"/>
                <a:ext cx="80078" cy="38395"/>
              </a:xfrm>
              <a:custGeom>
                <a:avLst/>
                <a:gdLst/>
                <a:ahLst/>
                <a:cxnLst/>
                <a:rect l="l" t="t" r="r" b="b"/>
                <a:pathLst>
                  <a:path w="6186" h="2966" extrusionOk="0">
                    <a:moveTo>
                      <a:pt x="392" y="0"/>
                    </a:moveTo>
                    <a:cubicBezTo>
                      <a:pt x="272" y="0"/>
                      <a:pt x="142" y="37"/>
                      <a:pt x="0" y="136"/>
                    </a:cubicBezTo>
                    <a:cubicBezTo>
                      <a:pt x="714" y="1056"/>
                      <a:pt x="1671" y="1638"/>
                      <a:pt x="2653" y="2007"/>
                    </a:cubicBezTo>
                    <a:cubicBezTo>
                      <a:pt x="3437" y="2303"/>
                      <a:pt x="4122" y="2926"/>
                      <a:pt x="5041" y="2926"/>
                    </a:cubicBezTo>
                    <a:cubicBezTo>
                      <a:pt x="5137" y="2926"/>
                      <a:pt x="5236" y="2919"/>
                      <a:pt x="5338" y="2905"/>
                    </a:cubicBezTo>
                    <a:cubicBezTo>
                      <a:pt x="5758" y="2844"/>
                      <a:pt x="6186" y="2965"/>
                      <a:pt x="6112" y="2394"/>
                    </a:cubicBezTo>
                    <a:cubicBezTo>
                      <a:pt x="6059" y="1978"/>
                      <a:pt x="5928" y="1505"/>
                      <a:pt x="5372" y="1505"/>
                    </a:cubicBezTo>
                    <a:cubicBezTo>
                      <a:pt x="5325" y="1505"/>
                      <a:pt x="5276" y="1508"/>
                      <a:pt x="5223" y="1515"/>
                    </a:cubicBezTo>
                    <a:cubicBezTo>
                      <a:pt x="5122" y="1528"/>
                      <a:pt x="5019" y="1556"/>
                      <a:pt x="4914" y="1556"/>
                    </a:cubicBezTo>
                    <a:cubicBezTo>
                      <a:pt x="4838" y="1556"/>
                      <a:pt x="4760" y="1542"/>
                      <a:pt x="4680" y="1495"/>
                    </a:cubicBezTo>
                    <a:cubicBezTo>
                      <a:pt x="3609" y="879"/>
                      <a:pt x="2438" y="529"/>
                      <a:pt x="1237" y="296"/>
                    </a:cubicBezTo>
                    <a:cubicBezTo>
                      <a:pt x="958" y="242"/>
                      <a:pt x="703" y="0"/>
                      <a:pt x="3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7047393" y="1780419"/>
                <a:ext cx="95379" cy="106952"/>
              </a:xfrm>
              <a:custGeom>
                <a:avLst/>
                <a:gdLst/>
                <a:ahLst/>
                <a:cxnLst/>
                <a:rect l="l" t="t" r="r" b="b"/>
                <a:pathLst>
                  <a:path w="7368" h="8262" extrusionOk="0">
                    <a:moveTo>
                      <a:pt x="4300" y="1162"/>
                    </a:moveTo>
                    <a:cubicBezTo>
                      <a:pt x="4674" y="1162"/>
                      <a:pt x="5021" y="1248"/>
                      <a:pt x="5252" y="1667"/>
                    </a:cubicBezTo>
                    <a:cubicBezTo>
                      <a:pt x="6117" y="3224"/>
                      <a:pt x="6640" y="4439"/>
                      <a:pt x="5257" y="6197"/>
                    </a:cubicBezTo>
                    <a:cubicBezTo>
                      <a:pt x="4748" y="6844"/>
                      <a:pt x="4183" y="7231"/>
                      <a:pt x="3454" y="7231"/>
                    </a:cubicBezTo>
                    <a:cubicBezTo>
                      <a:pt x="3402" y="7231"/>
                      <a:pt x="3348" y="7229"/>
                      <a:pt x="3294" y="7225"/>
                    </a:cubicBezTo>
                    <a:cubicBezTo>
                      <a:pt x="2247" y="7144"/>
                      <a:pt x="1707" y="6477"/>
                      <a:pt x="1321" y="5467"/>
                    </a:cubicBezTo>
                    <a:cubicBezTo>
                      <a:pt x="963" y="4537"/>
                      <a:pt x="1419" y="3605"/>
                      <a:pt x="1035" y="2734"/>
                    </a:cubicBezTo>
                    <a:cubicBezTo>
                      <a:pt x="1615" y="2505"/>
                      <a:pt x="1324" y="1748"/>
                      <a:pt x="1827" y="1452"/>
                    </a:cubicBezTo>
                    <a:cubicBezTo>
                      <a:pt x="2193" y="1238"/>
                      <a:pt x="2567" y="1174"/>
                      <a:pt x="2951" y="1174"/>
                    </a:cubicBezTo>
                    <a:cubicBezTo>
                      <a:pt x="3123" y="1174"/>
                      <a:pt x="3298" y="1187"/>
                      <a:pt x="3474" y="1205"/>
                    </a:cubicBezTo>
                    <a:cubicBezTo>
                      <a:pt x="3482" y="1205"/>
                      <a:pt x="3489" y="1205"/>
                      <a:pt x="3497" y="1205"/>
                    </a:cubicBezTo>
                    <a:cubicBezTo>
                      <a:pt x="3758" y="1205"/>
                      <a:pt x="4036" y="1162"/>
                      <a:pt x="4300" y="1162"/>
                    </a:cubicBezTo>
                    <a:close/>
                    <a:moveTo>
                      <a:pt x="3989" y="1"/>
                    </a:moveTo>
                    <a:cubicBezTo>
                      <a:pt x="3782" y="1"/>
                      <a:pt x="3565" y="18"/>
                      <a:pt x="3337" y="52"/>
                    </a:cubicBezTo>
                    <a:cubicBezTo>
                      <a:pt x="2410" y="192"/>
                      <a:pt x="1436" y="509"/>
                      <a:pt x="890" y="1359"/>
                    </a:cubicBezTo>
                    <a:cubicBezTo>
                      <a:pt x="1" y="2745"/>
                      <a:pt x="83" y="4277"/>
                      <a:pt x="450" y="5812"/>
                    </a:cubicBezTo>
                    <a:cubicBezTo>
                      <a:pt x="815" y="7343"/>
                      <a:pt x="2291" y="8262"/>
                      <a:pt x="3537" y="8262"/>
                    </a:cubicBezTo>
                    <a:cubicBezTo>
                      <a:pt x="3800" y="8262"/>
                      <a:pt x="4052" y="8221"/>
                      <a:pt x="4282" y="8137"/>
                    </a:cubicBezTo>
                    <a:cubicBezTo>
                      <a:pt x="4888" y="7912"/>
                      <a:pt x="5344" y="7203"/>
                      <a:pt x="5882" y="6950"/>
                    </a:cubicBezTo>
                    <a:cubicBezTo>
                      <a:pt x="6640" y="6593"/>
                      <a:pt x="6240" y="5508"/>
                      <a:pt x="7124" y="5420"/>
                    </a:cubicBezTo>
                    <a:cubicBezTo>
                      <a:pt x="6908" y="4887"/>
                      <a:pt x="7368" y="4417"/>
                      <a:pt x="7251" y="3803"/>
                    </a:cubicBezTo>
                    <a:cubicBezTo>
                      <a:pt x="7315" y="3496"/>
                      <a:pt x="7124" y="3148"/>
                      <a:pt x="7027" y="2784"/>
                    </a:cubicBezTo>
                    <a:cubicBezTo>
                      <a:pt x="6546" y="956"/>
                      <a:pt x="5542" y="1"/>
                      <a:pt x="39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9" name="Google Shape;919;p33"/>
          <p:cNvGrpSpPr/>
          <p:nvPr/>
        </p:nvGrpSpPr>
        <p:grpSpPr>
          <a:xfrm>
            <a:off x="6337825" y="1371895"/>
            <a:ext cx="387677" cy="206770"/>
            <a:chOff x="6337825" y="1371895"/>
            <a:chExt cx="387677" cy="206770"/>
          </a:xfrm>
        </p:grpSpPr>
        <p:sp>
          <p:nvSpPr>
            <p:cNvPr id="920" name="Google Shape;920;p33"/>
            <p:cNvSpPr/>
            <p:nvPr/>
          </p:nvSpPr>
          <p:spPr>
            <a:xfrm>
              <a:off x="6337825" y="1371895"/>
              <a:ext cx="387677" cy="206770"/>
            </a:xfrm>
            <a:custGeom>
              <a:avLst/>
              <a:gdLst/>
              <a:ahLst/>
              <a:cxnLst/>
              <a:rect l="l" t="t" r="r" b="b"/>
              <a:pathLst>
                <a:path w="29948" h="15973" extrusionOk="0">
                  <a:moveTo>
                    <a:pt x="2496" y="1"/>
                  </a:moveTo>
                  <a:cubicBezTo>
                    <a:pt x="1817" y="1"/>
                    <a:pt x="1110" y="83"/>
                    <a:pt x="773" y="1087"/>
                  </a:cubicBezTo>
                  <a:cubicBezTo>
                    <a:pt x="549" y="1754"/>
                    <a:pt x="565" y="2417"/>
                    <a:pt x="378" y="3039"/>
                  </a:cubicBezTo>
                  <a:cubicBezTo>
                    <a:pt x="0" y="4291"/>
                    <a:pt x="47" y="5436"/>
                    <a:pt x="654" y="6586"/>
                  </a:cubicBezTo>
                  <a:cubicBezTo>
                    <a:pt x="1012" y="7264"/>
                    <a:pt x="1331" y="7870"/>
                    <a:pt x="2274" y="7870"/>
                  </a:cubicBezTo>
                  <a:cubicBezTo>
                    <a:pt x="2291" y="7870"/>
                    <a:pt x="2309" y="7870"/>
                    <a:pt x="2327" y="7869"/>
                  </a:cubicBezTo>
                  <a:cubicBezTo>
                    <a:pt x="2637" y="7861"/>
                    <a:pt x="2960" y="7800"/>
                    <a:pt x="3287" y="7800"/>
                  </a:cubicBezTo>
                  <a:cubicBezTo>
                    <a:pt x="3321" y="7800"/>
                    <a:pt x="3355" y="7801"/>
                    <a:pt x="3390" y="7802"/>
                  </a:cubicBezTo>
                  <a:cubicBezTo>
                    <a:pt x="4565" y="7853"/>
                    <a:pt x="5744" y="8021"/>
                    <a:pt x="6912" y="8021"/>
                  </a:cubicBezTo>
                  <a:cubicBezTo>
                    <a:pt x="7070" y="8021"/>
                    <a:pt x="7229" y="8018"/>
                    <a:pt x="7386" y="8011"/>
                  </a:cubicBezTo>
                  <a:cubicBezTo>
                    <a:pt x="7511" y="8005"/>
                    <a:pt x="7635" y="8003"/>
                    <a:pt x="7759" y="8003"/>
                  </a:cubicBezTo>
                  <a:cubicBezTo>
                    <a:pt x="9193" y="8003"/>
                    <a:pt x="10550" y="8350"/>
                    <a:pt x="11938" y="8597"/>
                  </a:cubicBezTo>
                  <a:cubicBezTo>
                    <a:pt x="12895" y="8767"/>
                    <a:pt x="13809" y="9053"/>
                    <a:pt x="14738" y="9313"/>
                  </a:cubicBezTo>
                  <a:cubicBezTo>
                    <a:pt x="15860" y="9626"/>
                    <a:pt x="16952" y="10021"/>
                    <a:pt x="18069" y="10341"/>
                  </a:cubicBezTo>
                  <a:cubicBezTo>
                    <a:pt x="18385" y="10433"/>
                    <a:pt x="18901" y="10550"/>
                    <a:pt x="18940" y="10736"/>
                  </a:cubicBezTo>
                  <a:cubicBezTo>
                    <a:pt x="19011" y="11079"/>
                    <a:pt x="18507" y="11178"/>
                    <a:pt x="18276" y="11413"/>
                  </a:cubicBezTo>
                  <a:cubicBezTo>
                    <a:pt x="18128" y="11564"/>
                    <a:pt x="18014" y="11749"/>
                    <a:pt x="17884" y="11919"/>
                  </a:cubicBezTo>
                  <a:cubicBezTo>
                    <a:pt x="17814" y="11996"/>
                    <a:pt x="17775" y="12113"/>
                    <a:pt x="17695" y="12161"/>
                  </a:cubicBezTo>
                  <a:cubicBezTo>
                    <a:pt x="17292" y="12412"/>
                    <a:pt x="16933" y="13099"/>
                    <a:pt x="16933" y="13583"/>
                  </a:cubicBezTo>
                  <a:cubicBezTo>
                    <a:pt x="16933" y="14434"/>
                    <a:pt x="18313" y="14860"/>
                    <a:pt x="18968" y="15014"/>
                  </a:cubicBezTo>
                  <a:cubicBezTo>
                    <a:pt x="20598" y="15400"/>
                    <a:pt x="22224" y="15897"/>
                    <a:pt x="23910" y="15897"/>
                  </a:cubicBezTo>
                  <a:cubicBezTo>
                    <a:pt x="24039" y="15897"/>
                    <a:pt x="24168" y="15895"/>
                    <a:pt x="24297" y="15888"/>
                  </a:cubicBezTo>
                  <a:cubicBezTo>
                    <a:pt x="24354" y="15886"/>
                    <a:pt x="24410" y="15885"/>
                    <a:pt x="24466" y="15885"/>
                  </a:cubicBezTo>
                  <a:cubicBezTo>
                    <a:pt x="24956" y="15885"/>
                    <a:pt x="25442" y="15972"/>
                    <a:pt x="25927" y="15972"/>
                  </a:cubicBezTo>
                  <a:cubicBezTo>
                    <a:pt x="26126" y="15972"/>
                    <a:pt x="26324" y="15958"/>
                    <a:pt x="26522" y="15916"/>
                  </a:cubicBezTo>
                  <a:cubicBezTo>
                    <a:pt x="27058" y="15805"/>
                    <a:pt x="27587" y="15674"/>
                    <a:pt x="28134" y="15674"/>
                  </a:cubicBezTo>
                  <a:cubicBezTo>
                    <a:pt x="28284" y="15674"/>
                    <a:pt x="28435" y="15684"/>
                    <a:pt x="28588" y="15706"/>
                  </a:cubicBezTo>
                  <a:cubicBezTo>
                    <a:pt x="28622" y="15711"/>
                    <a:pt x="28658" y="15714"/>
                    <a:pt x="28693" y="15714"/>
                  </a:cubicBezTo>
                  <a:cubicBezTo>
                    <a:pt x="29252" y="15714"/>
                    <a:pt x="29948" y="15120"/>
                    <a:pt x="29926" y="14641"/>
                  </a:cubicBezTo>
                  <a:cubicBezTo>
                    <a:pt x="29877" y="13583"/>
                    <a:pt x="29615" y="12561"/>
                    <a:pt x="29398" y="11533"/>
                  </a:cubicBezTo>
                  <a:cubicBezTo>
                    <a:pt x="29263" y="10893"/>
                    <a:pt x="28910" y="10335"/>
                    <a:pt x="28678" y="9733"/>
                  </a:cubicBezTo>
                  <a:cubicBezTo>
                    <a:pt x="28191" y="8468"/>
                    <a:pt x="27483" y="7289"/>
                    <a:pt x="26897" y="6060"/>
                  </a:cubicBezTo>
                  <a:cubicBezTo>
                    <a:pt x="26578" y="5391"/>
                    <a:pt x="26230" y="4744"/>
                    <a:pt x="25777" y="4158"/>
                  </a:cubicBezTo>
                  <a:cubicBezTo>
                    <a:pt x="25526" y="3834"/>
                    <a:pt x="25169" y="3477"/>
                    <a:pt x="24809" y="3477"/>
                  </a:cubicBezTo>
                  <a:cubicBezTo>
                    <a:pt x="24739" y="3477"/>
                    <a:pt x="24668" y="3491"/>
                    <a:pt x="24598" y="3521"/>
                  </a:cubicBezTo>
                  <a:cubicBezTo>
                    <a:pt x="23633" y="3940"/>
                    <a:pt x="22754" y="4536"/>
                    <a:pt x="22507" y="5699"/>
                  </a:cubicBezTo>
                  <a:cubicBezTo>
                    <a:pt x="22432" y="6051"/>
                    <a:pt x="22232" y="6253"/>
                    <a:pt x="21990" y="6253"/>
                  </a:cubicBezTo>
                  <a:cubicBezTo>
                    <a:pt x="21847" y="6253"/>
                    <a:pt x="21690" y="6183"/>
                    <a:pt x="21535" y="6032"/>
                  </a:cubicBezTo>
                  <a:cubicBezTo>
                    <a:pt x="20875" y="5393"/>
                    <a:pt x="20019" y="5113"/>
                    <a:pt x="19276" y="4635"/>
                  </a:cubicBezTo>
                  <a:cubicBezTo>
                    <a:pt x="17582" y="3546"/>
                    <a:pt x="15686" y="2870"/>
                    <a:pt x="13800" y="2263"/>
                  </a:cubicBezTo>
                  <a:cubicBezTo>
                    <a:pt x="10253" y="1121"/>
                    <a:pt x="6672" y="6"/>
                    <a:pt x="2891" y="4"/>
                  </a:cubicBezTo>
                  <a:cubicBezTo>
                    <a:pt x="2762" y="4"/>
                    <a:pt x="2630" y="1"/>
                    <a:pt x="249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6337825" y="1371895"/>
              <a:ext cx="387677" cy="206770"/>
            </a:xfrm>
            <a:custGeom>
              <a:avLst/>
              <a:gdLst/>
              <a:ahLst/>
              <a:cxnLst/>
              <a:rect l="l" t="t" r="r" b="b"/>
              <a:pathLst>
                <a:path w="29948" h="15973" extrusionOk="0">
                  <a:moveTo>
                    <a:pt x="3015" y="937"/>
                  </a:moveTo>
                  <a:cubicBezTo>
                    <a:pt x="3050" y="937"/>
                    <a:pt x="3085" y="938"/>
                    <a:pt x="3119" y="941"/>
                  </a:cubicBezTo>
                  <a:cubicBezTo>
                    <a:pt x="4451" y="1028"/>
                    <a:pt x="5804" y="1039"/>
                    <a:pt x="7086" y="1420"/>
                  </a:cubicBezTo>
                  <a:cubicBezTo>
                    <a:pt x="8173" y="1743"/>
                    <a:pt x="9304" y="1855"/>
                    <a:pt x="10400" y="2159"/>
                  </a:cubicBezTo>
                  <a:cubicBezTo>
                    <a:pt x="11201" y="2382"/>
                    <a:pt x="11972" y="2891"/>
                    <a:pt x="12849" y="2891"/>
                  </a:cubicBezTo>
                  <a:cubicBezTo>
                    <a:pt x="12951" y="2891"/>
                    <a:pt x="13053" y="2884"/>
                    <a:pt x="13158" y="2870"/>
                  </a:cubicBezTo>
                  <a:cubicBezTo>
                    <a:pt x="13190" y="2865"/>
                    <a:pt x="13222" y="2863"/>
                    <a:pt x="13253" y="2863"/>
                  </a:cubicBezTo>
                  <a:cubicBezTo>
                    <a:pt x="13594" y="2863"/>
                    <a:pt x="13889" y="3108"/>
                    <a:pt x="14156" y="3234"/>
                  </a:cubicBezTo>
                  <a:cubicBezTo>
                    <a:pt x="16088" y="4126"/>
                    <a:pt x="18148" y="4743"/>
                    <a:pt x="19918" y="5993"/>
                  </a:cubicBezTo>
                  <a:cubicBezTo>
                    <a:pt x="20752" y="6583"/>
                    <a:pt x="21686" y="7040"/>
                    <a:pt x="22541" y="7616"/>
                  </a:cubicBezTo>
                  <a:cubicBezTo>
                    <a:pt x="22641" y="7683"/>
                    <a:pt x="22718" y="7735"/>
                    <a:pt x="22784" y="7735"/>
                  </a:cubicBezTo>
                  <a:cubicBezTo>
                    <a:pt x="22872" y="7735"/>
                    <a:pt x="22938" y="7641"/>
                    <a:pt x="23008" y="7365"/>
                  </a:cubicBezTo>
                  <a:cubicBezTo>
                    <a:pt x="23235" y="6469"/>
                    <a:pt x="23471" y="5497"/>
                    <a:pt x="24333" y="4893"/>
                  </a:cubicBezTo>
                  <a:cubicBezTo>
                    <a:pt x="24442" y="4818"/>
                    <a:pt x="24523" y="4788"/>
                    <a:pt x="24587" y="4788"/>
                  </a:cubicBezTo>
                  <a:cubicBezTo>
                    <a:pt x="24795" y="4788"/>
                    <a:pt x="24815" y="5109"/>
                    <a:pt x="24966" y="5225"/>
                  </a:cubicBezTo>
                  <a:cubicBezTo>
                    <a:pt x="25319" y="5275"/>
                    <a:pt x="25425" y="5488"/>
                    <a:pt x="25385" y="5841"/>
                  </a:cubicBezTo>
                  <a:cubicBezTo>
                    <a:pt x="25369" y="5990"/>
                    <a:pt x="25413" y="6124"/>
                    <a:pt x="25550" y="6124"/>
                  </a:cubicBezTo>
                  <a:cubicBezTo>
                    <a:pt x="25597" y="6124"/>
                    <a:pt x="25656" y="6108"/>
                    <a:pt x="25727" y="6071"/>
                  </a:cubicBezTo>
                  <a:cubicBezTo>
                    <a:pt x="25753" y="6057"/>
                    <a:pt x="25776" y="6052"/>
                    <a:pt x="25796" y="6052"/>
                  </a:cubicBezTo>
                  <a:cubicBezTo>
                    <a:pt x="25902" y="6052"/>
                    <a:pt x="25921" y="6220"/>
                    <a:pt x="25912" y="6242"/>
                  </a:cubicBezTo>
                  <a:cubicBezTo>
                    <a:pt x="25652" y="6891"/>
                    <a:pt x="26230" y="7301"/>
                    <a:pt x="26455" y="7735"/>
                  </a:cubicBezTo>
                  <a:cubicBezTo>
                    <a:pt x="26699" y="8207"/>
                    <a:pt x="26762" y="8899"/>
                    <a:pt x="27401" y="9132"/>
                  </a:cubicBezTo>
                  <a:cubicBezTo>
                    <a:pt x="27444" y="9151"/>
                    <a:pt x="27486" y="9174"/>
                    <a:pt x="27525" y="9199"/>
                  </a:cubicBezTo>
                  <a:cubicBezTo>
                    <a:pt x="27065" y="9851"/>
                    <a:pt x="28067" y="10134"/>
                    <a:pt x="27913" y="10741"/>
                  </a:cubicBezTo>
                  <a:cubicBezTo>
                    <a:pt x="27858" y="10957"/>
                    <a:pt x="27953" y="11231"/>
                    <a:pt x="28163" y="11460"/>
                  </a:cubicBezTo>
                  <a:cubicBezTo>
                    <a:pt x="28373" y="11688"/>
                    <a:pt x="28470" y="12020"/>
                    <a:pt x="28504" y="12374"/>
                  </a:cubicBezTo>
                  <a:cubicBezTo>
                    <a:pt x="28546" y="12802"/>
                    <a:pt x="28291" y="13317"/>
                    <a:pt x="28863" y="13653"/>
                  </a:cubicBezTo>
                  <a:cubicBezTo>
                    <a:pt x="29089" y="13785"/>
                    <a:pt x="28448" y="14723"/>
                    <a:pt x="28031" y="14751"/>
                  </a:cubicBezTo>
                  <a:cubicBezTo>
                    <a:pt x="27588" y="14782"/>
                    <a:pt x="27119" y="14810"/>
                    <a:pt x="26701" y="14866"/>
                  </a:cubicBezTo>
                  <a:cubicBezTo>
                    <a:pt x="26134" y="14942"/>
                    <a:pt x="25567" y="14977"/>
                    <a:pt x="25002" y="14977"/>
                  </a:cubicBezTo>
                  <a:cubicBezTo>
                    <a:pt x="24124" y="14977"/>
                    <a:pt x="23253" y="14894"/>
                    <a:pt x="22406" y="14754"/>
                  </a:cubicBezTo>
                  <a:cubicBezTo>
                    <a:pt x="21516" y="14610"/>
                    <a:pt x="20531" y="14548"/>
                    <a:pt x="19691" y="14076"/>
                  </a:cubicBezTo>
                  <a:cubicBezTo>
                    <a:pt x="19623" y="14036"/>
                    <a:pt x="19551" y="14001"/>
                    <a:pt x="19477" y="13973"/>
                  </a:cubicBezTo>
                  <a:cubicBezTo>
                    <a:pt x="18010" y="13466"/>
                    <a:pt x="17946" y="13119"/>
                    <a:pt x="19125" y="12017"/>
                  </a:cubicBezTo>
                  <a:cubicBezTo>
                    <a:pt x="19458" y="11705"/>
                    <a:pt x="19688" y="11261"/>
                    <a:pt x="20214" y="11197"/>
                  </a:cubicBezTo>
                  <a:cubicBezTo>
                    <a:pt x="20393" y="11175"/>
                    <a:pt x="20415" y="11036"/>
                    <a:pt x="20360" y="10898"/>
                  </a:cubicBezTo>
                  <a:cubicBezTo>
                    <a:pt x="20239" y="10587"/>
                    <a:pt x="20131" y="10254"/>
                    <a:pt x="19788" y="10109"/>
                  </a:cubicBezTo>
                  <a:cubicBezTo>
                    <a:pt x="18220" y="9448"/>
                    <a:pt x="16634" y="8818"/>
                    <a:pt x="14998" y="8359"/>
                  </a:cubicBezTo>
                  <a:cubicBezTo>
                    <a:pt x="14205" y="8137"/>
                    <a:pt x="13361" y="7981"/>
                    <a:pt x="12579" y="7759"/>
                  </a:cubicBezTo>
                  <a:cubicBezTo>
                    <a:pt x="11068" y="7328"/>
                    <a:pt x="9541" y="7253"/>
                    <a:pt x="8013" y="7076"/>
                  </a:cubicBezTo>
                  <a:cubicBezTo>
                    <a:pt x="6775" y="6931"/>
                    <a:pt x="5532" y="6927"/>
                    <a:pt x="4289" y="6917"/>
                  </a:cubicBezTo>
                  <a:cubicBezTo>
                    <a:pt x="3902" y="6914"/>
                    <a:pt x="3528" y="6824"/>
                    <a:pt x="3136" y="6824"/>
                  </a:cubicBezTo>
                  <a:cubicBezTo>
                    <a:pt x="2963" y="6824"/>
                    <a:pt x="2786" y="6842"/>
                    <a:pt x="2603" y="6892"/>
                  </a:cubicBezTo>
                  <a:cubicBezTo>
                    <a:pt x="2557" y="6905"/>
                    <a:pt x="2507" y="6911"/>
                    <a:pt x="2455" y="6911"/>
                  </a:cubicBezTo>
                  <a:cubicBezTo>
                    <a:pt x="2143" y="6911"/>
                    <a:pt x="1753" y="6687"/>
                    <a:pt x="1592" y="6287"/>
                  </a:cubicBezTo>
                  <a:cubicBezTo>
                    <a:pt x="1019" y="4865"/>
                    <a:pt x="1019" y="3422"/>
                    <a:pt x="1436" y="1972"/>
                  </a:cubicBezTo>
                  <a:cubicBezTo>
                    <a:pt x="1618" y="1344"/>
                    <a:pt x="2348" y="937"/>
                    <a:pt x="3015" y="937"/>
                  </a:cubicBezTo>
                  <a:close/>
                  <a:moveTo>
                    <a:pt x="2496" y="1"/>
                  </a:moveTo>
                  <a:cubicBezTo>
                    <a:pt x="1817" y="1"/>
                    <a:pt x="1110" y="83"/>
                    <a:pt x="773" y="1087"/>
                  </a:cubicBezTo>
                  <a:cubicBezTo>
                    <a:pt x="549" y="1754"/>
                    <a:pt x="565" y="2417"/>
                    <a:pt x="378" y="3039"/>
                  </a:cubicBezTo>
                  <a:cubicBezTo>
                    <a:pt x="0" y="4291"/>
                    <a:pt x="47" y="5436"/>
                    <a:pt x="654" y="6586"/>
                  </a:cubicBezTo>
                  <a:cubicBezTo>
                    <a:pt x="1012" y="7264"/>
                    <a:pt x="1331" y="7870"/>
                    <a:pt x="2274" y="7870"/>
                  </a:cubicBezTo>
                  <a:cubicBezTo>
                    <a:pt x="2291" y="7870"/>
                    <a:pt x="2309" y="7870"/>
                    <a:pt x="2327" y="7869"/>
                  </a:cubicBezTo>
                  <a:cubicBezTo>
                    <a:pt x="2637" y="7861"/>
                    <a:pt x="2960" y="7800"/>
                    <a:pt x="3287" y="7800"/>
                  </a:cubicBezTo>
                  <a:cubicBezTo>
                    <a:pt x="3321" y="7800"/>
                    <a:pt x="3355" y="7801"/>
                    <a:pt x="3390" y="7802"/>
                  </a:cubicBezTo>
                  <a:cubicBezTo>
                    <a:pt x="4565" y="7853"/>
                    <a:pt x="5744" y="8021"/>
                    <a:pt x="6912" y="8021"/>
                  </a:cubicBezTo>
                  <a:cubicBezTo>
                    <a:pt x="7070" y="8021"/>
                    <a:pt x="7229" y="8018"/>
                    <a:pt x="7386" y="8011"/>
                  </a:cubicBezTo>
                  <a:cubicBezTo>
                    <a:pt x="7511" y="8005"/>
                    <a:pt x="7635" y="8003"/>
                    <a:pt x="7759" y="8003"/>
                  </a:cubicBezTo>
                  <a:cubicBezTo>
                    <a:pt x="9193" y="8003"/>
                    <a:pt x="10550" y="8350"/>
                    <a:pt x="11938" y="8597"/>
                  </a:cubicBezTo>
                  <a:cubicBezTo>
                    <a:pt x="12895" y="8767"/>
                    <a:pt x="13809" y="9053"/>
                    <a:pt x="14738" y="9313"/>
                  </a:cubicBezTo>
                  <a:cubicBezTo>
                    <a:pt x="15860" y="9626"/>
                    <a:pt x="16952" y="10021"/>
                    <a:pt x="18069" y="10341"/>
                  </a:cubicBezTo>
                  <a:cubicBezTo>
                    <a:pt x="18385" y="10433"/>
                    <a:pt x="18901" y="10550"/>
                    <a:pt x="18940" y="10736"/>
                  </a:cubicBezTo>
                  <a:cubicBezTo>
                    <a:pt x="19011" y="11079"/>
                    <a:pt x="18507" y="11178"/>
                    <a:pt x="18276" y="11413"/>
                  </a:cubicBezTo>
                  <a:cubicBezTo>
                    <a:pt x="18128" y="11564"/>
                    <a:pt x="18014" y="11749"/>
                    <a:pt x="17884" y="11919"/>
                  </a:cubicBezTo>
                  <a:cubicBezTo>
                    <a:pt x="17814" y="11996"/>
                    <a:pt x="17775" y="12113"/>
                    <a:pt x="17695" y="12161"/>
                  </a:cubicBezTo>
                  <a:cubicBezTo>
                    <a:pt x="17292" y="12412"/>
                    <a:pt x="16933" y="13099"/>
                    <a:pt x="16933" y="13583"/>
                  </a:cubicBezTo>
                  <a:cubicBezTo>
                    <a:pt x="16933" y="14434"/>
                    <a:pt x="18313" y="14860"/>
                    <a:pt x="18968" y="15014"/>
                  </a:cubicBezTo>
                  <a:cubicBezTo>
                    <a:pt x="20598" y="15400"/>
                    <a:pt x="22224" y="15897"/>
                    <a:pt x="23910" y="15897"/>
                  </a:cubicBezTo>
                  <a:cubicBezTo>
                    <a:pt x="24039" y="15897"/>
                    <a:pt x="24168" y="15895"/>
                    <a:pt x="24297" y="15888"/>
                  </a:cubicBezTo>
                  <a:cubicBezTo>
                    <a:pt x="24354" y="15886"/>
                    <a:pt x="24410" y="15885"/>
                    <a:pt x="24466" y="15885"/>
                  </a:cubicBezTo>
                  <a:cubicBezTo>
                    <a:pt x="24956" y="15885"/>
                    <a:pt x="25442" y="15972"/>
                    <a:pt x="25927" y="15972"/>
                  </a:cubicBezTo>
                  <a:cubicBezTo>
                    <a:pt x="26126" y="15972"/>
                    <a:pt x="26324" y="15958"/>
                    <a:pt x="26522" y="15916"/>
                  </a:cubicBezTo>
                  <a:cubicBezTo>
                    <a:pt x="27058" y="15805"/>
                    <a:pt x="27587" y="15674"/>
                    <a:pt x="28134" y="15674"/>
                  </a:cubicBezTo>
                  <a:cubicBezTo>
                    <a:pt x="28284" y="15674"/>
                    <a:pt x="28435" y="15684"/>
                    <a:pt x="28588" y="15706"/>
                  </a:cubicBezTo>
                  <a:cubicBezTo>
                    <a:pt x="28622" y="15711"/>
                    <a:pt x="28658" y="15714"/>
                    <a:pt x="28693" y="15714"/>
                  </a:cubicBezTo>
                  <a:cubicBezTo>
                    <a:pt x="29252" y="15714"/>
                    <a:pt x="29948" y="15120"/>
                    <a:pt x="29926" y="14641"/>
                  </a:cubicBezTo>
                  <a:cubicBezTo>
                    <a:pt x="29877" y="13583"/>
                    <a:pt x="29615" y="12561"/>
                    <a:pt x="29398" y="11533"/>
                  </a:cubicBezTo>
                  <a:cubicBezTo>
                    <a:pt x="29263" y="10893"/>
                    <a:pt x="28910" y="10335"/>
                    <a:pt x="28678" y="9733"/>
                  </a:cubicBezTo>
                  <a:cubicBezTo>
                    <a:pt x="28191" y="8468"/>
                    <a:pt x="27483" y="7289"/>
                    <a:pt x="26897" y="6060"/>
                  </a:cubicBezTo>
                  <a:cubicBezTo>
                    <a:pt x="26578" y="5391"/>
                    <a:pt x="26230" y="4744"/>
                    <a:pt x="25777" y="4158"/>
                  </a:cubicBezTo>
                  <a:cubicBezTo>
                    <a:pt x="25526" y="3834"/>
                    <a:pt x="25169" y="3477"/>
                    <a:pt x="24809" y="3477"/>
                  </a:cubicBezTo>
                  <a:cubicBezTo>
                    <a:pt x="24739" y="3477"/>
                    <a:pt x="24668" y="3491"/>
                    <a:pt x="24598" y="3521"/>
                  </a:cubicBezTo>
                  <a:cubicBezTo>
                    <a:pt x="23633" y="3940"/>
                    <a:pt x="22754" y="4536"/>
                    <a:pt x="22507" y="5699"/>
                  </a:cubicBezTo>
                  <a:cubicBezTo>
                    <a:pt x="22432" y="6051"/>
                    <a:pt x="22232" y="6253"/>
                    <a:pt x="21990" y="6253"/>
                  </a:cubicBezTo>
                  <a:cubicBezTo>
                    <a:pt x="21847" y="6253"/>
                    <a:pt x="21690" y="6183"/>
                    <a:pt x="21535" y="6032"/>
                  </a:cubicBezTo>
                  <a:cubicBezTo>
                    <a:pt x="20875" y="5393"/>
                    <a:pt x="20019" y="5113"/>
                    <a:pt x="19276" y="4635"/>
                  </a:cubicBezTo>
                  <a:cubicBezTo>
                    <a:pt x="17582" y="3546"/>
                    <a:pt x="15686" y="2870"/>
                    <a:pt x="13800" y="2263"/>
                  </a:cubicBezTo>
                  <a:cubicBezTo>
                    <a:pt x="10253" y="1121"/>
                    <a:pt x="6672" y="6"/>
                    <a:pt x="2891" y="4"/>
                  </a:cubicBezTo>
                  <a:cubicBezTo>
                    <a:pt x="2762" y="4"/>
                    <a:pt x="2630" y="1"/>
                    <a:pt x="2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3"/>
          <p:cNvGrpSpPr/>
          <p:nvPr/>
        </p:nvGrpSpPr>
        <p:grpSpPr>
          <a:xfrm>
            <a:off x="5102934" y="3455089"/>
            <a:ext cx="1089135" cy="357219"/>
            <a:chOff x="5102934" y="3455089"/>
            <a:chExt cx="1089135" cy="357219"/>
          </a:xfrm>
        </p:grpSpPr>
        <p:sp>
          <p:nvSpPr>
            <p:cNvPr id="923" name="Google Shape;923;p33"/>
            <p:cNvSpPr/>
            <p:nvPr/>
          </p:nvSpPr>
          <p:spPr>
            <a:xfrm>
              <a:off x="5102934" y="3455089"/>
              <a:ext cx="1089135" cy="357219"/>
            </a:xfrm>
            <a:custGeom>
              <a:avLst/>
              <a:gdLst/>
              <a:ahLst/>
              <a:cxnLst/>
              <a:rect l="l" t="t" r="r" b="b"/>
              <a:pathLst>
                <a:path w="55174" h="18878" extrusionOk="0">
                  <a:moveTo>
                    <a:pt x="18263" y="1"/>
                  </a:moveTo>
                  <a:cubicBezTo>
                    <a:pt x="17272" y="1"/>
                    <a:pt x="16290" y="2"/>
                    <a:pt x="15334" y="2"/>
                  </a:cubicBezTo>
                  <a:cubicBezTo>
                    <a:pt x="13916" y="405"/>
                    <a:pt x="12540" y="284"/>
                    <a:pt x="11190" y="592"/>
                  </a:cubicBezTo>
                  <a:cubicBezTo>
                    <a:pt x="9924" y="881"/>
                    <a:pt x="8532" y="744"/>
                    <a:pt x="7343" y="1202"/>
                  </a:cubicBezTo>
                  <a:cubicBezTo>
                    <a:pt x="5660" y="1849"/>
                    <a:pt x="3851" y="2085"/>
                    <a:pt x="2261" y="3086"/>
                  </a:cubicBezTo>
                  <a:cubicBezTo>
                    <a:pt x="1069" y="3835"/>
                    <a:pt x="161" y="4783"/>
                    <a:pt x="200" y="6130"/>
                  </a:cubicBezTo>
                  <a:cubicBezTo>
                    <a:pt x="239" y="7496"/>
                    <a:pt x="1" y="8876"/>
                    <a:pt x="211" y="10204"/>
                  </a:cubicBezTo>
                  <a:cubicBezTo>
                    <a:pt x="523" y="12183"/>
                    <a:pt x="655" y="14230"/>
                    <a:pt x="1632" y="16044"/>
                  </a:cubicBezTo>
                  <a:cubicBezTo>
                    <a:pt x="1984" y="16697"/>
                    <a:pt x="2418" y="17474"/>
                    <a:pt x="3113" y="17533"/>
                  </a:cubicBezTo>
                  <a:cubicBezTo>
                    <a:pt x="4185" y="17621"/>
                    <a:pt x="5137" y="18280"/>
                    <a:pt x="6231" y="18280"/>
                  </a:cubicBezTo>
                  <a:cubicBezTo>
                    <a:pt x="6441" y="18280"/>
                    <a:pt x="6657" y="18256"/>
                    <a:pt x="6880" y="18198"/>
                  </a:cubicBezTo>
                  <a:cubicBezTo>
                    <a:pt x="7098" y="18142"/>
                    <a:pt x="7328" y="18120"/>
                    <a:pt x="7563" y="18120"/>
                  </a:cubicBezTo>
                  <a:cubicBezTo>
                    <a:pt x="8056" y="18120"/>
                    <a:pt x="8571" y="18219"/>
                    <a:pt x="9053" y="18314"/>
                  </a:cubicBezTo>
                  <a:cubicBezTo>
                    <a:pt x="10462" y="18585"/>
                    <a:pt x="11892" y="18721"/>
                    <a:pt x="13325" y="18721"/>
                  </a:cubicBezTo>
                  <a:cubicBezTo>
                    <a:pt x="13722" y="18721"/>
                    <a:pt x="14119" y="18711"/>
                    <a:pt x="14516" y="18690"/>
                  </a:cubicBezTo>
                  <a:cubicBezTo>
                    <a:pt x="15240" y="18652"/>
                    <a:pt x="15964" y="18640"/>
                    <a:pt x="16687" y="18640"/>
                  </a:cubicBezTo>
                  <a:cubicBezTo>
                    <a:pt x="18012" y="18640"/>
                    <a:pt x="19337" y="18681"/>
                    <a:pt x="20661" y="18681"/>
                  </a:cubicBezTo>
                  <a:cubicBezTo>
                    <a:pt x="21237" y="18681"/>
                    <a:pt x="21813" y="18673"/>
                    <a:pt x="22389" y="18651"/>
                  </a:cubicBezTo>
                  <a:cubicBezTo>
                    <a:pt x="23101" y="18624"/>
                    <a:pt x="23815" y="18612"/>
                    <a:pt x="24530" y="18612"/>
                  </a:cubicBezTo>
                  <a:cubicBezTo>
                    <a:pt x="26934" y="18612"/>
                    <a:pt x="29353" y="18743"/>
                    <a:pt x="31759" y="18842"/>
                  </a:cubicBezTo>
                  <a:cubicBezTo>
                    <a:pt x="32388" y="18869"/>
                    <a:pt x="33017" y="18878"/>
                    <a:pt x="33646" y="18878"/>
                  </a:cubicBezTo>
                  <a:cubicBezTo>
                    <a:pt x="34650" y="18878"/>
                    <a:pt x="35653" y="18855"/>
                    <a:pt x="36654" y="18846"/>
                  </a:cubicBezTo>
                  <a:cubicBezTo>
                    <a:pt x="38471" y="18828"/>
                    <a:pt x="40293" y="18740"/>
                    <a:pt x="42111" y="18615"/>
                  </a:cubicBezTo>
                  <a:cubicBezTo>
                    <a:pt x="44681" y="18440"/>
                    <a:pt x="47237" y="18303"/>
                    <a:pt x="49720" y="17519"/>
                  </a:cubicBezTo>
                  <a:cubicBezTo>
                    <a:pt x="50569" y="17250"/>
                    <a:pt x="51392" y="17248"/>
                    <a:pt x="52173" y="16459"/>
                  </a:cubicBezTo>
                  <a:cubicBezTo>
                    <a:pt x="53780" y="14837"/>
                    <a:pt x="54514" y="12937"/>
                    <a:pt x="54746" y="10738"/>
                  </a:cubicBezTo>
                  <a:cubicBezTo>
                    <a:pt x="54821" y="10049"/>
                    <a:pt x="54892" y="9361"/>
                    <a:pt x="54839" y="8652"/>
                  </a:cubicBezTo>
                  <a:cubicBezTo>
                    <a:pt x="54698" y="6777"/>
                    <a:pt x="55174" y="4910"/>
                    <a:pt x="54018" y="3064"/>
                  </a:cubicBezTo>
                  <a:cubicBezTo>
                    <a:pt x="53358" y="2009"/>
                    <a:pt x="52542" y="1426"/>
                    <a:pt x="51627" y="1191"/>
                  </a:cubicBezTo>
                  <a:cubicBezTo>
                    <a:pt x="50043" y="785"/>
                    <a:pt x="48369" y="601"/>
                    <a:pt x="46732" y="601"/>
                  </a:cubicBezTo>
                  <a:cubicBezTo>
                    <a:pt x="46712" y="601"/>
                    <a:pt x="46691" y="601"/>
                    <a:pt x="46671" y="601"/>
                  </a:cubicBezTo>
                  <a:cubicBezTo>
                    <a:pt x="46645" y="601"/>
                    <a:pt x="46619" y="602"/>
                    <a:pt x="46594" y="602"/>
                  </a:cubicBezTo>
                  <a:cubicBezTo>
                    <a:pt x="44033" y="602"/>
                    <a:pt x="41512" y="105"/>
                    <a:pt x="38953" y="105"/>
                  </a:cubicBezTo>
                  <a:cubicBezTo>
                    <a:pt x="38766" y="105"/>
                    <a:pt x="38580" y="107"/>
                    <a:pt x="38393" y="113"/>
                  </a:cubicBezTo>
                  <a:cubicBezTo>
                    <a:pt x="37733" y="133"/>
                    <a:pt x="37072" y="141"/>
                    <a:pt x="36411" y="141"/>
                  </a:cubicBezTo>
                  <a:cubicBezTo>
                    <a:pt x="34487" y="141"/>
                    <a:pt x="32560" y="75"/>
                    <a:pt x="30635" y="60"/>
                  </a:cubicBezTo>
                  <a:cubicBezTo>
                    <a:pt x="28738" y="48"/>
                    <a:pt x="26840" y="51"/>
                    <a:pt x="24942" y="41"/>
                  </a:cubicBezTo>
                  <a:cubicBezTo>
                    <a:pt x="23380" y="34"/>
                    <a:pt x="21818" y="10"/>
                    <a:pt x="20256" y="4"/>
                  </a:cubicBezTo>
                  <a:cubicBezTo>
                    <a:pt x="19590" y="2"/>
                    <a:pt x="18925" y="1"/>
                    <a:pt x="18263"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5102934" y="3455089"/>
              <a:ext cx="1089135" cy="357219"/>
            </a:xfrm>
            <a:custGeom>
              <a:avLst/>
              <a:gdLst/>
              <a:ahLst/>
              <a:cxnLst/>
              <a:rect l="l" t="t" r="r" b="b"/>
              <a:pathLst>
                <a:path w="55174" h="18878" extrusionOk="0">
                  <a:moveTo>
                    <a:pt x="7927" y="2515"/>
                  </a:moveTo>
                  <a:cubicBezTo>
                    <a:pt x="7927" y="2515"/>
                    <a:pt x="7927" y="2515"/>
                    <a:pt x="7926" y="2515"/>
                  </a:cubicBezTo>
                  <a:lnTo>
                    <a:pt x="7928" y="2515"/>
                  </a:lnTo>
                  <a:cubicBezTo>
                    <a:pt x="7928" y="2515"/>
                    <a:pt x="7927" y="2515"/>
                    <a:pt x="7927" y="2515"/>
                  </a:cubicBezTo>
                  <a:close/>
                  <a:moveTo>
                    <a:pt x="18679" y="1367"/>
                  </a:moveTo>
                  <a:cubicBezTo>
                    <a:pt x="19172" y="1367"/>
                    <a:pt x="19666" y="1384"/>
                    <a:pt x="20160" y="1424"/>
                  </a:cubicBezTo>
                  <a:cubicBezTo>
                    <a:pt x="21359" y="1522"/>
                    <a:pt x="22563" y="1491"/>
                    <a:pt x="23767" y="1625"/>
                  </a:cubicBezTo>
                  <a:cubicBezTo>
                    <a:pt x="23888" y="1639"/>
                    <a:pt x="24009" y="1644"/>
                    <a:pt x="24132" y="1644"/>
                  </a:cubicBezTo>
                  <a:cubicBezTo>
                    <a:pt x="24725" y="1644"/>
                    <a:pt x="25340" y="1512"/>
                    <a:pt x="25955" y="1512"/>
                  </a:cubicBezTo>
                  <a:cubicBezTo>
                    <a:pt x="26146" y="1512"/>
                    <a:pt x="26336" y="1525"/>
                    <a:pt x="26525" y="1558"/>
                  </a:cubicBezTo>
                  <a:cubicBezTo>
                    <a:pt x="26855" y="1615"/>
                    <a:pt x="27185" y="1634"/>
                    <a:pt x="27515" y="1634"/>
                  </a:cubicBezTo>
                  <a:cubicBezTo>
                    <a:pt x="28190" y="1634"/>
                    <a:pt x="28865" y="1554"/>
                    <a:pt x="29542" y="1554"/>
                  </a:cubicBezTo>
                  <a:cubicBezTo>
                    <a:pt x="29697" y="1554"/>
                    <a:pt x="29853" y="1559"/>
                    <a:pt x="30008" y="1569"/>
                  </a:cubicBezTo>
                  <a:cubicBezTo>
                    <a:pt x="30145" y="1578"/>
                    <a:pt x="30282" y="1582"/>
                    <a:pt x="30419" y="1582"/>
                  </a:cubicBezTo>
                  <a:cubicBezTo>
                    <a:pt x="30986" y="1582"/>
                    <a:pt x="31556" y="1519"/>
                    <a:pt x="32126" y="1519"/>
                  </a:cubicBezTo>
                  <a:cubicBezTo>
                    <a:pt x="32421" y="1519"/>
                    <a:pt x="32717" y="1536"/>
                    <a:pt x="33012" y="1588"/>
                  </a:cubicBezTo>
                  <a:cubicBezTo>
                    <a:pt x="33652" y="1699"/>
                    <a:pt x="34293" y="1731"/>
                    <a:pt x="34936" y="1731"/>
                  </a:cubicBezTo>
                  <a:cubicBezTo>
                    <a:pt x="35783" y="1731"/>
                    <a:pt x="36632" y="1676"/>
                    <a:pt x="37478" y="1676"/>
                  </a:cubicBezTo>
                  <a:cubicBezTo>
                    <a:pt x="37575" y="1676"/>
                    <a:pt x="37672" y="1676"/>
                    <a:pt x="37769" y="1678"/>
                  </a:cubicBezTo>
                  <a:cubicBezTo>
                    <a:pt x="38915" y="1698"/>
                    <a:pt x="40055" y="1832"/>
                    <a:pt x="41208" y="1832"/>
                  </a:cubicBezTo>
                  <a:cubicBezTo>
                    <a:pt x="41416" y="1832"/>
                    <a:pt x="41624" y="1828"/>
                    <a:pt x="41833" y="1818"/>
                  </a:cubicBezTo>
                  <a:cubicBezTo>
                    <a:pt x="41957" y="1812"/>
                    <a:pt x="42082" y="1809"/>
                    <a:pt x="42209" y="1809"/>
                  </a:cubicBezTo>
                  <a:cubicBezTo>
                    <a:pt x="43164" y="1809"/>
                    <a:pt x="44163" y="1978"/>
                    <a:pt x="45140" y="2204"/>
                  </a:cubicBezTo>
                  <a:cubicBezTo>
                    <a:pt x="45682" y="2328"/>
                    <a:pt x="46267" y="2537"/>
                    <a:pt x="46901" y="2537"/>
                  </a:cubicBezTo>
                  <a:cubicBezTo>
                    <a:pt x="47113" y="2537"/>
                    <a:pt x="47331" y="2513"/>
                    <a:pt x="47554" y="2456"/>
                  </a:cubicBezTo>
                  <a:cubicBezTo>
                    <a:pt x="47795" y="2393"/>
                    <a:pt x="48049" y="2367"/>
                    <a:pt x="48309" y="2367"/>
                  </a:cubicBezTo>
                  <a:cubicBezTo>
                    <a:pt x="48905" y="2367"/>
                    <a:pt x="49534" y="2503"/>
                    <a:pt x="50112" y="2644"/>
                  </a:cubicBezTo>
                  <a:cubicBezTo>
                    <a:pt x="50820" y="2817"/>
                    <a:pt x="51532" y="2901"/>
                    <a:pt x="52232" y="3048"/>
                  </a:cubicBezTo>
                  <a:cubicBezTo>
                    <a:pt x="52898" y="3188"/>
                    <a:pt x="53725" y="5119"/>
                    <a:pt x="53652" y="5887"/>
                  </a:cubicBezTo>
                  <a:cubicBezTo>
                    <a:pt x="53486" y="7653"/>
                    <a:pt x="53354" y="9425"/>
                    <a:pt x="53150" y="11187"/>
                  </a:cubicBezTo>
                  <a:cubicBezTo>
                    <a:pt x="52952" y="12894"/>
                    <a:pt x="52174" y="14344"/>
                    <a:pt x="51042" y="15571"/>
                  </a:cubicBezTo>
                  <a:cubicBezTo>
                    <a:pt x="50751" y="15888"/>
                    <a:pt x="50197" y="15821"/>
                    <a:pt x="49774" y="15975"/>
                  </a:cubicBezTo>
                  <a:cubicBezTo>
                    <a:pt x="47606" y="16767"/>
                    <a:pt x="45275" y="16647"/>
                    <a:pt x="43026" y="16982"/>
                  </a:cubicBezTo>
                  <a:cubicBezTo>
                    <a:pt x="41626" y="17189"/>
                    <a:pt x="40234" y="17116"/>
                    <a:pt x="38851" y="17222"/>
                  </a:cubicBezTo>
                  <a:cubicBezTo>
                    <a:pt x="38395" y="17255"/>
                    <a:pt x="37883" y="17422"/>
                    <a:pt x="37377" y="17422"/>
                  </a:cubicBezTo>
                  <a:cubicBezTo>
                    <a:pt x="37044" y="17422"/>
                    <a:pt x="36714" y="17350"/>
                    <a:pt x="36404" y="17120"/>
                  </a:cubicBezTo>
                  <a:cubicBezTo>
                    <a:pt x="36371" y="17096"/>
                    <a:pt x="36319" y="17082"/>
                    <a:pt x="36271" y="17082"/>
                  </a:cubicBezTo>
                  <a:cubicBezTo>
                    <a:pt x="36248" y="17082"/>
                    <a:pt x="36227" y="17085"/>
                    <a:pt x="36209" y="17092"/>
                  </a:cubicBezTo>
                  <a:cubicBezTo>
                    <a:pt x="35582" y="17352"/>
                    <a:pt x="34940" y="17416"/>
                    <a:pt x="34294" y="17416"/>
                  </a:cubicBezTo>
                  <a:cubicBezTo>
                    <a:pt x="33676" y="17416"/>
                    <a:pt x="33054" y="17358"/>
                    <a:pt x="32439" y="17358"/>
                  </a:cubicBezTo>
                  <a:cubicBezTo>
                    <a:pt x="32291" y="17358"/>
                    <a:pt x="32143" y="17361"/>
                    <a:pt x="31995" y="17369"/>
                  </a:cubicBezTo>
                  <a:cubicBezTo>
                    <a:pt x="31820" y="17379"/>
                    <a:pt x="31644" y="17384"/>
                    <a:pt x="31468" y="17384"/>
                  </a:cubicBezTo>
                  <a:cubicBezTo>
                    <a:pt x="30490" y="17384"/>
                    <a:pt x="29488" y="17251"/>
                    <a:pt x="28498" y="17217"/>
                  </a:cubicBezTo>
                  <a:cubicBezTo>
                    <a:pt x="27243" y="17173"/>
                    <a:pt x="25987" y="17138"/>
                    <a:pt x="24733" y="17078"/>
                  </a:cubicBezTo>
                  <a:cubicBezTo>
                    <a:pt x="24460" y="17066"/>
                    <a:pt x="24187" y="17060"/>
                    <a:pt x="23913" y="17060"/>
                  </a:cubicBezTo>
                  <a:cubicBezTo>
                    <a:pt x="23079" y="17060"/>
                    <a:pt x="22244" y="17109"/>
                    <a:pt x="21425" y="17147"/>
                  </a:cubicBezTo>
                  <a:cubicBezTo>
                    <a:pt x="21323" y="17151"/>
                    <a:pt x="21222" y="17153"/>
                    <a:pt x="21121" y="17153"/>
                  </a:cubicBezTo>
                  <a:cubicBezTo>
                    <a:pt x="20449" y="17153"/>
                    <a:pt x="19781" y="17068"/>
                    <a:pt x="19108" y="17068"/>
                  </a:cubicBezTo>
                  <a:cubicBezTo>
                    <a:pt x="18789" y="17068"/>
                    <a:pt x="18469" y="17087"/>
                    <a:pt x="18147" y="17144"/>
                  </a:cubicBezTo>
                  <a:cubicBezTo>
                    <a:pt x="17726" y="17218"/>
                    <a:pt x="17296" y="17240"/>
                    <a:pt x="16863" y="17240"/>
                  </a:cubicBezTo>
                  <a:cubicBezTo>
                    <a:pt x="16333" y="17240"/>
                    <a:pt x="15797" y="17207"/>
                    <a:pt x="15269" y="17192"/>
                  </a:cubicBezTo>
                  <a:cubicBezTo>
                    <a:pt x="14023" y="17158"/>
                    <a:pt x="12778" y="17078"/>
                    <a:pt x="11534" y="17013"/>
                  </a:cubicBezTo>
                  <a:cubicBezTo>
                    <a:pt x="10132" y="16940"/>
                    <a:pt x="8723" y="16941"/>
                    <a:pt x="7337" y="16750"/>
                  </a:cubicBezTo>
                  <a:cubicBezTo>
                    <a:pt x="6873" y="16685"/>
                    <a:pt x="6381" y="16634"/>
                    <a:pt x="5929" y="16634"/>
                  </a:cubicBezTo>
                  <a:cubicBezTo>
                    <a:pt x="5762" y="16634"/>
                    <a:pt x="5601" y="16641"/>
                    <a:pt x="5448" y="16657"/>
                  </a:cubicBezTo>
                  <a:cubicBezTo>
                    <a:pt x="5361" y="16666"/>
                    <a:pt x="5277" y="16670"/>
                    <a:pt x="5195" y="16670"/>
                  </a:cubicBezTo>
                  <a:cubicBezTo>
                    <a:pt x="4049" y="16670"/>
                    <a:pt x="3344" y="15825"/>
                    <a:pt x="2443" y="15373"/>
                  </a:cubicBezTo>
                  <a:cubicBezTo>
                    <a:pt x="2140" y="15223"/>
                    <a:pt x="2202" y="14661"/>
                    <a:pt x="2152" y="14344"/>
                  </a:cubicBezTo>
                  <a:cubicBezTo>
                    <a:pt x="1763" y="11855"/>
                    <a:pt x="1449" y="9345"/>
                    <a:pt x="1608" y="6819"/>
                  </a:cubicBezTo>
                  <a:cubicBezTo>
                    <a:pt x="1743" y="4634"/>
                    <a:pt x="2138" y="4469"/>
                    <a:pt x="3748" y="3694"/>
                  </a:cubicBezTo>
                  <a:cubicBezTo>
                    <a:pt x="4916" y="3131"/>
                    <a:pt x="6259" y="3212"/>
                    <a:pt x="7331" y="2437"/>
                  </a:cubicBezTo>
                  <a:cubicBezTo>
                    <a:pt x="7378" y="2403"/>
                    <a:pt x="7423" y="2390"/>
                    <a:pt x="7470" y="2390"/>
                  </a:cubicBezTo>
                  <a:cubicBezTo>
                    <a:pt x="7591" y="2390"/>
                    <a:pt x="7724" y="2476"/>
                    <a:pt x="7927" y="2515"/>
                  </a:cubicBezTo>
                  <a:lnTo>
                    <a:pt x="7927" y="2515"/>
                  </a:lnTo>
                  <a:cubicBezTo>
                    <a:pt x="8470" y="2253"/>
                    <a:pt x="9213" y="2067"/>
                    <a:pt x="9852" y="1997"/>
                  </a:cubicBezTo>
                  <a:cubicBezTo>
                    <a:pt x="10776" y="1893"/>
                    <a:pt x="11742" y="1824"/>
                    <a:pt x="12691" y="1767"/>
                  </a:cubicBezTo>
                  <a:cubicBezTo>
                    <a:pt x="14687" y="1644"/>
                    <a:pt x="16681" y="1367"/>
                    <a:pt x="18679" y="1367"/>
                  </a:cubicBezTo>
                  <a:close/>
                  <a:moveTo>
                    <a:pt x="18263" y="1"/>
                  </a:moveTo>
                  <a:cubicBezTo>
                    <a:pt x="17272" y="1"/>
                    <a:pt x="16290" y="2"/>
                    <a:pt x="15334" y="2"/>
                  </a:cubicBezTo>
                  <a:cubicBezTo>
                    <a:pt x="13916" y="405"/>
                    <a:pt x="12540" y="284"/>
                    <a:pt x="11190" y="592"/>
                  </a:cubicBezTo>
                  <a:cubicBezTo>
                    <a:pt x="9924" y="881"/>
                    <a:pt x="8532" y="744"/>
                    <a:pt x="7343" y="1202"/>
                  </a:cubicBezTo>
                  <a:cubicBezTo>
                    <a:pt x="5660" y="1849"/>
                    <a:pt x="3851" y="2085"/>
                    <a:pt x="2261" y="3086"/>
                  </a:cubicBezTo>
                  <a:cubicBezTo>
                    <a:pt x="1069" y="3835"/>
                    <a:pt x="161" y="4783"/>
                    <a:pt x="200" y="6130"/>
                  </a:cubicBezTo>
                  <a:cubicBezTo>
                    <a:pt x="239" y="7496"/>
                    <a:pt x="1" y="8876"/>
                    <a:pt x="211" y="10204"/>
                  </a:cubicBezTo>
                  <a:cubicBezTo>
                    <a:pt x="523" y="12183"/>
                    <a:pt x="655" y="14230"/>
                    <a:pt x="1632" y="16044"/>
                  </a:cubicBezTo>
                  <a:cubicBezTo>
                    <a:pt x="1984" y="16697"/>
                    <a:pt x="2418" y="17474"/>
                    <a:pt x="3113" y="17533"/>
                  </a:cubicBezTo>
                  <a:cubicBezTo>
                    <a:pt x="4185" y="17621"/>
                    <a:pt x="5137" y="18280"/>
                    <a:pt x="6231" y="18280"/>
                  </a:cubicBezTo>
                  <a:cubicBezTo>
                    <a:pt x="6441" y="18280"/>
                    <a:pt x="6657" y="18256"/>
                    <a:pt x="6880" y="18198"/>
                  </a:cubicBezTo>
                  <a:cubicBezTo>
                    <a:pt x="7098" y="18142"/>
                    <a:pt x="7328" y="18120"/>
                    <a:pt x="7563" y="18120"/>
                  </a:cubicBezTo>
                  <a:cubicBezTo>
                    <a:pt x="8056" y="18120"/>
                    <a:pt x="8571" y="18219"/>
                    <a:pt x="9053" y="18314"/>
                  </a:cubicBezTo>
                  <a:cubicBezTo>
                    <a:pt x="10462" y="18585"/>
                    <a:pt x="11892" y="18721"/>
                    <a:pt x="13325" y="18721"/>
                  </a:cubicBezTo>
                  <a:cubicBezTo>
                    <a:pt x="13722" y="18721"/>
                    <a:pt x="14119" y="18711"/>
                    <a:pt x="14516" y="18690"/>
                  </a:cubicBezTo>
                  <a:cubicBezTo>
                    <a:pt x="15240" y="18652"/>
                    <a:pt x="15964" y="18640"/>
                    <a:pt x="16687" y="18640"/>
                  </a:cubicBezTo>
                  <a:cubicBezTo>
                    <a:pt x="18012" y="18640"/>
                    <a:pt x="19337" y="18681"/>
                    <a:pt x="20661" y="18681"/>
                  </a:cubicBezTo>
                  <a:cubicBezTo>
                    <a:pt x="21237" y="18681"/>
                    <a:pt x="21813" y="18673"/>
                    <a:pt x="22389" y="18651"/>
                  </a:cubicBezTo>
                  <a:cubicBezTo>
                    <a:pt x="23101" y="18624"/>
                    <a:pt x="23815" y="18612"/>
                    <a:pt x="24530" y="18612"/>
                  </a:cubicBezTo>
                  <a:cubicBezTo>
                    <a:pt x="26934" y="18612"/>
                    <a:pt x="29353" y="18743"/>
                    <a:pt x="31759" y="18842"/>
                  </a:cubicBezTo>
                  <a:cubicBezTo>
                    <a:pt x="32388" y="18869"/>
                    <a:pt x="33017" y="18878"/>
                    <a:pt x="33646" y="18878"/>
                  </a:cubicBezTo>
                  <a:cubicBezTo>
                    <a:pt x="34650" y="18878"/>
                    <a:pt x="35653" y="18855"/>
                    <a:pt x="36654" y="18846"/>
                  </a:cubicBezTo>
                  <a:cubicBezTo>
                    <a:pt x="38471" y="18828"/>
                    <a:pt x="40293" y="18740"/>
                    <a:pt x="42111" y="18615"/>
                  </a:cubicBezTo>
                  <a:cubicBezTo>
                    <a:pt x="44681" y="18440"/>
                    <a:pt x="47237" y="18303"/>
                    <a:pt x="49720" y="17519"/>
                  </a:cubicBezTo>
                  <a:cubicBezTo>
                    <a:pt x="50569" y="17250"/>
                    <a:pt x="51392" y="17248"/>
                    <a:pt x="52173" y="16459"/>
                  </a:cubicBezTo>
                  <a:cubicBezTo>
                    <a:pt x="53780" y="14837"/>
                    <a:pt x="54514" y="12937"/>
                    <a:pt x="54746" y="10738"/>
                  </a:cubicBezTo>
                  <a:cubicBezTo>
                    <a:pt x="54821" y="10049"/>
                    <a:pt x="54892" y="9361"/>
                    <a:pt x="54839" y="8652"/>
                  </a:cubicBezTo>
                  <a:cubicBezTo>
                    <a:pt x="54698" y="6777"/>
                    <a:pt x="55174" y="4910"/>
                    <a:pt x="54018" y="3064"/>
                  </a:cubicBezTo>
                  <a:cubicBezTo>
                    <a:pt x="53358" y="2009"/>
                    <a:pt x="52542" y="1426"/>
                    <a:pt x="51627" y="1191"/>
                  </a:cubicBezTo>
                  <a:cubicBezTo>
                    <a:pt x="50043" y="785"/>
                    <a:pt x="48369" y="601"/>
                    <a:pt x="46732" y="601"/>
                  </a:cubicBezTo>
                  <a:cubicBezTo>
                    <a:pt x="46712" y="601"/>
                    <a:pt x="46691" y="601"/>
                    <a:pt x="46671" y="601"/>
                  </a:cubicBezTo>
                  <a:cubicBezTo>
                    <a:pt x="46645" y="601"/>
                    <a:pt x="46619" y="602"/>
                    <a:pt x="46594" y="602"/>
                  </a:cubicBezTo>
                  <a:cubicBezTo>
                    <a:pt x="44033" y="602"/>
                    <a:pt x="41512" y="105"/>
                    <a:pt x="38953" y="105"/>
                  </a:cubicBezTo>
                  <a:cubicBezTo>
                    <a:pt x="38766" y="105"/>
                    <a:pt x="38580" y="107"/>
                    <a:pt x="38393" y="113"/>
                  </a:cubicBezTo>
                  <a:cubicBezTo>
                    <a:pt x="37733" y="133"/>
                    <a:pt x="37072" y="141"/>
                    <a:pt x="36411" y="141"/>
                  </a:cubicBezTo>
                  <a:cubicBezTo>
                    <a:pt x="34487" y="141"/>
                    <a:pt x="32560" y="75"/>
                    <a:pt x="30635" y="60"/>
                  </a:cubicBezTo>
                  <a:cubicBezTo>
                    <a:pt x="28738" y="48"/>
                    <a:pt x="26840" y="51"/>
                    <a:pt x="24942" y="41"/>
                  </a:cubicBezTo>
                  <a:cubicBezTo>
                    <a:pt x="23380" y="34"/>
                    <a:pt x="21818" y="10"/>
                    <a:pt x="20256" y="4"/>
                  </a:cubicBezTo>
                  <a:cubicBezTo>
                    <a:pt x="19590" y="2"/>
                    <a:pt x="18925" y="1"/>
                    <a:pt x="18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33"/>
          <p:cNvGrpSpPr/>
          <p:nvPr/>
        </p:nvGrpSpPr>
        <p:grpSpPr>
          <a:xfrm>
            <a:off x="5514332" y="2048099"/>
            <a:ext cx="246675" cy="389726"/>
            <a:chOff x="5514332" y="2048099"/>
            <a:chExt cx="246675" cy="389726"/>
          </a:xfrm>
        </p:grpSpPr>
        <p:sp>
          <p:nvSpPr>
            <p:cNvPr id="926" name="Google Shape;926;p33"/>
            <p:cNvSpPr/>
            <p:nvPr/>
          </p:nvSpPr>
          <p:spPr>
            <a:xfrm>
              <a:off x="5514332" y="2048099"/>
              <a:ext cx="246675" cy="389726"/>
            </a:xfrm>
            <a:custGeom>
              <a:avLst/>
              <a:gdLst/>
              <a:ahLst/>
              <a:cxnLst/>
              <a:rect l="l" t="t" r="r" b="b"/>
              <a:pathLst>
                <a:path w="19558" h="30900" extrusionOk="0">
                  <a:moveTo>
                    <a:pt x="5289" y="0"/>
                  </a:moveTo>
                  <a:cubicBezTo>
                    <a:pt x="5075" y="0"/>
                    <a:pt x="4835" y="53"/>
                    <a:pt x="4561" y="180"/>
                  </a:cubicBezTo>
                  <a:cubicBezTo>
                    <a:pt x="3922" y="475"/>
                    <a:pt x="3450" y="942"/>
                    <a:pt x="2870" y="1233"/>
                  </a:cubicBezTo>
                  <a:cubicBezTo>
                    <a:pt x="1700" y="1814"/>
                    <a:pt x="898" y="2636"/>
                    <a:pt x="479" y="3865"/>
                  </a:cubicBezTo>
                  <a:cubicBezTo>
                    <a:pt x="226" y="4604"/>
                    <a:pt x="0" y="5263"/>
                    <a:pt x="692" y="5963"/>
                  </a:cubicBezTo>
                  <a:cubicBezTo>
                    <a:pt x="935" y="6207"/>
                    <a:pt x="1235" y="6418"/>
                    <a:pt x="1470" y="6690"/>
                  </a:cubicBezTo>
                  <a:cubicBezTo>
                    <a:pt x="2343" y="7701"/>
                    <a:pt x="3111" y="8818"/>
                    <a:pt x="4060" y="9742"/>
                  </a:cubicBezTo>
                  <a:cubicBezTo>
                    <a:pt x="5188" y="10840"/>
                    <a:pt x="5918" y="12175"/>
                    <a:pt x="6756" y="13455"/>
                  </a:cubicBezTo>
                  <a:cubicBezTo>
                    <a:pt x="7288" y="14267"/>
                    <a:pt x="7708" y="15129"/>
                    <a:pt x="8156" y="15983"/>
                  </a:cubicBezTo>
                  <a:cubicBezTo>
                    <a:pt x="8698" y="17014"/>
                    <a:pt x="9160" y="18080"/>
                    <a:pt x="9692" y="19113"/>
                  </a:cubicBezTo>
                  <a:cubicBezTo>
                    <a:pt x="9843" y="19405"/>
                    <a:pt x="10112" y="19861"/>
                    <a:pt x="10003" y="20017"/>
                  </a:cubicBezTo>
                  <a:cubicBezTo>
                    <a:pt x="9938" y="20110"/>
                    <a:pt x="9850" y="20142"/>
                    <a:pt x="9749" y="20142"/>
                  </a:cubicBezTo>
                  <a:cubicBezTo>
                    <a:pt x="9540" y="20142"/>
                    <a:pt x="9277" y="20004"/>
                    <a:pt x="9054" y="20000"/>
                  </a:cubicBezTo>
                  <a:cubicBezTo>
                    <a:pt x="9043" y="19999"/>
                    <a:pt x="9033" y="19999"/>
                    <a:pt x="9022" y="19999"/>
                  </a:cubicBezTo>
                  <a:cubicBezTo>
                    <a:pt x="8821" y="19999"/>
                    <a:pt x="8620" y="20040"/>
                    <a:pt x="8418" y="20060"/>
                  </a:cubicBezTo>
                  <a:cubicBezTo>
                    <a:pt x="8333" y="20061"/>
                    <a:pt x="8244" y="20096"/>
                    <a:pt x="8163" y="20096"/>
                  </a:cubicBezTo>
                  <a:cubicBezTo>
                    <a:pt x="8144" y="20096"/>
                    <a:pt x="8126" y="20094"/>
                    <a:pt x="8108" y="20090"/>
                  </a:cubicBezTo>
                  <a:cubicBezTo>
                    <a:pt x="8019" y="20066"/>
                    <a:pt x="7919" y="20055"/>
                    <a:pt x="7812" y="20055"/>
                  </a:cubicBezTo>
                  <a:cubicBezTo>
                    <a:pt x="7374" y="20055"/>
                    <a:pt x="6835" y="20243"/>
                    <a:pt x="6551" y="20511"/>
                  </a:cubicBezTo>
                  <a:cubicBezTo>
                    <a:pt x="5933" y="21093"/>
                    <a:pt x="6569" y="22391"/>
                    <a:pt x="6906" y="22972"/>
                  </a:cubicBezTo>
                  <a:cubicBezTo>
                    <a:pt x="7808" y="24533"/>
                    <a:pt x="8612" y="26182"/>
                    <a:pt x="9925" y="27449"/>
                  </a:cubicBezTo>
                  <a:cubicBezTo>
                    <a:pt x="10465" y="27972"/>
                    <a:pt x="10813" y="28657"/>
                    <a:pt x="11432" y="29089"/>
                  </a:cubicBezTo>
                  <a:cubicBezTo>
                    <a:pt x="12003" y="29487"/>
                    <a:pt x="12590" y="29857"/>
                    <a:pt x="13002" y="30447"/>
                  </a:cubicBezTo>
                  <a:cubicBezTo>
                    <a:pt x="13203" y="30736"/>
                    <a:pt x="13657" y="30900"/>
                    <a:pt x="14061" y="30900"/>
                  </a:cubicBezTo>
                  <a:cubicBezTo>
                    <a:pt x="14319" y="30900"/>
                    <a:pt x="14557" y="30833"/>
                    <a:pt x="14696" y="30690"/>
                  </a:cubicBezTo>
                  <a:cubicBezTo>
                    <a:pt x="15430" y="29929"/>
                    <a:pt x="15995" y="29038"/>
                    <a:pt x="16594" y="28174"/>
                  </a:cubicBezTo>
                  <a:cubicBezTo>
                    <a:pt x="16967" y="27638"/>
                    <a:pt x="17131" y="26997"/>
                    <a:pt x="17411" y="26416"/>
                  </a:cubicBezTo>
                  <a:cubicBezTo>
                    <a:pt x="17996" y="25194"/>
                    <a:pt x="18369" y="23870"/>
                    <a:pt x="18860" y="22601"/>
                  </a:cubicBezTo>
                  <a:cubicBezTo>
                    <a:pt x="19130" y="21908"/>
                    <a:pt x="19360" y="21211"/>
                    <a:pt x="19476" y="20480"/>
                  </a:cubicBezTo>
                  <a:cubicBezTo>
                    <a:pt x="19553" y="19995"/>
                    <a:pt x="19557" y="19370"/>
                    <a:pt x="19130" y="19184"/>
                  </a:cubicBezTo>
                  <a:cubicBezTo>
                    <a:pt x="18589" y="18952"/>
                    <a:pt x="18026" y="18777"/>
                    <a:pt x="17457" y="18777"/>
                  </a:cubicBezTo>
                  <a:cubicBezTo>
                    <a:pt x="17009" y="18777"/>
                    <a:pt x="16558" y="18885"/>
                    <a:pt x="16112" y="19156"/>
                  </a:cubicBezTo>
                  <a:cubicBezTo>
                    <a:pt x="15958" y="19250"/>
                    <a:pt x="15811" y="19295"/>
                    <a:pt x="15681" y="19295"/>
                  </a:cubicBezTo>
                  <a:cubicBezTo>
                    <a:pt x="15398" y="19295"/>
                    <a:pt x="15198" y="19079"/>
                    <a:pt x="15203" y="18679"/>
                  </a:cubicBezTo>
                  <a:cubicBezTo>
                    <a:pt x="15217" y="17759"/>
                    <a:pt x="14833" y="16946"/>
                    <a:pt x="14671" y="16075"/>
                  </a:cubicBezTo>
                  <a:cubicBezTo>
                    <a:pt x="14301" y="14096"/>
                    <a:pt x="13494" y="12253"/>
                    <a:pt x="12641" y="10464"/>
                  </a:cubicBezTo>
                  <a:cubicBezTo>
                    <a:pt x="11040" y="7100"/>
                    <a:pt x="9395" y="3729"/>
                    <a:pt x="6803" y="978"/>
                  </a:cubicBezTo>
                  <a:cubicBezTo>
                    <a:pt x="6394" y="545"/>
                    <a:pt x="5975" y="0"/>
                    <a:pt x="52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5514332" y="2048099"/>
              <a:ext cx="246675" cy="389726"/>
            </a:xfrm>
            <a:custGeom>
              <a:avLst/>
              <a:gdLst/>
              <a:ahLst/>
              <a:cxnLst/>
              <a:rect l="l" t="t" r="r" b="b"/>
              <a:pathLst>
                <a:path w="19558" h="30900" extrusionOk="0">
                  <a:moveTo>
                    <a:pt x="4932" y="1139"/>
                  </a:moveTo>
                  <a:cubicBezTo>
                    <a:pt x="5431" y="1139"/>
                    <a:pt x="5959" y="1401"/>
                    <a:pt x="6277" y="1785"/>
                  </a:cubicBezTo>
                  <a:cubicBezTo>
                    <a:pt x="7128" y="2815"/>
                    <a:pt x="8047" y="3806"/>
                    <a:pt x="8651" y="5000"/>
                  </a:cubicBezTo>
                  <a:cubicBezTo>
                    <a:pt x="9161" y="6013"/>
                    <a:pt x="9853" y="6914"/>
                    <a:pt x="10385" y="7919"/>
                  </a:cubicBezTo>
                  <a:cubicBezTo>
                    <a:pt x="10818" y="8738"/>
                    <a:pt x="10964" y="9778"/>
                    <a:pt x="11759" y="10414"/>
                  </a:cubicBezTo>
                  <a:cubicBezTo>
                    <a:pt x="12059" y="10653"/>
                    <a:pt x="12078" y="11083"/>
                    <a:pt x="12181" y="11389"/>
                  </a:cubicBezTo>
                  <a:cubicBezTo>
                    <a:pt x="12854" y="13408"/>
                    <a:pt x="13820" y="15330"/>
                    <a:pt x="14125" y="17476"/>
                  </a:cubicBezTo>
                  <a:cubicBezTo>
                    <a:pt x="14268" y="18487"/>
                    <a:pt x="14575" y="19482"/>
                    <a:pt x="14743" y="20497"/>
                  </a:cubicBezTo>
                  <a:cubicBezTo>
                    <a:pt x="14772" y="20673"/>
                    <a:pt x="14792" y="20791"/>
                    <a:pt x="14914" y="20791"/>
                  </a:cubicBezTo>
                  <a:cubicBezTo>
                    <a:pt x="14984" y="20791"/>
                    <a:pt x="15087" y="20752"/>
                    <a:pt x="15245" y="20664"/>
                  </a:cubicBezTo>
                  <a:cubicBezTo>
                    <a:pt x="15919" y="20290"/>
                    <a:pt x="16636" y="19883"/>
                    <a:pt x="17454" y="19883"/>
                  </a:cubicBezTo>
                  <a:cubicBezTo>
                    <a:pt x="17616" y="19883"/>
                    <a:pt x="17783" y="19899"/>
                    <a:pt x="17954" y="19934"/>
                  </a:cubicBezTo>
                  <a:cubicBezTo>
                    <a:pt x="18504" y="20048"/>
                    <a:pt x="18122" y="20374"/>
                    <a:pt x="18148" y="20622"/>
                  </a:cubicBezTo>
                  <a:cubicBezTo>
                    <a:pt x="18353" y="20913"/>
                    <a:pt x="18269" y="21135"/>
                    <a:pt x="17983" y="21350"/>
                  </a:cubicBezTo>
                  <a:cubicBezTo>
                    <a:pt x="17821" y="21471"/>
                    <a:pt x="17758" y="21653"/>
                    <a:pt x="18052" y="21756"/>
                  </a:cubicBezTo>
                  <a:cubicBezTo>
                    <a:pt x="18227" y="21818"/>
                    <a:pt x="18080" y="21998"/>
                    <a:pt x="18053" y="22009"/>
                  </a:cubicBezTo>
                  <a:cubicBezTo>
                    <a:pt x="17403" y="22263"/>
                    <a:pt x="17501" y="22966"/>
                    <a:pt x="17339" y="23427"/>
                  </a:cubicBezTo>
                  <a:cubicBezTo>
                    <a:pt x="17163" y="23927"/>
                    <a:pt x="16701" y="24449"/>
                    <a:pt x="16970" y="25074"/>
                  </a:cubicBezTo>
                  <a:cubicBezTo>
                    <a:pt x="16987" y="25119"/>
                    <a:pt x="17000" y="25164"/>
                    <a:pt x="17009" y="25211"/>
                  </a:cubicBezTo>
                  <a:cubicBezTo>
                    <a:pt x="16219" y="25321"/>
                    <a:pt x="16700" y="26245"/>
                    <a:pt x="16154" y="26549"/>
                  </a:cubicBezTo>
                  <a:cubicBezTo>
                    <a:pt x="15958" y="26658"/>
                    <a:pt x="15822" y="26916"/>
                    <a:pt x="15801" y="27225"/>
                  </a:cubicBezTo>
                  <a:cubicBezTo>
                    <a:pt x="15779" y="27535"/>
                    <a:pt x="15605" y="27832"/>
                    <a:pt x="15371" y="28100"/>
                  </a:cubicBezTo>
                  <a:cubicBezTo>
                    <a:pt x="15088" y="28423"/>
                    <a:pt x="14539" y="28591"/>
                    <a:pt x="14687" y="29238"/>
                  </a:cubicBezTo>
                  <a:cubicBezTo>
                    <a:pt x="14723" y="29401"/>
                    <a:pt x="14281" y="29532"/>
                    <a:pt x="13876" y="29532"/>
                  </a:cubicBezTo>
                  <a:cubicBezTo>
                    <a:pt x="13646" y="29532"/>
                    <a:pt x="13427" y="29489"/>
                    <a:pt x="13316" y="29386"/>
                  </a:cubicBezTo>
                  <a:cubicBezTo>
                    <a:pt x="12990" y="29084"/>
                    <a:pt x="12647" y="28764"/>
                    <a:pt x="12319" y="28498"/>
                  </a:cubicBezTo>
                  <a:cubicBezTo>
                    <a:pt x="11185" y="27577"/>
                    <a:pt x="10244" y="26465"/>
                    <a:pt x="9455" y="25295"/>
                  </a:cubicBezTo>
                  <a:cubicBezTo>
                    <a:pt x="8951" y="24548"/>
                    <a:pt x="8320" y="23789"/>
                    <a:pt x="8086" y="22854"/>
                  </a:cubicBezTo>
                  <a:cubicBezTo>
                    <a:pt x="8069" y="22778"/>
                    <a:pt x="8046" y="22702"/>
                    <a:pt x="8015" y="22629"/>
                  </a:cubicBezTo>
                  <a:cubicBezTo>
                    <a:pt x="7451" y="21378"/>
                    <a:pt x="7548" y="21011"/>
                    <a:pt x="8689" y="21011"/>
                  </a:cubicBezTo>
                  <a:cubicBezTo>
                    <a:pt x="8840" y="21011"/>
                    <a:pt x="9009" y="21018"/>
                    <a:pt x="9197" y="21029"/>
                  </a:cubicBezTo>
                  <a:cubicBezTo>
                    <a:pt x="9249" y="21033"/>
                    <a:pt x="9301" y="21034"/>
                    <a:pt x="9353" y="21034"/>
                  </a:cubicBezTo>
                  <a:cubicBezTo>
                    <a:pt x="9487" y="21034"/>
                    <a:pt x="9622" y="21026"/>
                    <a:pt x="9757" y="21026"/>
                  </a:cubicBezTo>
                  <a:cubicBezTo>
                    <a:pt x="10030" y="21026"/>
                    <a:pt x="10298" y="21059"/>
                    <a:pt x="10538" y="21260"/>
                  </a:cubicBezTo>
                  <a:cubicBezTo>
                    <a:pt x="10585" y="21299"/>
                    <a:pt x="10630" y="21316"/>
                    <a:pt x="10670" y="21316"/>
                  </a:cubicBezTo>
                  <a:cubicBezTo>
                    <a:pt x="10750" y="21316"/>
                    <a:pt x="10815" y="21251"/>
                    <a:pt x="10857" y="21162"/>
                  </a:cubicBezTo>
                  <a:cubicBezTo>
                    <a:pt x="11000" y="20860"/>
                    <a:pt x="11168" y="20555"/>
                    <a:pt x="11037" y="20205"/>
                  </a:cubicBezTo>
                  <a:cubicBezTo>
                    <a:pt x="10445" y="18610"/>
                    <a:pt x="9815" y="17024"/>
                    <a:pt x="9027" y="15518"/>
                  </a:cubicBezTo>
                  <a:cubicBezTo>
                    <a:pt x="8645" y="14787"/>
                    <a:pt x="8178" y="14068"/>
                    <a:pt x="7805" y="13346"/>
                  </a:cubicBezTo>
                  <a:cubicBezTo>
                    <a:pt x="7081" y="11952"/>
                    <a:pt x="6089" y="10789"/>
                    <a:pt x="5169" y="9554"/>
                  </a:cubicBezTo>
                  <a:cubicBezTo>
                    <a:pt x="4424" y="8555"/>
                    <a:pt x="3576" y="7648"/>
                    <a:pt x="2730" y="6736"/>
                  </a:cubicBezTo>
                  <a:cubicBezTo>
                    <a:pt x="2351" y="6326"/>
                    <a:pt x="2119" y="5812"/>
                    <a:pt x="1592" y="5492"/>
                  </a:cubicBezTo>
                  <a:cubicBezTo>
                    <a:pt x="1305" y="5318"/>
                    <a:pt x="1128" y="4798"/>
                    <a:pt x="1340" y="4341"/>
                  </a:cubicBezTo>
                  <a:cubicBezTo>
                    <a:pt x="1979" y="2948"/>
                    <a:pt x="3030" y="1959"/>
                    <a:pt x="4373" y="1268"/>
                  </a:cubicBezTo>
                  <a:cubicBezTo>
                    <a:pt x="4545" y="1179"/>
                    <a:pt x="4737" y="1139"/>
                    <a:pt x="4932" y="1139"/>
                  </a:cubicBezTo>
                  <a:close/>
                  <a:moveTo>
                    <a:pt x="5289" y="0"/>
                  </a:moveTo>
                  <a:cubicBezTo>
                    <a:pt x="5075" y="0"/>
                    <a:pt x="4835" y="53"/>
                    <a:pt x="4561" y="180"/>
                  </a:cubicBezTo>
                  <a:cubicBezTo>
                    <a:pt x="3922" y="475"/>
                    <a:pt x="3450" y="942"/>
                    <a:pt x="2870" y="1233"/>
                  </a:cubicBezTo>
                  <a:cubicBezTo>
                    <a:pt x="1700" y="1814"/>
                    <a:pt x="898" y="2636"/>
                    <a:pt x="479" y="3865"/>
                  </a:cubicBezTo>
                  <a:cubicBezTo>
                    <a:pt x="226" y="4604"/>
                    <a:pt x="0" y="5263"/>
                    <a:pt x="692" y="5963"/>
                  </a:cubicBezTo>
                  <a:cubicBezTo>
                    <a:pt x="935" y="6207"/>
                    <a:pt x="1235" y="6418"/>
                    <a:pt x="1470" y="6690"/>
                  </a:cubicBezTo>
                  <a:cubicBezTo>
                    <a:pt x="2343" y="7701"/>
                    <a:pt x="3111" y="8818"/>
                    <a:pt x="4060" y="9742"/>
                  </a:cubicBezTo>
                  <a:cubicBezTo>
                    <a:pt x="5188" y="10840"/>
                    <a:pt x="5918" y="12175"/>
                    <a:pt x="6756" y="13455"/>
                  </a:cubicBezTo>
                  <a:cubicBezTo>
                    <a:pt x="7288" y="14267"/>
                    <a:pt x="7708" y="15129"/>
                    <a:pt x="8156" y="15983"/>
                  </a:cubicBezTo>
                  <a:cubicBezTo>
                    <a:pt x="8698" y="17014"/>
                    <a:pt x="9160" y="18080"/>
                    <a:pt x="9692" y="19113"/>
                  </a:cubicBezTo>
                  <a:cubicBezTo>
                    <a:pt x="9843" y="19405"/>
                    <a:pt x="10112" y="19861"/>
                    <a:pt x="10003" y="20017"/>
                  </a:cubicBezTo>
                  <a:cubicBezTo>
                    <a:pt x="9938" y="20110"/>
                    <a:pt x="9850" y="20142"/>
                    <a:pt x="9749" y="20142"/>
                  </a:cubicBezTo>
                  <a:cubicBezTo>
                    <a:pt x="9540" y="20142"/>
                    <a:pt x="9277" y="20004"/>
                    <a:pt x="9054" y="20000"/>
                  </a:cubicBezTo>
                  <a:cubicBezTo>
                    <a:pt x="9043" y="19999"/>
                    <a:pt x="9033" y="19999"/>
                    <a:pt x="9022" y="19999"/>
                  </a:cubicBezTo>
                  <a:cubicBezTo>
                    <a:pt x="8821" y="19999"/>
                    <a:pt x="8620" y="20040"/>
                    <a:pt x="8418" y="20060"/>
                  </a:cubicBezTo>
                  <a:cubicBezTo>
                    <a:pt x="8333" y="20061"/>
                    <a:pt x="8244" y="20096"/>
                    <a:pt x="8163" y="20096"/>
                  </a:cubicBezTo>
                  <a:cubicBezTo>
                    <a:pt x="8144" y="20096"/>
                    <a:pt x="8126" y="20094"/>
                    <a:pt x="8108" y="20090"/>
                  </a:cubicBezTo>
                  <a:cubicBezTo>
                    <a:pt x="8019" y="20066"/>
                    <a:pt x="7919" y="20055"/>
                    <a:pt x="7812" y="20055"/>
                  </a:cubicBezTo>
                  <a:cubicBezTo>
                    <a:pt x="7374" y="20055"/>
                    <a:pt x="6835" y="20243"/>
                    <a:pt x="6551" y="20511"/>
                  </a:cubicBezTo>
                  <a:cubicBezTo>
                    <a:pt x="5933" y="21093"/>
                    <a:pt x="6569" y="22391"/>
                    <a:pt x="6906" y="22972"/>
                  </a:cubicBezTo>
                  <a:cubicBezTo>
                    <a:pt x="7808" y="24533"/>
                    <a:pt x="8612" y="26182"/>
                    <a:pt x="9925" y="27449"/>
                  </a:cubicBezTo>
                  <a:cubicBezTo>
                    <a:pt x="10465" y="27972"/>
                    <a:pt x="10813" y="28657"/>
                    <a:pt x="11432" y="29089"/>
                  </a:cubicBezTo>
                  <a:cubicBezTo>
                    <a:pt x="12003" y="29487"/>
                    <a:pt x="12590" y="29857"/>
                    <a:pt x="13002" y="30447"/>
                  </a:cubicBezTo>
                  <a:cubicBezTo>
                    <a:pt x="13203" y="30736"/>
                    <a:pt x="13657" y="30900"/>
                    <a:pt x="14061" y="30900"/>
                  </a:cubicBezTo>
                  <a:cubicBezTo>
                    <a:pt x="14319" y="30900"/>
                    <a:pt x="14557" y="30833"/>
                    <a:pt x="14696" y="30690"/>
                  </a:cubicBezTo>
                  <a:cubicBezTo>
                    <a:pt x="15430" y="29929"/>
                    <a:pt x="15995" y="29038"/>
                    <a:pt x="16594" y="28174"/>
                  </a:cubicBezTo>
                  <a:cubicBezTo>
                    <a:pt x="16967" y="27638"/>
                    <a:pt x="17131" y="26997"/>
                    <a:pt x="17411" y="26416"/>
                  </a:cubicBezTo>
                  <a:cubicBezTo>
                    <a:pt x="17996" y="25194"/>
                    <a:pt x="18369" y="23870"/>
                    <a:pt x="18860" y="22601"/>
                  </a:cubicBezTo>
                  <a:cubicBezTo>
                    <a:pt x="19130" y="21908"/>
                    <a:pt x="19360" y="21211"/>
                    <a:pt x="19476" y="20480"/>
                  </a:cubicBezTo>
                  <a:cubicBezTo>
                    <a:pt x="19553" y="19995"/>
                    <a:pt x="19557" y="19370"/>
                    <a:pt x="19130" y="19184"/>
                  </a:cubicBezTo>
                  <a:cubicBezTo>
                    <a:pt x="18589" y="18952"/>
                    <a:pt x="18026" y="18777"/>
                    <a:pt x="17457" y="18777"/>
                  </a:cubicBezTo>
                  <a:cubicBezTo>
                    <a:pt x="17009" y="18777"/>
                    <a:pt x="16558" y="18885"/>
                    <a:pt x="16112" y="19156"/>
                  </a:cubicBezTo>
                  <a:cubicBezTo>
                    <a:pt x="15958" y="19250"/>
                    <a:pt x="15811" y="19295"/>
                    <a:pt x="15681" y="19295"/>
                  </a:cubicBezTo>
                  <a:cubicBezTo>
                    <a:pt x="15398" y="19295"/>
                    <a:pt x="15198" y="19079"/>
                    <a:pt x="15203" y="18679"/>
                  </a:cubicBezTo>
                  <a:cubicBezTo>
                    <a:pt x="15217" y="17759"/>
                    <a:pt x="14833" y="16946"/>
                    <a:pt x="14671" y="16075"/>
                  </a:cubicBezTo>
                  <a:cubicBezTo>
                    <a:pt x="14301" y="14096"/>
                    <a:pt x="13494" y="12253"/>
                    <a:pt x="12641" y="10464"/>
                  </a:cubicBezTo>
                  <a:cubicBezTo>
                    <a:pt x="11040" y="7100"/>
                    <a:pt x="9395" y="3729"/>
                    <a:pt x="6803" y="978"/>
                  </a:cubicBezTo>
                  <a:cubicBezTo>
                    <a:pt x="6394" y="545"/>
                    <a:pt x="5975" y="0"/>
                    <a:pt x="5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3"/>
          <p:cNvGrpSpPr/>
          <p:nvPr/>
        </p:nvGrpSpPr>
        <p:grpSpPr>
          <a:xfrm>
            <a:off x="5209525" y="2438138"/>
            <a:ext cx="897379" cy="927296"/>
            <a:chOff x="5209525" y="2438138"/>
            <a:chExt cx="897379" cy="927296"/>
          </a:xfrm>
        </p:grpSpPr>
        <p:grpSp>
          <p:nvGrpSpPr>
            <p:cNvPr id="929" name="Google Shape;929;p33"/>
            <p:cNvGrpSpPr/>
            <p:nvPr/>
          </p:nvGrpSpPr>
          <p:grpSpPr>
            <a:xfrm>
              <a:off x="5209525" y="2438138"/>
              <a:ext cx="897379" cy="927296"/>
              <a:chOff x="5083291" y="2437467"/>
              <a:chExt cx="897379" cy="927296"/>
            </a:xfrm>
          </p:grpSpPr>
          <p:sp>
            <p:nvSpPr>
              <p:cNvPr id="930" name="Google Shape;930;p33"/>
              <p:cNvSpPr/>
              <p:nvPr/>
            </p:nvSpPr>
            <p:spPr>
              <a:xfrm>
                <a:off x="5083291" y="2437467"/>
                <a:ext cx="897379" cy="927296"/>
              </a:xfrm>
              <a:custGeom>
                <a:avLst/>
                <a:gdLst/>
                <a:ahLst/>
                <a:cxnLst/>
                <a:rect l="l" t="t" r="r" b="b"/>
                <a:pathLst>
                  <a:path w="71150" h="73522" extrusionOk="0">
                    <a:moveTo>
                      <a:pt x="19571" y="0"/>
                    </a:moveTo>
                    <a:cubicBezTo>
                      <a:pt x="19255" y="0"/>
                      <a:pt x="18863" y="173"/>
                      <a:pt x="18327" y="507"/>
                    </a:cubicBezTo>
                    <a:cubicBezTo>
                      <a:pt x="17149" y="1239"/>
                      <a:pt x="15989" y="1995"/>
                      <a:pt x="14892" y="2834"/>
                    </a:cubicBezTo>
                    <a:cubicBezTo>
                      <a:pt x="13889" y="3599"/>
                      <a:pt x="12856" y="4393"/>
                      <a:pt x="12075" y="5365"/>
                    </a:cubicBezTo>
                    <a:cubicBezTo>
                      <a:pt x="11398" y="6210"/>
                      <a:pt x="10670" y="7029"/>
                      <a:pt x="10009" y="7893"/>
                    </a:cubicBezTo>
                    <a:cubicBezTo>
                      <a:pt x="9423" y="8657"/>
                      <a:pt x="8792" y="9411"/>
                      <a:pt x="8253" y="10211"/>
                    </a:cubicBezTo>
                    <a:cubicBezTo>
                      <a:pt x="7332" y="11570"/>
                      <a:pt x="6495" y="12989"/>
                      <a:pt x="5664" y="14409"/>
                    </a:cubicBezTo>
                    <a:cubicBezTo>
                      <a:pt x="5148" y="15291"/>
                      <a:pt x="4555" y="16175"/>
                      <a:pt x="4278" y="17139"/>
                    </a:cubicBezTo>
                    <a:cubicBezTo>
                      <a:pt x="4017" y="18048"/>
                      <a:pt x="3676" y="18939"/>
                      <a:pt x="3323" y="19788"/>
                    </a:cubicBezTo>
                    <a:cubicBezTo>
                      <a:pt x="2811" y="21024"/>
                      <a:pt x="2386" y="22274"/>
                      <a:pt x="1994" y="23545"/>
                    </a:cubicBezTo>
                    <a:cubicBezTo>
                      <a:pt x="1587" y="24866"/>
                      <a:pt x="1420" y="26254"/>
                      <a:pt x="1027" y="27565"/>
                    </a:cubicBezTo>
                    <a:cubicBezTo>
                      <a:pt x="708" y="28632"/>
                      <a:pt x="750" y="29726"/>
                      <a:pt x="517" y="30794"/>
                    </a:cubicBezTo>
                    <a:cubicBezTo>
                      <a:pt x="331" y="31641"/>
                      <a:pt x="345" y="32630"/>
                      <a:pt x="400" y="33565"/>
                    </a:cubicBezTo>
                    <a:cubicBezTo>
                      <a:pt x="462" y="34652"/>
                      <a:pt x="0" y="35730"/>
                      <a:pt x="247" y="36835"/>
                    </a:cubicBezTo>
                    <a:cubicBezTo>
                      <a:pt x="498" y="37958"/>
                      <a:pt x="2" y="39086"/>
                      <a:pt x="277" y="40206"/>
                    </a:cubicBezTo>
                    <a:cubicBezTo>
                      <a:pt x="439" y="40864"/>
                      <a:pt x="302" y="41542"/>
                      <a:pt x="352" y="42178"/>
                    </a:cubicBezTo>
                    <a:cubicBezTo>
                      <a:pt x="456" y="43494"/>
                      <a:pt x="784" y="44817"/>
                      <a:pt x="1207" y="46074"/>
                    </a:cubicBezTo>
                    <a:cubicBezTo>
                      <a:pt x="1397" y="46640"/>
                      <a:pt x="1343" y="47172"/>
                      <a:pt x="1424" y="47713"/>
                    </a:cubicBezTo>
                    <a:cubicBezTo>
                      <a:pt x="1609" y="48976"/>
                      <a:pt x="2167" y="50148"/>
                      <a:pt x="2626" y="51280"/>
                    </a:cubicBezTo>
                    <a:cubicBezTo>
                      <a:pt x="3174" y="52635"/>
                      <a:pt x="3640" y="54046"/>
                      <a:pt x="4238" y="55393"/>
                    </a:cubicBezTo>
                    <a:cubicBezTo>
                      <a:pt x="4883" y="56851"/>
                      <a:pt x="5677" y="58190"/>
                      <a:pt x="6571" y="59458"/>
                    </a:cubicBezTo>
                    <a:cubicBezTo>
                      <a:pt x="7265" y="60443"/>
                      <a:pt x="7980" y="61429"/>
                      <a:pt x="8733" y="62378"/>
                    </a:cubicBezTo>
                    <a:cubicBezTo>
                      <a:pt x="9132" y="62882"/>
                      <a:pt x="9514" y="63671"/>
                      <a:pt x="10012" y="63764"/>
                    </a:cubicBezTo>
                    <a:cubicBezTo>
                      <a:pt x="10984" y="63949"/>
                      <a:pt x="10728" y="65214"/>
                      <a:pt x="11641" y="65284"/>
                    </a:cubicBezTo>
                    <a:cubicBezTo>
                      <a:pt x="11618" y="65501"/>
                      <a:pt x="11674" y="65559"/>
                      <a:pt x="11760" y="65559"/>
                    </a:cubicBezTo>
                    <a:cubicBezTo>
                      <a:pt x="11861" y="65559"/>
                      <a:pt x="12004" y="65476"/>
                      <a:pt x="12106" y="65476"/>
                    </a:cubicBezTo>
                    <a:cubicBezTo>
                      <a:pt x="12161" y="65476"/>
                      <a:pt x="12204" y="65500"/>
                      <a:pt x="12223" y="65575"/>
                    </a:cubicBezTo>
                    <a:cubicBezTo>
                      <a:pt x="12448" y="66494"/>
                      <a:pt x="13361" y="66864"/>
                      <a:pt x="13984" y="67250"/>
                    </a:cubicBezTo>
                    <a:cubicBezTo>
                      <a:pt x="14450" y="67539"/>
                      <a:pt x="14747" y="68315"/>
                      <a:pt x="15419" y="68315"/>
                    </a:cubicBezTo>
                    <a:cubicBezTo>
                      <a:pt x="15527" y="68315"/>
                      <a:pt x="15644" y="68295"/>
                      <a:pt x="15773" y="68250"/>
                    </a:cubicBezTo>
                    <a:cubicBezTo>
                      <a:pt x="15777" y="68249"/>
                      <a:pt x="15781" y="68248"/>
                      <a:pt x="15786" y="68248"/>
                    </a:cubicBezTo>
                    <a:cubicBezTo>
                      <a:pt x="15852" y="68248"/>
                      <a:pt x="15883" y="68423"/>
                      <a:pt x="15841" y="68520"/>
                    </a:cubicBezTo>
                    <a:cubicBezTo>
                      <a:pt x="15743" y="68739"/>
                      <a:pt x="15878" y="68814"/>
                      <a:pt x="16046" y="68852"/>
                    </a:cubicBezTo>
                    <a:cubicBezTo>
                      <a:pt x="16756" y="69017"/>
                      <a:pt x="17257" y="69506"/>
                      <a:pt x="17773" y="69966"/>
                    </a:cubicBezTo>
                    <a:cubicBezTo>
                      <a:pt x="17877" y="70060"/>
                      <a:pt x="17969" y="70148"/>
                      <a:pt x="18100" y="70148"/>
                    </a:cubicBezTo>
                    <a:cubicBezTo>
                      <a:pt x="18128" y="70148"/>
                      <a:pt x="18157" y="70145"/>
                      <a:pt x="18188" y="70136"/>
                    </a:cubicBezTo>
                    <a:cubicBezTo>
                      <a:pt x="18256" y="70117"/>
                      <a:pt x="18319" y="70109"/>
                      <a:pt x="18380" y="70109"/>
                    </a:cubicBezTo>
                    <a:cubicBezTo>
                      <a:pt x="18660" y="70109"/>
                      <a:pt x="18879" y="70284"/>
                      <a:pt x="19125" y="70431"/>
                    </a:cubicBezTo>
                    <a:cubicBezTo>
                      <a:pt x="19696" y="70775"/>
                      <a:pt x="20281" y="71103"/>
                      <a:pt x="20887" y="71376"/>
                    </a:cubicBezTo>
                    <a:cubicBezTo>
                      <a:pt x="21460" y="71632"/>
                      <a:pt x="22109" y="71583"/>
                      <a:pt x="22692" y="71992"/>
                    </a:cubicBezTo>
                    <a:cubicBezTo>
                      <a:pt x="23025" y="72227"/>
                      <a:pt x="23660" y="72203"/>
                      <a:pt x="24136" y="72410"/>
                    </a:cubicBezTo>
                    <a:cubicBezTo>
                      <a:pt x="24181" y="72430"/>
                      <a:pt x="24228" y="72438"/>
                      <a:pt x="24277" y="72438"/>
                    </a:cubicBezTo>
                    <a:cubicBezTo>
                      <a:pt x="24496" y="72438"/>
                      <a:pt x="24746" y="72278"/>
                      <a:pt x="24969" y="72278"/>
                    </a:cubicBezTo>
                    <a:cubicBezTo>
                      <a:pt x="25127" y="72278"/>
                      <a:pt x="25271" y="72358"/>
                      <a:pt x="25380" y="72634"/>
                    </a:cubicBezTo>
                    <a:cubicBezTo>
                      <a:pt x="25518" y="72473"/>
                      <a:pt x="25647" y="72413"/>
                      <a:pt x="25771" y="72413"/>
                    </a:cubicBezTo>
                    <a:cubicBezTo>
                      <a:pt x="26120" y="72413"/>
                      <a:pt x="26429" y="72889"/>
                      <a:pt x="26779" y="72889"/>
                    </a:cubicBezTo>
                    <a:cubicBezTo>
                      <a:pt x="26869" y="72889"/>
                      <a:pt x="26962" y="72858"/>
                      <a:pt x="27059" y="72779"/>
                    </a:cubicBezTo>
                    <a:cubicBezTo>
                      <a:pt x="28017" y="73303"/>
                      <a:pt x="29117" y="73239"/>
                      <a:pt x="30132" y="73339"/>
                    </a:cubicBezTo>
                    <a:cubicBezTo>
                      <a:pt x="31654" y="73488"/>
                      <a:pt x="33203" y="73381"/>
                      <a:pt x="34745" y="73493"/>
                    </a:cubicBezTo>
                    <a:cubicBezTo>
                      <a:pt x="35021" y="73513"/>
                      <a:pt x="35296" y="73521"/>
                      <a:pt x="35571" y="73521"/>
                    </a:cubicBezTo>
                    <a:cubicBezTo>
                      <a:pt x="37230" y="73521"/>
                      <a:pt x="38876" y="73197"/>
                      <a:pt x="40513" y="72964"/>
                    </a:cubicBezTo>
                    <a:cubicBezTo>
                      <a:pt x="40798" y="72923"/>
                      <a:pt x="41182" y="72965"/>
                      <a:pt x="41499" y="72802"/>
                    </a:cubicBezTo>
                    <a:cubicBezTo>
                      <a:pt x="42806" y="72135"/>
                      <a:pt x="44309" y="72146"/>
                      <a:pt x="45662" y="71598"/>
                    </a:cubicBezTo>
                    <a:cubicBezTo>
                      <a:pt x="46792" y="71142"/>
                      <a:pt x="48000" y="70898"/>
                      <a:pt x="49164" y="70525"/>
                    </a:cubicBezTo>
                    <a:cubicBezTo>
                      <a:pt x="50167" y="70201"/>
                      <a:pt x="51051" y="69626"/>
                      <a:pt x="52015" y="69288"/>
                    </a:cubicBezTo>
                    <a:cubicBezTo>
                      <a:pt x="53030" y="68932"/>
                      <a:pt x="53975" y="68428"/>
                      <a:pt x="54829" y="67877"/>
                    </a:cubicBezTo>
                    <a:cubicBezTo>
                      <a:pt x="56878" y="66556"/>
                      <a:pt x="58832" y="65060"/>
                      <a:pt x="60489" y="63244"/>
                    </a:cubicBezTo>
                    <a:cubicBezTo>
                      <a:pt x="61481" y="62160"/>
                      <a:pt x="62346" y="60961"/>
                      <a:pt x="63317" y="59856"/>
                    </a:cubicBezTo>
                    <a:cubicBezTo>
                      <a:pt x="64123" y="58937"/>
                      <a:pt x="64891" y="57980"/>
                      <a:pt x="65431" y="56902"/>
                    </a:cubicBezTo>
                    <a:cubicBezTo>
                      <a:pt x="65706" y="56350"/>
                      <a:pt x="66114" y="55888"/>
                      <a:pt x="66358" y="55305"/>
                    </a:cubicBezTo>
                    <a:cubicBezTo>
                      <a:pt x="66595" y="54742"/>
                      <a:pt x="66654" y="54001"/>
                      <a:pt x="67222" y="53649"/>
                    </a:cubicBezTo>
                    <a:cubicBezTo>
                      <a:pt x="67656" y="53379"/>
                      <a:pt x="67640" y="52940"/>
                      <a:pt x="67772" y="52593"/>
                    </a:cubicBezTo>
                    <a:cubicBezTo>
                      <a:pt x="68105" y="51711"/>
                      <a:pt x="68436" y="50821"/>
                      <a:pt x="68727" y="49922"/>
                    </a:cubicBezTo>
                    <a:cubicBezTo>
                      <a:pt x="68978" y="49157"/>
                      <a:pt x="69398" y="48426"/>
                      <a:pt x="69529" y="47603"/>
                    </a:cubicBezTo>
                    <a:cubicBezTo>
                      <a:pt x="69625" y="47002"/>
                      <a:pt x="70232" y="46517"/>
                      <a:pt x="69924" y="45828"/>
                    </a:cubicBezTo>
                    <a:cubicBezTo>
                      <a:pt x="69917" y="45815"/>
                      <a:pt x="69945" y="45772"/>
                      <a:pt x="69964" y="45767"/>
                    </a:cubicBezTo>
                    <a:cubicBezTo>
                      <a:pt x="70583" y="45585"/>
                      <a:pt x="70414" y="45024"/>
                      <a:pt x="70428" y="44635"/>
                    </a:cubicBezTo>
                    <a:cubicBezTo>
                      <a:pt x="70463" y="43603"/>
                      <a:pt x="70507" y="42538"/>
                      <a:pt x="70680" y="41562"/>
                    </a:cubicBezTo>
                    <a:cubicBezTo>
                      <a:pt x="70866" y="40511"/>
                      <a:pt x="70770" y="39451"/>
                      <a:pt x="70978" y="38398"/>
                    </a:cubicBezTo>
                    <a:cubicBezTo>
                      <a:pt x="71149" y="37541"/>
                      <a:pt x="70703" y="36564"/>
                      <a:pt x="70843" y="35472"/>
                    </a:cubicBezTo>
                    <a:cubicBezTo>
                      <a:pt x="70678" y="34643"/>
                      <a:pt x="70481" y="33685"/>
                      <a:pt x="70297" y="32725"/>
                    </a:cubicBezTo>
                    <a:cubicBezTo>
                      <a:pt x="70207" y="32243"/>
                      <a:pt x="70040" y="31784"/>
                      <a:pt x="69978" y="31289"/>
                    </a:cubicBezTo>
                    <a:cubicBezTo>
                      <a:pt x="69872" y="30440"/>
                      <a:pt x="69686" y="29595"/>
                      <a:pt x="69473" y="28766"/>
                    </a:cubicBezTo>
                    <a:cubicBezTo>
                      <a:pt x="69256" y="27932"/>
                      <a:pt x="68950" y="27122"/>
                      <a:pt x="68709" y="26294"/>
                    </a:cubicBezTo>
                    <a:cubicBezTo>
                      <a:pt x="68570" y="25818"/>
                      <a:pt x="68531" y="25309"/>
                      <a:pt x="68239" y="24888"/>
                    </a:cubicBezTo>
                    <a:cubicBezTo>
                      <a:pt x="67635" y="24015"/>
                      <a:pt x="67399" y="22970"/>
                      <a:pt x="66826" y="22064"/>
                    </a:cubicBezTo>
                    <a:cubicBezTo>
                      <a:pt x="66108" y="20927"/>
                      <a:pt x="65594" y="19672"/>
                      <a:pt x="64781" y="18564"/>
                    </a:cubicBezTo>
                    <a:cubicBezTo>
                      <a:pt x="63832" y="17276"/>
                      <a:pt x="62923" y="15937"/>
                      <a:pt x="61845" y="14779"/>
                    </a:cubicBezTo>
                    <a:cubicBezTo>
                      <a:pt x="60996" y="13869"/>
                      <a:pt x="59949" y="13112"/>
                      <a:pt x="59059" y="12208"/>
                    </a:cubicBezTo>
                    <a:cubicBezTo>
                      <a:pt x="59027" y="12171"/>
                      <a:pt x="58985" y="12143"/>
                      <a:pt x="58938" y="12126"/>
                    </a:cubicBezTo>
                    <a:cubicBezTo>
                      <a:pt x="58191" y="11906"/>
                      <a:pt x="57549" y="11424"/>
                      <a:pt x="57021" y="10939"/>
                    </a:cubicBezTo>
                    <a:cubicBezTo>
                      <a:pt x="56076" y="10067"/>
                      <a:pt x="54873" y="9694"/>
                      <a:pt x="53851" y="8986"/>
                    </a:cubicBezTo>
                    <a:cubicBezTo>
                      <a:pt x="52675" y="8173"/>
                      <a:pt x="51252" y="7857"/>
                      <a:pt x="49926" y="7344"/>
                    </a:cubicBezTo>
                    <a:cubicBezTo>
                      <a:pt x="47840" y="6535"/>
                      <a:pt x="45724" y="6073"/>
                      <a:pt x="43517" y="5965"/>
                    </a:cubicBezTo>
                    <a:cubicBezTo>
                      <a:pt x="41526" y="5869"/>
                      <a:pt x="39530" y="5874"/>
                      <a:pt x="37542" y="5752"/>
                    </a:cubicBezTo>
                    <a:cubicBezTo>
                      <a:pt x="37177" y="5730"/>
                      <a:pt x="36813" y="5720"/>
                      <a:pt x="36450" y="5720"/>
                    </a:cubicBezTo>
                    <a:cubicBezTo>
                      <a:pt x="34722" y="5720"/>
                      <a:pt x="33009" y="5947"/>
                      <a:pt x="31309" y="6169"/>
                    </a:cubicBezTo>
                    <a:cubicBezTo>
                      <a:pt x="29510" y="6404"/>
                      <a:pt x="27799" y="7095"/>
                      <a:pt x="26119" y="7837"/>
                    </a:cubicBezTo>
                    <a:cubicBezTo>
                      <a:pt x="25340" y="8181"/>
                      <a:pt x="24577" y="8593"/>
                      <a:pt x="23754" y="8848"/>
                    </a:cubicBezTo>
                    <a:cubicBezTo>
                      <a:pt x="23648" y="8881"/>
                      <a:pt x="23561" y="8901"/>
                      <a:pt x="23488" y="8901"/>
                    </a:cubicBezTo>
                    <a:cubicBezTo>
                      <a:pt x="23334" y="8901"/>
                      <a:pt x="23237" y="8812"/>
                      <a:pt x="23138" y="8559"/>
                    </a:cubicBezTo>
                    <a:cubicBezTo>
                      <a:pt x="22683" y="7387"/>
                      <a:pt x="22521" y="6119"/>
                      <a:pt x="22034" y="4978"/>
                    </a:cubicBezTo>
                    <a:cubicBezTo>
                      <a:pt x="21524" y="3783"/>
                      <a:pt x="21251" y="2520"/>
                      <a:pt x="20747" y="1320"/>
                    </a:cubicBezTo>
                    <a:cubicBezTo>
                      <a:pt x="20372" y="424"/>
                      <a:pt x="20066" y="0"/>
                      <a:pt x="19571"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5083291" y="2437467"/>
                <a:ext cx="897379" cy="927296"/>
              </a:xfrm>
              <a:custGeom>
                <a:avLst/>
                <a:gdLst/>
                <a:ahLst/>
                <a:cxnLst/>
                <a:rect l="l" t="t" r="r" b="b"/>
                <a:pathLst>
                  <a:path w="71150" h="73522" extrusionOk="0">
                    <a:moveTo>
                      <a:pt x="19242" y="1689"/>
                    </a:moveTo>
                    <a:cubicBezTo>
                      <a:pt x="19738" y="3137"/>
                      <a:pt x="20271" y="4561"/>
                      <a:pt x="20654" y="6045"/>
                    </a:cubicBezTo>
                    <a:cubicBezTo>
                      <a:pt x="20853" y="6822"/>
                      <a:pt x="21020" y="7650"/>
                      <a:pt x="21315" y="8364"/>
                    </a:cubicBezTo>
                    <a:cubicBezTo>
                      <a:pt x="21645" y="9161"/>
                      <a:pt x="21749" y="10075"/>
                      <a:pt x="22325" y="10771"/>
                    </a:cubicBezTo>
                    <a:cubicBezTo>
                      <a:pt x="22472" y="10949"/>
                      <a:pt x="22580" y="11090"/>
                      <a:pt x="22755" y="11090"/>
                    </a:cubicBezTo>
                    <a:cubicBezTo>
                      <a:pt x="22861" y="11090"/>
                      <a:pt x="22992" y="11038"/>
                      <a:pt x="23171" y="10914"/>
                    </a:cubicBezTo>
                    <a:cubicBezTo>
                      <a:pt x="23660" y="10576"/>
                      <a:pt x="24335" y="10097"/>
                      <a:pt x="24764" y="10080"/>
                    </a:cubicBezTo>
                    <a:cubicBezTo>
                      <a:pt x="25582" y="10047"/>
                      <a:pt x="26082" y="9464"/>
                      <a:pt x="26785" y="9353"/>
                    </a:cubicBezTo>
                    <a:cubicBezTo>
                      <a:pt x="27561" y="9232"/>
                      <a:pt x="28194" y="8708"/>
                      <a:pt x="28946" y="8573"/>
                    </a:cubicBezTo>
                    <a:cubicBezTo>
                      <a:pt x="29723" y="8433"/>
                      <a:pt x="30503" y="8230"/>
                      <a:pt x="31248" y="8030"/>
                    </a:cubicBezTo>
                    <a:cubicBezTo>
                      <a:pt x="32088" y="7804"/>
                      <a:pt x="32926" y="7714"/>
                      <a:pt x="33759" y="7667"/>
                    </a:cubicBezTo>
                    <a:cubicBezTo>
                      <a:pt x="34651" y="7616"/>
                      <a:pt x="35552" y="7446"/>
                      <a:pt x="36443" y="7446"/>
                    </a:cubicBezTo>
                    <a:cubicBezTo>
                      <a:pt x="36799" y="7446"/>
                      <a:pt x="37153" y="7474"/>
                      <a:pt x="37505" y="7546"/>
                    </a:cubicBezTo>
                    <a:cubicBezTo>
                      <a:pt x="37586" y="7562"/>
                      <a:pt x="37664" y="7569"/>
                      <a:pt x="37739" y="7569"/>
                    </a:cubicBezTo>
                    <a:cubicBezTo>
                      <a:pt x="38074" y="7569"/>
                      <a:pt x="38360" y="7436"/>
                      <a:pt x="38697" y="7436"/>
                    </a:cubicBezTo>
                    <a:cubicBezTo>
                      <a:pt x="38761" y="7436"/>
                      <a:pt x="38827" y="7441"/>
                      <a:pt x="38895" y="7453"/>
                    </a:cubicBezTo>
                    <a:cubicBezTo>
                      <a:pt x="39361" y="7530"/>
                      <a:pt x="39831" y="7552"/>
                      <a:pt x="40303" y="7552"/>
                    </a:cubicBezTo>
                    <a:cubicBezTo>
                      <a:pt x="40907" y="7552"/>
                      <a:pt x="41515" y="7516"/>
                      <a:pt x="42122" y="7516"/>
                    </a:cubicBezTo>
                    <a:cubicBezTo>
                      <a:pt x="42591" y="7516"/>
                      <a:pt x="43059" y="7538"/>
                      <a:pt x="43525" y="7613"/>
                    </a:cubicBezTo>
                    <a:cubicBezTo>
                      <a:pt x="43631" y="7630"/>
                      <a:pt x="43707" y="7649"/>
                      <a:pt x="43792" y="7701"/>
                    </a:cubicBezTo>
                    <a:cubicBezTo>
                      <a:pt x="44352" y="8041"/>
                      <a:pt x="44905" y="8286"/>
                      <a:pt x="45564" y="8286"/>
                    </a:cubicBezTo>
                    <a:cubicBezTo>
                      <a:pt x="45706" y="8286"/>
                      <a:pt x="45853" y="8275"/>
                      <a:pt x="46006" y="8251"/>
                    </a:cubicBezTo>
                    <a:cubicBezTo>
                      <a:pt x="46061" y="8242"/>
                      <a:pt x="46117" y="8238"/>
                      <a:pt x="46174" y="8238"/>
                    </a:cubicBezTo>
                    <a:cubicBezTo>
                      <a:pt x="46645" y="8238"/>
                      <a:pt x="47160" y="8515"/>
                      <a:pt x="47594" y="8784"/>
                    </a:cubicBezTo>
                    <a:cubicBezTo>
                      <a:pt x="47734" y="8870"/>
                      <a:pt x="47878" y="8885"/>
                      <a:pt x="48025" y="8885"/>
                    </a:cubicBezTo>
                    <a:cubicBezTo>
                      <a:pt x="48098" y="8885"/>
                      <a:pt x="48173" y="8881"/>
                      <a:pt x="48247" y="8881"/>
                    </a:cubicBezTo>
                    <a:cubicBezTo>
                      <a:pt x="48361" y="8881"/>
                      <a:pt x="48477" y="8890"/>
                      <a:pt x="48591" y="8933"/>
                    </a:cubicBezTo>
                    <a:cubicBezTo>
                      <a:pt x="49556" y="9302"/>
                      <a:pt x="50547" y="9601"/>
                      <a:pt x="51535" y="9906"/>
                    </a:cubicBezTo>
                    <a:cubicBezTo>
                      <a:pt x="51703" y="9959"/>
                      <a:pt x="51805" y="9921"/>
                      <a:pt x="51899" y="10172"/>
                    </a:cubicBezTo>
                    <a:cubicBezTo>
                      <a:pt x="51985" y="10404"/>
                      <a:pt x="52178" y="10478"/>
                      <a:pt x="52397" y="10478"/>
                    </a:cubicBezTo>
                    <a:cubicBezTo>
                      <a:pt x="52535" y="10478"/>
                      <a:pt x="52683" y="10449"/>
                      <a:pt x="52821" y="10411"/>
                    </a:cubicBezTo>
                    <a:cubicBezTo>
                      <a:pt x="52918" y="10982"/>
                      <a:pt x="54036" y="10366"/>
                      <a:pt x="53859" y="11301"/>
                    </a:cubicBezTo>
                    <a:cubicBezTo>
                      <a:pt x="53846" y="11370"/>
                      <a:pt x="54192" y="11610"/>
                      <a:pt x="54318" y="11610"/>
                    </a:cubicBezTo>
                    <a:cubicBezTo>
                      <a:pt x="54329" y="11610"/>
                      <a:pt x="54338" y="11608"/>
                      <a:pt x="54346" y="11604"/>
                    </a:cubicBezTo>
                    <a:cubicBezTo>
                      <a:pt x="54462" y="11544"/>
                      <a:pt x="54561" y="11519"/>
                      <a:pt x="54650" y="11519"/>
                    </a:cubicBezTo>
                    <a:cubicBezTo>
                      <a:pt x="55125" y="11519"/>
                      <a:pt x="55259" y="12256"/>
                      <a:pt x="55715" y="12256"/>
                    </a:cubicBezTo>
                    <a:cubicBezTo>
                      <a:pt x="55745" y="12256"/>
                      <a:pt x="55777" y="12252"/>
                      <a:pt x="55811" y="12245"/>
                    </a:cubicBezTo>
                    <a:cubicBezTo>
                      <a:pt x="55869" y="12558"/>
                      <a:pt x="55976" y="12673"/>
                      <a:pt x="56138" y="12673"/>
                    </a:cubicBezTo>
                    <a:cubicBezTo>
                      <a:pt x="56257" y="12673"/>
                      <a:pt x="56404" y="12612"/>
                      <a:pt x="56584" y="12521"/>
                    </a:cubicBezTo>
                    <a:cubicBezTo>
                      <a:pt x="56631" y="12497"/>
                      <a:pt x="56673" y="12487"/>
                      <a:pt x="56710" y="12487"/>
                    </a:cubicBezTo>
                    <a:cubicBezTo>
                      <a:pt x="56927" y="12487"/>
                      <a:pt x="56972" y="12846"/>
                      <a:pt x="56936" y="12947"/>
                    </a:cubicBezTo>
                    <a:cubicBezTo>
                      <a:pt x="56797" y="13330"/>
                      <a:pt x="57168" y="13552"/>
                      <a:pt x="57273" y="13558"/>
                    </a:cubicBezTo>
                    <a:cubicBezTo>
                      <a:pt x="58390" y="13630"/>
                      <a:pt x="58642" y="14820"/>
                      <a:pt x="59490" y="15218"/>
                    </a:cubicBezTo>
                    <a:cubicBezTo>
                      <a:pt x="59753" y="15341"/>
                      <a:pt x="59792" y="15832"/>
                      <a:pt x="60157" y="15832"/>
                    </a:cubicBezTo>
                    <a:cubicBezTo>
                      <a:pt x="60241" y="15832"/>
                      <a:pt x="60342" y="15806"/>
                      <a:pt x="60467" y="15744"/>
                    </a:cubicBezTo>
                    <a:cubicBezTo>
                      <a:pt x="60474" y="15740"/>
                      <a:pt x="60481" y="15739"/>
                      <a:pt x="60487" y="15739"/>
                    </a:cubicBezTo>
                    <a:cubicBezTo>
                      <a:pt x="60616" y="15739"/>
                      <a:pt x="60652" y="16392"/>
                      <a:pt x="61108" y="16593"/>
                    </a:cubicBezTo>
                    <a:cubicBezTo>
                      <a:pt x="61427" y="16735"/>
                      <a:pt x="61715" y="17278"/>
                      <a:pt x="61945" y="17674"/>
                    </a:cubicBezTo>
                    <a:cubicBezTo>
                      <a:pt x="62180" y="18080"/>
                      <a:pt x="62240" y="18589"/>
                      <a:pt x="62855" y="18623"/>
                    </a:cubicBezTo>
                    <a:cubicBezTo>
                      <a:pt x="62933" y="18628"/>
                      <a:pt x="63029" y="18746"/>
                      <a:pt x="63074" y="18833"/>
                    </a:cubicBezTo>
                    <a:cubicBezTo>
                      <a:pt x="64236" y="21077"/>
                      <a:pt x="65641" y="23174"/>
                      <a:pt x="66946" y="25331"/>
                    </a:cubicBezTo>
                    <a:cubicBezTo>
                      <a:pt x="67206" y="25760"/>
                      <a:pt x="67355" y="26275"/>
                      <a:pt x="67475" y="26770"/>
                    </a:cubicBezTo>
                    <a:cubicBezTo>
                      <a:pt x="67870" y="28399"/>
                      <a:pt x="68326" y="30012"/>
                      <a:pt x="68693" y="31650"/>
                    </a:cubicBezTo>
                    <a:cubicBezTo>
                      <a:pt x="68972" y="32896"/>
                      <a:pt x="69252" y="34162"/>
                      <a:pt x="69266" y="35394"/>
                    </a:cubicBezTo>
                    <a:cubicBezTo>
                      <a:pt x="69277" y="36424"/>
                      <a:pt x="69384" y="37480"/>
                      <a:pt x="69245" y="38552"/>
                    </a:cubicBezTo>
                    <a:cubicBezTo>
                      <a:pt x="69129" y="39473"/>
                      <a:pt x="68909" y="40511"/>
                      <a:pt x="69177" y="41505"/>
                    </a:cubicBezTo>
                    <a:cubicBezTo>
                      <a:pt x="69247" y="41763"/>
                      <a:pt x="69129" y="42080"/>
                      <a:pt x="69071" y="42367"/>
                    </a:cubicBezTo>
                    <a:cubicBezTo>
                      <a:pt x="68772" y="43872"/>
                      <a:pt x="68589" y="45416"/>
                      <a:pt x="68132" y="46872"/>
                    </a:cubicBezTo>
                    <a:cubicBezTo>
                      <a:pt x="67428" y="49113"/>
                      <a:pt x="66756" y="51363"/>
                      <a:pt x="65471" y="53402"/>
                    </a:cubicBezTo>
                    <a:cubicBezTo>
                      <a:pt x="64683" y="54656"/>
                      <a:pt x="63949" y="55983"/>
                      <a:pt x="63102" y="57179"/>
                    </a:cubicBezTo>
                    <a:cubicBezTo>
                      <a:pt x="62261" y="58369"/>
                      <a:pt x="61548" y="59657"/>
                      <a:pt x="60486" y="60757"/>
                    </a:cubicBezTo>
                    <a:cubicBezTo>
                      <a:pt x="59227" y="62059"/>
                      <a:pt x="57807" y="63143"/>
                      <a:pt x="56466" y="64319"/>
                    </a:cubicBezTo>
                    <a:cubicBezTo>
                      <a:pt x="56077" y="64660"/>
                      <a:pt x="55445" y="64984"/>
                      <a:pt x="54960" y="65279"/>
                    </a:cubicBezTo>
                    <a:cubicBezTo>
                      <a:pt x="54316" y="65670"/>
                      <a:pt x="53643" y="66107"/>
                      <a:pt x="52978" y="66469"/>
                    </a:cubicBezTo>
                    <a:cubicBezTo>
                      <a:pt x="51332" y="67368"/>
                      <a:pt x="49638" y="68188"/>
                      <a:pt x="47800" y="68667"/>
                    </a:cubicBezTo>
                    <a:cubicBezTo>
                      <a:pt x="47420" y="68767"/>
                      <a:pt x="46983" y="68849"/>
                      <a:pt x="46669" y="69265"/>
                    </a:cubicBezTo>
                    <a:cubicBezTo>
                      <a:pt x="46333" y="69708"/>
                      <a:pt x="45690" y="69720"/>
                      <a:pt x="45168" y="69870"/>
                    </a:cubicBezTo>
                    <a:cubicBezTo>
                      <a:pt x="43794" y="70265"/>
                      <a:pt x="42374" y="70492"/>
                      <a:pt x="41047" y="71047"/>
                    </a:cubicBezTo>
                    <a:cubicBezTo>
                      <a:pt x="40976" y="71077"/>
                      <a:pt x="40912" y="71089"/>
                      <a:pt x="40853" y="71089"/>
                    </a:cubicBezTo>
                    <a:cubicBezTo>
                      <a:pt x="40731" y="71089"/>
                      <a:pt x="40629" y="71037"/>
                      <a:pt x="40529" y="70970"/>
                    </a:cubicBezTo>
                    <a:cubicBezTo>
                      <a:pt x="40418" y="70896"/>
                      <a:pt x="40271" y="70847"/>
                      <a:pt x="40158" y="70847"/>
                    </a:cubicBezTo>
                    <a:cubicBezTo>
                      <a:pt x="40091" y="70847"/>
                      <a:pt x="40036" y="70864"/>
                      <a:pt x="40006" y="70903"/>
                    </a:cubicBezTo>
                    <a:cubicBezTo>
                      <a:pt x="39692" y="71325"/>
                      <a:pt x="39188" y="71409"/>
                      <a:pt x="38775" y="71409"/>
                    </a:cubicBezTo>
                    <a:cubicBezTo>
                      <a:pt x="38618" y="71409"/>
                      <a:pt x="38475" y="71397"/>
                      <a:pt x="38360" y="71387"/>
                    </a:cubicBezTo>
                    <a:cubicBezTo>
                      <a:pt x="38324" y="71383"/>
                      <a:pt x="38289" y="71382"/>
                      <a:pt x="38254" y="71382"/>
                    </a:cubicBezTo>
                    <a:cubicBezTo>
                      <a:pt x="37835" y="71382"/>
                      <a:pt x="37455" y="71598"/>
                      <a:pt x="37017" y="71598"/>
                    </a:cubicBezTo>
                    <a:cubicBezTo>
                      <a:pt x="36833" y="71598"/>
                      <a:pt x="36638" y="71560"/>
                      <a:pt x="36425" y="71450"/>
                    </a:cubicBezTo>
                    <a:cubicBezTo>
                      <a:pt x="36205" y="71336"/>
                      <a:pt x="35945" y="71300"/>
                      <a:pt x="35665" y="71300"/>
                    </a:cubicBezTo>
                    <a:cubicBezTo>
                      <a:pt x="35167" y="71300"/>
                      <a:pt x="34605" y="71414"/>
                      <a:pt x="34090" y="71414"/>
                    </a:cubicBezTo>
                    <a:cubicBezTo>
                      <a:pt x="34058" y="71414"/>
                      <a:pt x="34026" y="71414"/>
                      <a:pt x="33994" y="71413"/>
                    </a:cubicBezTo>
                    <a:cubicBezTo>
                      <a:pt x="33921" y="71411"/>
                      <a:pt x="33848" y="71410"/>
                      <a:pt x="33775" y="71410"/>
                    </a:cubicBezTo>
                    <a:cubicBezTo>
                      <a:pt x="33508" y="71410"/>
                      <a:pt x="33241" y="71421"/>
                      <a:pt x="32976" y="71421"/>
                    </a:cubicBezTo>
                    <a:cubicBezTo>
                      <a:pt x="32463" y="71421"/>
                      <a:pt x="31955" y="71379"/>
                      <a:pt x="31466" y="71135"/>
                    </a:cubicBezTo>
                    <a:cubicBezTo>
                      <a:pt x="31374" y="71089"/>
                      <a:pt x="31260" y="71079"/>
                      <a:pt x="31155" y="71066"/>
                    </a:cubicBezTo>
                    <a:cubicBezTo>
                      <a:pt x="31135" y="71064"/>
                      <a:pt x="31116" y="71063"/>
                      <a:pt x="31098" y="71063"/>
                    </a:cubicBezTo>
                    <a:cubicBezTo>
                      <a:pt x="30792" y="71063"/>
                      <a:pt x="30518" y="71342"/>
                      <a:pt x="30208" y="71342"/>
                    </a:cubicBezTo>
                    <a:cubicBezTo>
                      <a:pt x="30090" y="71342"/>
                      <a:pt x="29966" y="71301"/>
                      <a:pt x="29834" y="71189"/>
                    </a:cubicBezTo>
                    <a:cubicBezTo>
                      <a:pt x="29656" y="71037"/>
                      <a:pt x="29459" y="70999"/>
                      <a:pt x="29255" y="70999"/>
                    </a:cubicBezTo>
                    <a:cubicBezTo>
                      <a:pt x="29053" y="70999"/>
                      <a:pt x="28844" y="71036"/>
                      <a:pt x="28638" y="71036"/>
                    </a:cubicBezTo>
                    <a:cubicBezTo>
                      <a:pt x="28515" y="71036"/>
                      <a:pt x="28394" y="71023"/>
                      <a:pt x="28275" y="70982"/>
                    </a:cubicBezTo>
                    <a:cubicBezTo>
                      <a:pt x="27771" y="70809"/>
                      <a:pt x="27217" y="70752"/>
                      <a:pt x="26691" y="70638"/>
                    </a:cubicBezTo>
                    <a:cubicBezTo>
                      <a:pt x="25022" y="70277"/>
                      <a:pt x="23314" y="70016"/>
                      <a:pt x="21752" y="69265"/>
                    </a:cubicBezTo>
                    <a:cubicBezTo>
                      <a:pt x="20525" y="68675"/>
                      <a:pt x="19245" y="68215"/>
                      <a:pt x="18084" y="67459"/>
                    </a:cubicBezTo>
                    <a:cubicBezTo>
                      <a:pt x="17050" y="66785"/>
                      <a:pt x="15937" y="66200"/>
                      <a:pt x="14989" y="65422"/>
                    </a:cubicBezTo>
                    <a:cubicBezTo>
                      <a:pt x="13648" y="64324"/>
                      <a:pt x="12316" y="63202"/>
                      <a:pt x="11194" y="61857"/>
                    </a:cubicBezTo>
                    <a:cubicBezTo>
                      <a:pt x="10529" y="61059"/>
                      <a:pt x="9796" y="60318"/>
                      <a:pt x="9079" y="59564"/>
                    </a:cubicBezTo>
                    <a:cubicBezTo>
                      <a:pt x="8760" y="59228"/>
                      <a:pt x="8533" y="58811"/>
                      <a:pt x="8304" y="58438"/>
                    </a:cubicBezTo>
                    <a:cubicBezTo>
                      <a:pt x="7728" y="57495"/>
                      <a:pt x="7108" y="56574"/>
                      <a:pt x="6585" y="55589"/>
                    </a:cubicBezTo>
                    <a:cubicBezTo>
                      <a:pt x="6148" y="54763"/>
                      <a:pt x="5880" y="53859"/>
                      <a:pt x="5347" y="53074"/>
                    </a:cubicBezTo>
                    <a:cubicBezTo>
                      <a:pt x="5082" y="52683"/>
                      <a:pt x="5073" y="52128"/>
                      <a:pt x="4903" y="51666"/>
                    </a:cubicBezTo>
                    <a:cubicBezTo>
                      <a:pt x="4427" y="50375"/>
                      <a:pt x="3759" y="49127"/>
                      <a:pt x="3486" y="47797"/>
                    </a:cubicBezTo>
                    <a:cubicBezTo>
                      <a:pt x="3256" y="46676"/>
                      <a:pt x="2895" y="45577"/>
                      <a:pt x="2811" y="44401"/>
                    </a:cubicBezTo>
                    <a:cubicBezTo>
                      <a:pt x="2749" y="43498"/>
                      <a:pt x="2674" y="42524"/>
                      <a:pt x="2231" y="41665"/>
                    </a:cubicBezTo>
                    <a:cubicBezTo>
                      <a:pt x="2071" y="41354"/>
                      <a:pt x="2131" y="40893"/>
                      <a:pt x="2178" y="40688"/>
                    </a:cubicBezTo>
                    <a:cubicBezTo>
                      <a:pt x="2368" y="39826"/>
                      <a:pt x="2044" y="39030"/>
                      <a:pt x="2052" y="38204"/>
                    </a:cubicBezTo>
                    <a:cubicBezTo>
                      <a:pt x="2058" y="37480"/>
                      <a:pt x="1760" y="36776"/>
                      <a:pt x="2181" y="36042"/>
                    </a:cubicBezTo>
                    <a:cubicBezTo>
                      <a:pt x="2298" y="35841"/>
                      <a:pt x="2189" y="35270"/>
                      <a:pt x="2064" y="35085"/>
                    </a:cubicBezTo>
                    <a:cubicBezTo>
                      <a:pt x="1688" y="34522"/>
                      <a:pt x="2397" y="34206"/>
                      <a:pt x="2229" y="33651"/>
                    </a:cubicBezTo>
                    <a:cubicBezTo>
                      <a:pt x="2088" y="33184"/>
                      <a:pt x="1840" y="32557"/>
                      <a:pt x="2203" y="32030"/>
                    </a:cubicBezTo>
                    <a:cubicBezTo>
                      <a:pt x="2690" y="31317"/>
                      <a:pt x="2309" y="30476"/>
                      <a:pt x="2575" y="29723"/>
                    </a:cubicBezTo>
                    <a:cubicBezTo>
                      <a:pt x="2684" y="29412"/>
                      <a:pt x="2951" y="28995"/>
                      <a:pt x="2488" y="28682"/>
                    </a:cubicBezTo>
                    <a:cubicBezTo>
                      <a:pt x="2326" y="28573"/>
                      <a:pt x="2391" y="28449"/>
                      <a:pt x="2545" y="28388"/>
                    </a:cubicBezTo>
                    <a:cubicBezTo>
                      <a:pt x="3063" y="28184"/>
                      <a:pt x="2892" y="27735"/>
                      <a:pt x="2993" y="27341"/>
                    </a:cubicBezTo>
                    <a:cubicBezTo>
                      <a:pt x="3354" y="25936"/>
                      <a:pt x="3381" y="24466"/>
                      <a:pt x="4012" y="23097"/>
                    </a:cubicBezTo>
                    <a:cubicBezTo>
                      <a:pt x="4323" y="22422"/>
                      <a:pt x="4497" y="21615"/>
                      <a:pt x="4735" y="20876"/>
                    </a:cubicBezTo>
                    <a:cubicBezTo>
                      <a:pt x="5051" y="19896"/>
                      <a:pt x="5527" y="18962"/>
                      <a:pt x="6016" y="18038"/>
                    </a:cubicBezTo>
                    <a:cubicBezTo>
                      <a:pt x="6798" y="16559"/>
                      <a:pt x="7383" y="14974"/>
                      <a:pt x="8159" y="13490"/>
                    </a:cubicBezTo>
                    <a:cubicBezTo>
                      <a:pt x="8708" y="12440"/>
                      <a:pt x="9437" y="11486"/>
                      <a:pt x="10065" y="10477"/>
                    </a:cubicBezTo>
                    <a:cubicBezTo>
                      <a:pt x="10964" y="9033"/>
                      <a:pt x="12058" y="7739"/>
                      <a:pt x="13207" y="6472"/>
                    </a:cubicBezTo>
                    <a:cubicBezTo>
                      <a:pt x="14242" y="5334"/>
                      <a:pt x="15343" y="4281"/>
                      <a:pt x="16539" y="3339"/>
                    </a:cubicBezTo>
                    <a:cubicBezTo>
                      <a:pt x="17356" y="2697"/>
                      <a:pt x="18318" y="2243"/>
                      <a:pt x="19242" y="1689"/>
                    </a:cubicBezTo>
                    <a:close/>
                    <a:moveTo>
                      <a:pt x="19571" y="0"/>
                    </a:moveTo>
                    <a:cubicBezTo>
                      <a:pt x="19255" y="0"/>
                      <a:pt x="18863" y="173"/>
                      <a:pt x="18327" y="507"/>
                    </a:cubicBezTo>
                    <a:cubicBezTo>
                      <a:pt x="17149" y="1239"/>
                      <a:pt x="15989" y="1995"/>
                      <a:pt x="14892" y="2834"/>
                    </a:cubicBezTo>
                    <a:cubicBezTo>
                      <a:pt x="13889" y="3599"/>
                      <a:pt x="12856" y="4393"/>
                      <a:pt x="12075" y="5365"/>
                    </a:cubicBezTo>
                    <a:cubicBezTo>
                      <a:pt x="11398" y="6210"/>
                      <a:pt x="10670" y="7029"/>
                      <a:pt x="10009" y="7893"/>
                    </a:cubicBezTo>
                    <a:cubicBezTo>
                      <a:pt x="9423" y="8657"/>
                      <a:pt x="8792" y="9411"/>
                      <a:pt x="8253" y="10211"/>
                    </a:cubicBezTo>
                    <a:cubicBezTo>
                      <a:pt x="7332" y="11570"/>
                      <a:pt x="6495" y="12989"/>
                      <a:pt x="5664" y="14409"/>
                    </a:cubicBezTo>
                    <a:cubicBezTo>
                      <a:pt x="5148" y="15291"/>
                      <a:pt x="4555" y="16175"/>
                      <a:pt x="4278" y="17139"/>
                    </a:cubicBezTo>
                    <a:cubicBezTo>
                      <a:pt x="4017" y="18048"/>
                      <a:pt x="3676" y="18939"/>
                      <a:pt x="3323" y="19788"/>
                    </a:cubicBezTo>
                    <a:cubicBezTo>
                      <a:pt x="2811" y="21024"/>
                      <a:pt x="2386" y="22274"/>
                      <a:pt x="1994" y="23545"/>
                    </a:cubicBezTo>
                    <a:cubicBezTo>
                      <a:pt x="1587" y="24866"/>
                      <a:pt x="1420" y="26254"/>
                      <a:pt x="1027" y="27565"/>
                    </a:cubicBezTo>
                    <a:cubicBezTo>
                      <a:pt x="708" y="28632"/>
                      <a:pt x="750" y="29726"/>
                      <a:pt x="517" y="30794"/>
                    </a:cubicBezTo>
                    <a:cubicBezTo>
                      <a:pt x="331" y="31641"/>
                      <a:pt x="345" y="32630"/>
                      <a:pt x="400" y="33565"/>
                    </a:cubicBezTo>
                    <a:cubicBezTo>
                      <a:pt x="462" y="34652"/>
                      <a:pt x="0" y="35730"/>
                      <a:pt x="247" y="36835"/>
                    </a:cubicBezTo>
                    <a:cubicBezTo>
                      <a:pt x="498" y="37958"/>
                      <a:pt x="2" y="39086"/>
                      <a:pt x="277" y="40206"/>
                    </a:cubicBezTo>
                    <a:cubicBezTo>
                      <a:pt x="439" y="40864"/>
                      <a:pt x="302" y="41542"/>
                      <a:pt x="352" y="42178"/>
                    </a:cubicBezTo>
                    <a:cubicBezTo>
                      <a:pt x="456" y="43494"/>
                      <a:pt x="784" y="44817"/>
                      <a:pt x="1207" y="46074"/>
                    </a:cubicBezTo>
                    <a:cubicBezTo>
                      <a:pt x="1397" y="46640"/>
                      <a:pt x="1343" y="47172"/>
                      <a:pt x="1424" y="47713"/>
                    </a:cubicBezTo>
                    <a:cubicBezTo>
                      <a:pt x="1609" y="48976"/>
                      <a:pt x="2167" y="50148"/>
                      <a:pt x="2626" y="51280"/>
                    </a:cubicBezTo>
                    <a:cubicBezTo>
                      <a:pt x="3174" y="52635"/>
                      <a:pt x="3640" y="54046"/>
                      <a:pt x="4238" y="55393"/>
                    </a:cubicBezTo>
                    <a:cubicBezTo>
                      <a:pt x="4883" y="56851"/>
                      <a:pt x="5677" y="58190"/>
                      <a:pt x="6571" y="59458"/>
                    </a:cubicBezTo>
                    <a:cubicBezTo>
                      <a:pt x="7265" y="60443"/>
                      <a:pt x="7980" y="61429"/>
                      <a:pt x="8733" y="62378"/>
                    </a:cubicBezTo>
                    <a:cubicBezTo>
                      <a:pt x="9132" y="62882"/>
                      <a:pt x="9514" y="63671"/>
                      <a:pt x="10012" y="63764"/>
                    </a:cubicBezTo>
                    <a:cubicBezTo>
                      <a:pt x="10984" y="63949"/>
                      <a:pt x="10728" y="65214"/>
                      <a:pt x="11641" y="65284"/>
                    </a:cubicBezTo>
                    <a:cubicBezTo>
                      <a:pt x="11618" y="65501"/>
                      <a:pt x="11674" y="65559"/>
                      <a:pt x="11760" y="65559"/>
                    </a:cubicBezTo>
                    <a:cubicBezTo>
                      <a:pt x="11861" y="65559"/>
                      <a:pt x="12004" y="65476"/>
                      <a:pt x="12106" y="65476"/>
                    </a:cubicBezTo>
                    <a:cubicBezTo>
                      <a:pt x="12161" y="65476"/>
                      <a:pt x="12204" y="65500"/>
                      <a:pt x="12223" y="65575"/>
                    </a:cubicBezTo>
                    <a:cubicBezTo>
                      <a:pt x="12448" y="66494"/>
                      <a:pt x="13361" y="66864"/>
                      <a:pt x="13984" y="67250"/>
                    </a:cubicBezTo>
                    <a:cubicBezTo>
                      <a:pt x="14450" y="67539"/>
                      <a:pt x="14747" y="68315"/>
                      <a:pt x="15419" y="68315"/>
                    </a:cubicBezTo>
                    <a:cubicBezTo>
                      <a:pt x="15527" y="68315"/>
                      <a:pt x="15644" y="68295"/>
                      <a:pt x="15773" y="68250"/>
                    </a:cubicBezTo>
                    <a:cubicBezTo>
                      <a:pt x="15777" y="68249"/>
                      <a:pt x="15781" y="68248"/>
                      <a:pt x="15786" y="68248"/>
                    </a:cubicBezTo>
                    <a:cubicBezTo>
                      <a:pt x="15852" y="68248"/>
                      <a:pt x="15883" y="68423"/>
                      <a:pt x="15841" y="68520"/>
                    </a:cubicBezTo>
                    <a:cubicBezTo>
                      <a:pt x="15743" y="68739"/>
                      <a:pt x="15878" y="68814"/>
                      <a:pt x="16046" y="68852"/>
                    </a:cubicBezTo>
                    <a:cubicBezTo>
                      <a:pt x="16756" y="69017"/>
                      <a:pt x="17257" y="69506"/>
                      <a:pt x="17773" y="69966"/>
                    </a:cubicBezTo>
                    <a:cubicBezTo>
                      <a:pt x="17877" y="70060"/>
                      <a:pt x="17969" y="70148"/>
                      <a:pt x="18100" y="70148"/>
                    </a:cubicBezTo>
                    <a:cubicBezTo>
                      <a:pt x="18128" y="70148"/>
                      <a:pt x="18157" y="70145"/>
                      <a:pt x="18188" y="70136"/>
                    </a:cubicBezTo>
                    <a:cubicBezTo>
                      <a:pt x="18256" y="70117"/>
                      <a:pt x="18319" y="70109"/>
                      <a:pt x="18380" y="70109"/>
                    </a:cubicBezTo>
                    <a:cubicBezTo>
                      <a:pt x="18660" y="70109"/>
                      <a:pt x="18879" y="70284"/>
                      <a:pt x="19125" y="70431"/>
                    </a:cubicBezTo>
                    <a:cubicBezTo>
                      <a:pt x="19696" y="70775"/>
                      <a:pt x="20281" y="71103"/>
                      <a:pt x="20887" y="71376"/>
                    </a:cubicBezTo>
                    <a:cubicBezTo>
                      <a:pt x="21460" y="71632"/>
                      <a:pt x="22109" y="71583"/>
                      <a:pt x="22692" y="71992"/>
                    </a:cubicBezTo>
                    <a:cubicBezTo>
                      <a:pt x="23025" y="72227"/>
                      <a:pt x="23660" y="72203"/>
                      <a:pt x="24136" y="72410"/>
                    </a:cubicBezTo>
                    <a:cubicBezTo>
                      <a:pt x="24181" y="72430"/>
                      <a:pt x="24228" y="72438"/>
                      <a:pt x="24277" y="72438"/>
                    </a:cubicBezTo>
                    <a:cubicBezTo>
                      <a:pt x="24496" y="72438"/>
                      <a:pt x="24746" y="72278"/>
                      <a:pt x="24969" y="72278"/>
                    </a:cubicBezTo>
                    <a:cubicBezTo>
                      <a:pt x="25127" y="72278"/>
                      <a:pt x="25271" y="72358"/>
                      <a:pt x="25380" y="72634"/>
                    </a:cubicBezTo>
                    <a:cubicBezTo>
                      <a:pt x="25518" y="72473"/>
                      <a:pt x="25647" y="72413"/>
                      <a:pt x="25771" y="72413"/>
                    </a:cubicBezTo>
                    <a:cubicBezTo>
                      <a:pt x="26120" y="72413"/>
                      <a:pt x="26429" y="72889"/>
                      <a:pt x="26779" y="72889"/>
                    </a:cubicBezTo>
                    <a:cubicBezTo>
                      <a:pt x="26869" y="72889"/>
                      <a:pt x="26962" y="72858"/>
                      <a:pt x="27059" y="72779"/>
                    </a:cubicBezTo>
                    <a:cubicBezTo>
                      <a:pt x="28017" y="73303"/>
                      <a:pt x="29117" y="73239"/>
                      <a:pt x="30132" y="73339"/>
                    </a:cubicBezTo>
                    <a:cubicBezTo>
                      <a:pt x="31654" y="73488"/>
                      <a:pt x="33203" y="73381"/>
                      <a:pt x="34745" y="73493"/>
                    </a:cubicBezTo>
                    <a:cubicBezTo>
                      <a:pt x="35021" y="73513"/>
                      <a:pt x="35296" y="73521"/>
                      <a:pt x="35571" y="73521"/>
                    </a:cubicBezTo>
                    <a:cubicBezTo>
                      <a:pt x="37230" y="73521"/>
                      <a:pt x="38876" y="73197"/>
                      <a:pt x="40513" y="72964"/>
                    </a:cubicBezTo>
                    <a:cubicBezTo>
                      <a:pt x="40798" y="72923"/>
                      <a:pt x="41182" y="72965"/>
                      <a:pt x="41499" y="72802"/>
                    </a:cubicBezTo>
                    <a:cubicBezTo>
                      <a:pt x="42806" y="72135"/>
                      <a:pt x="44309" y="72146"/>
                      <a:pt x="45662" y="71598"/>
                    </a:cubicBezTo>
                    <a:cubicBezTo>
                      <a:pt x="46792" y="71142"/>
                      <a:pt x="48000" y="70898"/>
                      <a:pt x="49164" y="70525"/>
                    </a:cubicBezTo>
                    <a:cubicBezTo>
                      <a:pt x="50167" y="70201"/>
                      <a:pt x="51051" y="69626"/>
                      <a:pt x="52015" y="69288"/>
                    </a:cubicBezTo>
                    <a:cubicBezTo>
                      <a:pt x="53030" y="68932"/>
                      <a:pt x="53975" y="68428"/>
                      <a:pt x="54829" y="67877"/>
                    </a:cubicBezTo>
                    <a:cubicBezTo>
                      <a:pt x="56878" y="66556"/>
                      <a:pt x="58832" y="65060"/>
                      <a:pt x="60489" y="63244"/>
                    </a:cubicBezTo>
                    <a:cubicBezTo>
                      <a:pt x="61481" y="62160"/>
                      <a:pt x="62346" y="60961"/>
                      <a:pt x="63317" y="59856"/>
                    </a:cubicBezTo>
                    <a:cubicBezTo>
                      <a:pt x="64123" y="58937"/>
                      <a:pt x="64891" y="57980"/>
                      <a:pt x="65431" y="56902"/>
                    </a:cubicBezTo>
                    <a:cubicBezTo>
                      <a:pt x="65706" y="56350"/>
                      <a:pt x="66114" y="55888"/>
                      <a:pt x="66358" y="55305"/>
                    </a:cubicBezTo>
                    <a:cubicBezTo>
                      <a:pt x="66595" y="54742"/>
                      <a:pt x="66654" y="54001"/>
                      <a:pt x="67222" y="53649"/>
                    </a:cubicBezTo>
                    <a:cubicBezTo>
                      <a:pt x="67656" y="53379"/>
                      <a:pt x="67640" y="52940"/>
                      <a:pt x="67772" y="52593"/>
                    </a:cubicBezTo>
                    <a:cubicBezTo>
                      <a:pt x="68105" y="51711"/>
                      <a:pt x="68436" y="50821"/>
                      <a:pt x="68727" y="49922"/>
                    </a:cubicBezTo>
                    <a:cubicBezTo>
                      <a:pt x="68978" y="49157"/>
                      <a:pt x="69398" y="48426"/>
                      <a:pt x="69529" y="47603"/>
                    </a:cubicBezTo>
                    <a:cubicBezTo>
                      <a:pt x="69625" y="47002"/>
                      <a:pt x="70232" y="46517"/>
                      <a:pt x="69924" y="45828"/>
                    </a:cubicBezTo>
                    <a:cubicBezTo>
                      <a:pt x="69917" y="45815"/>
                      <a:pt x="69945" y="45772"/>
                      <a:pt x="69964" y="45767"/>
                    </a:cubicBezTo>
                    <a:cubicBezTo>
                      <a:pt x="70583" y="45585"/>
                      <a:pt x="70414" y="45024"/>
                      <a:pt x="70428" y="44635"/>
                    </a:cubicBezTo>
                    <a:cubicBezTo>
                      <a:pt x="70463" y="43603"/>
                      <a:pt x="70507" y="42538"/>
                      <a:pt x="70680" y="41562"/>
                    </a:cubicBezTo>
                    <a:cubicBezTo>
                      <a:pt x="70866" y="40511"/>
                      <a:pt x="70770" y="39451"/>
                      <a:pt x="70978" y="38398"/>
                    </a:cubicBezTo>
                    <a:cubicBezTo>
                      <a:pt x="71149" y="37541"/>
                      <a:pt x="70703" y="36564"/>
                      <a:pt x="70843" y="35472"/>
                    </a:cubicBezTo>
                    <a:cubicBezTo>
                      <a:pt x="70678" y="34643"/>
                      <a:pt x="70481" y="33685"/>
                      <a:pt x="70297" y="32725"/>
                    </a:cubicBezTo>
                    <a:cubicBezTo>
                      <a:pt x="70207" y="32243"/>
                      <a:pt x="70040" y="31784"/>
                      <a:pt x="69978" y="31289"/>
                    </a:cubicBezTo>
                    <a:cubicBezTo>
                      <a:pt x="69872" y="30440"/>
                      <a:pt x="69686" y="29595"/>
                      <a:pt x="69473" y="28766"/>
                    </a:cubicBezTo>
                    <a:cubicBezTo>
                      <a:pt x="69256" y="27932"/>
                      <a:pt x="68950" y="27122"/>
                      <a:pt x="68709" y="26294"/>
                    </a:cubicBezTo>
                    <a:cubicBezTo>
                      <a:pt x="68570" y="25818"/>
                      <a:pt x="68531" y="25309"/>
                      <a:pt x="68239" y="24888"/>
                    </a:cubicBezTo>
                    <a:cubicBezTo>
                      <a:pt x="67635" y="24015"/>
                      <a:pt x="67399" y="22970"/>
                      <a:pt x="66826" y="22064"/>
                    </a:cubicBezTo>
                    <a:cubicBezTo>
                      <a:pt x="66108" y="20927"/>
                      <a:pt x="65594" y="19672"/>
                      <a:pt x="64781" y="18564"/>
                    </a:cubicBezTo>
                    <a:cubicBezTo>
                      <a:pt x="63832" y="17276"/>
                      <a:pt x="62923" y="15937"/>
                      <a:pt x="61845" y="14779"/>
                    </a:cubicBezTo>
                    <a:cubicBezTo>
                      <a:pt x="60996" y="13869"/>
                      <a:pt x="59949" y="13112"/>
                      <a:pt x="59059" y="12208"/>
                    </a:cubicBezTo>
                    <a:cubicBezTo>
                      <a:pt x="59027" y="12171"/>
                      <a:pt x="58985" y="12143"/>
                      <a:pt x="58938" y="12126"/>
                    </a:cubicBezTo>
                    <a:cubicBezTo>
                      <a:pt x="58191" y="11906"/>
                      <a:pt x="57549" y="11424"/>
                      <a:pt x="57021" y="10939"/>
                    </a:cubicBezTo>
                    <a:cubicBezTo>
                      <a:pt x="56076" y="10067"/>
                      <a:pt x="54873" y="9694"/>
                      <a:pt x="53851" y="8986"/>
                    </a:cubicBezTo>
                    <a:cubicBezTo>
                      <a:pt x="52675" y="8173"/>
                      <a:pt x="51252" y="7857"/>
                      <a:pt x="49926" y="7344"/>
                    </a:cubicBezTo>
                    <a:cubicBezTo>
                      <a:pt x="47840" y="6535"/>
                      <a:pt x="45724" y="6073"/>
                      <a:pt x="43517" y="5965"/>
                    </a:cubicBezTo>
                    <a:cubicBezTo>
                      <a:pt x="41526" y="5869"/>
                      <a:pt x="39530" y="5874"/>
                      <a:pt x="37542" y="5752"/>
                    </a:cubicBezTo>
                    <a:cubicBezTo>
                      <a:pt x="37177" y="5730"/>
                      <a:pt x="36813" y="5720"/>
                      <a:pt x="36450" y="5720"/>
                    </a:cubicBezTo>
                    <a:cubicBezTo>
                      <a:pt x="34722" y="5720"/>
                      <a:pt x="33009" y="5947"/>
                      <a:pt x="31309" y="6169"/>
                    </a:cubicBezTo>
                    <a:cubicBezTo>
                      <a:pt x="29510" y="6404"/>
                      <a:pt x="27799" y="7095"/>
                      <a:pt x="26119" y="7837"/>
                    </a:cubicBezTo>
                    <a:cubicBezTo>
                      <a:pt x="25340" y="8181"/>
                      <a:pt x="24577" y="8593"/>
                      <a:pt x="23754" y="8848"/>
                    </a:cubicBezTo>
                    <a:cubicBezTo>
                      <a:pt x="23648" y="8881"/>
                      <a:pt x="23561" y="8901"/>
                      <a:pt x="23488" y="8901"/>
                    </a:cubicBezTo>
                    <a:cubicBezTo>
                      <a:pt x="23334" y="8901"/>
                      <a:pt x="23237" y="8812"/>
                      <a:pt x="23138" y="8559"/>
                    </a:cubicBezTo>
                    <a:cubicBezTo>
                      <a:pt x="22683" y="7387"/>
                      <a:pt x="22521" y="6119"/>
                      <a:pt x="22034" y="4978"/>
                    </a:cubicBezTo>
                    <a:cubicBezTo>
                      <a:pt x="21524" y="3783"/>
                      <a:pt x="21251" y="2520"/>
                      <a:pt x="20747" y="1320"/>
                    </a:cubicBezTo>
                    <a:cubicBezTo>
                      <a:pt x="20372" y="424"/>
                      <a:pt x="20066" y="0"/>
                      <a:pt x="19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3"/>
            <p:cNvGrpSpPr/>
            <p:nvPr/>
          </p:nvGrpSpPr>
          <p:grpSpPr>
            <a:xfrm>
              <a:off x="5422732" y="2608268"/>
              <a:ext cx="449535" cy="641782"/>
              <a:chOff x="5296498" y="2608268"/>
              <a:chExt cx="449535" cy="641782"/>
            </a:xfrm>
          </p:grpSpPr>
          <p:sp>
            <p:nvSpPr>
              <p:cNvPr id="933" name="Google Shape;933;p33"/>
              <p:cNvSpPr/>
              <p:nvPr/>
            </p:nvSpPr>
            <p:spPr>
              <a:xfrm>
                <a:off x="5296498" y="2695175"/>
                <a:ext cx="449535" cy="451490"/>
              </a:xfrm>
              <a:custGeom>
                <a:avLst/>
                <a:gdLst/>
                <a:ahLst/>
                <a:cxnLst/>
                <a:rect l="l" t="t" r="r" b="b"/>
                <a:pathLst>
                  <a:path w="35642" h="35797" extrusionOk="0">
                    <a:moveTo>
                      <a:pt x="19567" y="869"/>
                    </a:moveTo>
                    <a:cubicBezTo>
                      <a:pt x="20117" y="869"/>
                      <a:pt x="20387" y="1246"/>
                      <a:pt x="20393" y="2075"/>
                    </a:cubicBezTo>
                    <a:cubicBezTo>
                      <a:pt x="20245" y="2531"/>
                      <a:pt x="20384" y="3075"/>
                      <a:pt x="20432" y="3620"/>
                    </a:cubicBezTo>
                    <a:cubicBezTo>
                      <a:pt x="20471" y="4083"/>
                      <a:pt x="20602" y="4511"/>
                      <a:pt x="21144" y="4612"/>
                    </a:cubicBezTo>
                    <a:cubicBezTo>
                      <a:pt x="22602" y="4883"/>
                      <a:pt x="23831" y="5693"/>
                      <a:pt x="25133" y="6322"/>
                    </a:cubicBezTo>
                    <a:cubicBezTo>
                      <a:pt x="25366" y="6434"/>
                      <a:pt x="25554" y="6520"/>
                      <a:pt x="25751" y="6520"/>
                    </a:cubicBezTo>
                    <a:cubicBezTo>
                      <a:pt x="25920" y="6520"/>
                      <a:pt x="26096" y="6458"/>
                      <a:pt x="26314" y="6297"/>
                    </a:cubicBezTo>
                    <a:cubicBezTo>
                      <a:pt x="26920" y="5849"/>
                      <a:pt x="27697" y="5639"/>
                      <a:pt x="28366" y="5266"/>
                    </a:cubicBezTo>
                    <a:cubicBezTo>
                      <a:pt x="28522" y="5179"/>
                      <a:pt x="28664" y="5142"/>
                      <a:pt x="28792" y="5142"/>
                    </a:cubicBezTo>
                    <a:cubicBezTo>
                      <a:pt x="29084" y="5142"/>
                      <a:pt x="29309" y="5332"/>
                      <a:pt x="29486" y="5563"/>
                    </a:cubicBezTo>
                    <a:cubicBezTo>
                      <a:pt x="29929" y="6142"/>
                      <a:pt x="30259" y="6807"/>
                      <a:pt x="30690" y="7398"/>
                    </a:cubicBezTo>
                    <a:cubicBezTo>
                      <a:pt x="31051" y="7893"/>
                      <a:pt x="30911" y="8326"/>
                      <a:pt x="30579" y="8699"/>
                    </a:cubicBezTo>
                    <a:cubicBezTo>
                      <a:pt x="30276" y="9043"/>
                      <a:pt x="29915" y="9377"/>
                      <a:pt x="29511" y="9583"/>
                    </a:cubicBezTo>
                    <a:cubicBezTo>
                      <a:pt x="29021" y="9830"/>
                      <a:pt x="29044" y="10199"/>
                      <a:pt x="29150" y="10575"/>
                    </a:cubicBezTo>
                    <a:cubicBezTo>
                      <a:pt x="29363" y="11329"/>
                      <a:pt x="29612" y="12078"/>
                      <a:pt x="29896" y="12807"/>
                    </a:cubicBezTo>
                    <a:cubicBezTo>
                      <a:pt x="30007" y="13090"/>
                      <a:pt x="30271" y="13293"/>
                      <a:pt x="30575" y="13422"/>
                    </a:cubicBezTo>
                    <a:cubicBezTo>
                      <a:pt x="31534" y="13829"/>
                      <a:pt x="32483" y="14262"/>
                      <a:pt x="33446" y="14662"/>
                    </a:cubicBezTo>
                    <a:cubicBezTo>
                      <a:pt x="33656" y="14749"/>
                      <a:pt x="33681" y="14873"/>
                      <a:pt x="33742" y="15063"/>
                    </a:cubicBezTo>
                    <a:cubicBezTo>
                      <a:pt x="34083" y="16125"/>
                      <a:pt x="33978" y="17252"/>
                      <a:pt x="34255" y="18328"/>
                    </a:cubicBezTo>
                    <a:cubicBezTo>
                      <a:pt x="34344" y="18672"/>
                      <a:pt x="34261" y="19132"/>
                      <a:pt x="33605" y="19314"/>
                    </a:cubicBezTo>
                    <a:cubicBezTo>
                      <a:pt x="32734" y="19556"/>
                      <a:pt x="31945" y="20103"/>
                      <a:pt x="31122" y="20518"/>
                    </a:cubicBezTo>
                    <a:cubicBezTo>
                      <a:pt x="30645" y="20758"/>
                      <a:pt x="30698" y="21274"/>
                      <a:pt x="30508" y="21668"/>
                    </a:cubicBezTo>
                    <a:cubicBezTo>
                      <a:pt x="29694" y="23351"/>
                      <a:pt x="29595" y="24952"/>
                      <a:pt x="30808" y="26532"/>
                    </a:cubicBezTo>
                    <a:cubicBezTo>
                      <a:pt x="31058" y="26859"/>
                      <a:pt x="31096" y="27388"/>
                      <a:pt x="31332" y="27789"/>
                    </a:cubicBezTo>
                    <a:cubicBezTo>
                      <a:pt x="31581" y="28216"/>
                      <a:pt x="31132" y="28317"/>
                      <a:pt x="30936" y="28443"/>
                    </a:cubicBezTo>
                    <a:cubicBezTo>
                      <a:pt x="30156" y="28947"/>
                      <a:pt x="29302" y="29345"/>
                      <a:pt x="28807" y="30199"/>
                    </a:cubicBezTo>
                    <a:cubicBezTo>
                      <a:pt x="28685" y="30410"/>
                      <a:pt x="28532" y="30510"/>
                      <a:pt x="28375" y="30510"/>
                    </a:cubicBezTo>
                    <a:cubicBezTo>
                      <a:pt x="28232" y="30510"/>
                      <a:pt x="28087" y="30428"/>
                      <a:pt x="27958" y="30274"/>
                    </a:cubicBezTo>
                    <a:cubicBezTo>
                      <a:pt x="27526" y="29753"/>
                      <a:pt x="26889" y="29622"/>
                      <a:pt x="26336" y="29345"/>
                    </a:cubicBezTo>
                    <a:cubicBezTo>
                      <a:pt x="26226" y="29290"/>
                      <a:pt x="26124" y="29268"/>
                      <a:pt x="26028" y="29268"/>
                    </a:cubicBezTo>
                    <a:cubicBezTo>
                      <a:pt x="25618" y="29268"/>
                      <a:pt x="25303" y="29678"/>
                      <a:pt x="24926" y="29809"/>
                    </a:cubicBezTo>
                    <a:cubicBezTo>
                      <a:pt x="23770" y="30208"/>
                      <a:pt x="22681" y="30804"/>
                      <a:pt x="21524" y="31201"/>
                    </a:cubicBezTo>
                    <a:cubicBezTo>
                      <a:pt x="20911" y="31409"/>
                      <a:pt x="20600" y="31730"/>
                      <a:pt x="20723" y="32308"/>
                    </a:cubicBezTo>
                    <a:cubicBezTo>
                      <a:pt x="20805" y="32693"/>
                      <a:pt x="20695" y="33041"/>
                      <a:pt x="20710" y="33405"/>
                    </a:cubicBezTo>
                    <a:cubicBezTo>
                      <a:pt x="20739" y="34065"/>
                      <a:pt x="20339" y="34397"/>
                      <a:pt x="19730" y="34397"/>
                    </a:cubicBezTo>
                    <a:cubicBezTo>
                      <a:pt x="19615" y="34397"/>
                      <a:pt x="19493" y="34386"/>
                      <a:pt x="19365" y="34362"/>
                    </a:cubicBezTo>
                    <a:cubicBezTo>
                      <a:pt x="19307" y="34351"/>
                      <a:pt x="19251" y="34346"/>
                      <a:pt x="19195" y="34346"/>
                    </a:cubicBezTo>
                    <a:cubicBezTo>
                      <a:pt x="18749" y="34346"/>
                      <a:pt x="18350" y="34655"/>
                      <a:pt x="17915" y="34763"/>
                    </a:cubicBezTo>
                    <a:cubicBezTo>
                      <a:pt x="17650" y="34830"/>
                      <a:pt x="17416" y="34866"/>
                      <a:pt x="17213" y="34866"/>
                    </a:cubicBezTo>
                    <a:cubicBezTo>
                      <a:pt x="16641" y="34866"/>
                      <a:pt x="16312" y="34573"/>
                      <a:pt x="16201" y="33827"/>
                    </a:cubicBezTo>
                    <a:cubicBezTo>
                      <a:pt x="16093" y="33099"/>
                      <a:pt x="15599" y="32508"/>
                      <a:pt x="15585" y="31747"/>
                    </a:cubicBezTo>
                    <a:cubicBezTo>
                      <a:pt x="15582" y="31633"/>
                      <a:pt x="15386" y="31249"/>
                      <a:pt x="15023" y="31114"/>
                    </a:cubicBezTo>
                    <a:cubicBezTo>
                      <a:pt x="14161" y="30795"/>
                      <a:pt x="13369" y="30283"/>
                      <a:pt x="12528" y="29933"/>
                    </a:cubicBezTo>
                    <a:cubicBezTo>
                      <a:pt x="12180" y="29788"/>
                      <a:pt x="11820" y="29717"/>
                      <a:pt x="11461" y="29717"/>
                    </a:cubicBezTo>
                    <a:cubicBezTo>
                      <a:pt x="10863" y="29717"/>
                      <a:pt x="10265" y="29914"/>
                      <a:pt x="9718" y="30299"/>
                    </a:cubicBezTo>
                    <a:cubicBezTo>
                      <a:pt x="9524" y="30437"/>
                      <a:pt x="9302" y="30540"/>
                      <a:pt x="9112" y="30683"/>
                    </a:cubicBezTo>
                    <a:cubicBezTo>
                      <a:pt x="8605" y="31064"/>
                      <a:pt x="8250" y="31259"/>
                      <a:pt x="7917" y="31259"/>
                    </a:cubicBezTo>
                    <a:cubicBezTo>
                      <a:pt x="7550" y="31259"/>
                      <a:pt x="7209" y="31022"/>
                      <a:pt x="6721" y="30540"/>
                    </a:cubicBezTo>
                    <a:cubicBezTo>
                      <a:pt x="6316" y="30141"/>
                      <a:pt x="5892" y="29762"/>
                      <a:pt x="5461" y="29392"/>
                    </a:cubicBezTo>
                    <a:cubicBezTo>
                      <a:pt x="5192" y="29161"/>
                      <a:pt x="5240" y="28941"/>
                      <a:pt x="5422" y="28706"/>
                    </a:cubicBezTo>
                    <a:cubicBezTo>
                      <a:pt x="5831" y="28174"/>
                      <a:pt x="5851" y="27516"/>
                      <a:pt x="6050" y="26921"/>
                    </a:cubicBezTo>
                    <a:cubicBezTo>
                      <a:pt x="6463" y="25697"/>
                      <a:pt x="5815" y="24793"/>
                      <a:pt x="5562" y="23732"/>
                    </a:cubicBezTo>
                    <a:cubicBezTo>
                      <a:pt x="5358" y="22881"/>
                      <a:pt x="4818" y="22074"/>
                      <a:pt x="4994" y="21119"/>
                    </a:cubicBezTo>
                    <a:cubicBezTo>
                      <a:pt x="5059" y="20761"/>
                      <a:pt x="4772" y="20392"/>
                      <a:pt x="4462" y="20346"/>
                    </a:cubicBezTo>
                    <a:cubicBezTo>
                      <a:pt x="3658" y="20224"/>
                      <a:pt x="3042" y="19664"/>
                      <a:pt x="2245" y="19524"/>
                    </a:cubicBezTo>
                    <a:cubicBezTo>
                      <a:pt x="1544" y="19403"/>
                      <a:pt x="974" y="17963"/>
                      <a:pt x="1268" y="17166"/>
                    </a:cubicBezTo>
                    <a:cubicBezTo>
                      <a:pt x="1346" y="16956"/>
                      <a:pt x="1360" y="16763"/>
                      <a:pt x="1373" y="16559"/>
                    </a:cubicBezTo>
                    <a:cubicBezTo>
                      <a:pt x="1446" y="15203"/>
                      <a:pt x="1447" y="15209"/>
                      <a:pt x="2734" y="14767"/>
                    </a:cubicBezTo>
                    <a:cubicBezTo>
                      <a:pt x="2857" y="14725"/>
                      <a:pt x="2982" y="14712"/>
                      <a:pt x="3108" y="14712"/>
                    </a:cubicBezTo>
                    <a:cubicBezTo>
                      <a:pt x="3302" y="14712"/>
                      <a:pt x="3498" y="14742"/>
                      <a:pt x="3693" y="14742"/>
                    </a:cubicBezTo>
                    <a:cubicBezTo>
                      <a:pt x="3873" y="14742"/>
                      <a:pt x="4053" y="14716"/>
                      <a:pt x="4229" y="14616"/>
                    </a:cubicBezTo>
                    <a:cubicBezTo>
                      <a:pt x="4551" y="14433"/>
                      <a:pt x="4919" y="14347"/>
                      <a:pt x="5311" y="14319"/>
                    </a:cubicBezTo>
                    <a:cubicBezTo>
                      <a:pt x="5909" y="14277"/>
                      <a:pt x="5630" y="13739"/>
                      <a:pt x="5767" y="13425"/>
                    </a:cubicBezTo>
                    <a:cubicBezTo>
                      <a:pt x="6004" y="12876"/>
                      <a:pt x="6033" y="12249"/>
                      <a:pt x="6441" y="11757"/>
                    </a:cubicBezTo>
                    <a:cubicBezTo>
                      <a:pt x="6771" y="11356"/>
                      <a:pt x="6746" y="10927"/>
                      <a:pt x="6442" y="10457"/>
                    </a:cubicBezTo>
                    <a:cubicBezTo>
                      <a:pt x="5971" y="9726"/>
                      <a:pt x="5388" y="9083"/>
                      <a:pt x="4784" y="8487"/>
                    </a:cubicBezTo>
                    <a:cubicBezTo>
                      <a:pt x="4272" y="7979"/>
                      <a:pt x="4428" y="7582"/>
                      <a:pt x="4734" y="7178"/>
                    </a:cubicBezTo>
                    <a:cubicBezTo>
                      <a:pt x="5176" y="6594"/>
                      <a:pt x="5778" y="6162"/>
                      <a:pt x="6232" y="5560"/>
                    </a:cubicBezTo>
                    <a:cubicBezTo>
                      <a:pt x="6374" y="5372"/>
                      <a:pt x="6538" y="5299"/>
                      <a:pt x="6706" y="5299"/>
                    </a:cubicBezTo>
                    <a:cubicBezTo>
                      <a:pt x="7059" y="5299"/>
                      <a:pt x="7435" y="5617"/>
                      <a:pt x="7685" y="5860"/>
                    </a:cubicBezTo>
                    <a:cubicBezTo>
                      <a:pt x="8166" y="6328"/>
                      <a:pt x="8947" y="6319"/>
                      <a:pt x="9292" y="6960"/>
                    </a:cubicBezTo>
                    <a:cubicBezTo>
                      <a:pt x="9307" y="6988"/>
                      <a:pt x="9392" y="7004"/>
                      <a:pt x="9467" y="7004"/>
                    </a:cubicBezTo>
                    <a:cubicBezTo>
                      <a:pt x="9523" y="7004"/>
                      <a:pt x="9573" y="6995"/>
                      <a:pt x="9588" y="6975"/>
                    </a:cubicBezTo>
                    <a:cubicBezTo>
                      <a:pt x="10173" y="6185"/>
                      <a:pt x="11386" y="6446"/>
                      <a:pt x="11915" y="5571"/>
                    </a:cubicBezTo>
                    <a:cubicBezTo>
                      <a:pt x="11952" y="5510"/>
                      <a:pt x="12021" y="5496"/>
                      <a:pt x="12085" y="5496"/>
                    </a:cubicBezTo>
                    <a:cubicBezTo>
                      <a:pt x="12146" y="5496"/>
                      <a:pt x="12202" y="5509"/>
                      <a:pt x="12225" y="5509"/>
                    </a:cubicBezTo>
                    <a:cubicBezTo>
                      <a:pt x="12229" y="5509"/>
                      <a:pt x="12232" y="5508"/>
                      <a:pt x="12234" y="5507"/>
                    </a:cubicBezTo>
                    <a:cubicBezTo>
                      <a:pt x="12741" y="5068"/>
                      <a:pt x="13438" y="5062"/>
                      <a:pt x="14015" y="4745"/>
                    </a:cubicBezTo>
                    <a:cubicBezTo>
                      <a:pt x="14570" y="4441"/>
                      <a:pt x="15339" y="4508"/>
                      <a:pt x="15498" y="3691"/>
                    </a:cubicBezTo>
                    <a:cubicBezTo>
                      <a:pt x="15644" y="2931"/>
                      <a:pt x="15998" y="2263"/>
                      <a:pt x="16264" y="1556"/>
                    </a:cubicBezTo>
                    <a:cubicBezTo>
                      <a:pt x="16447" y="1071"/>
                      <a:pt x="16735" y="931"/>
                      <a:pt x="17039" y="931"/>
                    </a:cubicBezTo>
                    <a:cubicBezTo>
                      <a:pt x="17187" y="931"/>
                      <a:pt x="17340" y="965"/>
                      <a:pt x="17486" y="1008"/>
                    </a:cubicBezTo>
                    <a:cubicBezTo>
                      <a:pt x="17704" y="1072"/>
                      <a:pt x="17913" y="1098"/>
                      <a:pt x="18116" y="1098"/>
                    </a:cubicBezTo>
                    <a:cubicBezTo>
                      <a:pt x="18448" y="1098"/>
                      <a:pt x="18767" y="1029"/>
                      <a:pt x="19093" y="941"/>
                    </a:cubicBezTo>
                    <a:cubicBezTo>
                      <a:pt x="19269" y="893"/>
                      <a:pt x="19427" y="869"/>
                      <a:pt x="19567" y="869"/>
                    </a:cubicBezTo>
                    <a:close/>
                    <a:moveTo>
                      <a:pt x="19696" y="1"/>
                    </a:moveTo>
                    <a:cubicBezTo>
                      <a:pt x="19195" y="1"/>
                      <a:pt x="18694" y="53"/>
                      <a:pt x="18188" y="53"/>
                    </a:cubicBezTo>
                    <a:cubicBezTo>
                      <a:pt x="18034" y="53"/>
                      <a:pt x="17880" y="48"/>
                      <a:pt x="17725" y="36"/>
                    </a:cubicBezTo>
                    <a:cubicBezTo>
                      <a:pt x="17585" y="24"/>
                      <a:pt x="17449" y="19"/>
                      <a:pt x="17317" y="19"/>
                    </a:cubicBezTo>
                    <a:cubicBezTo>
                      <a:pt x="16047" y="19"/>
                      <a:pt x="15151" y="563"/>
                      <a:pt x="14872" y="2094"/>
                    </a:cubicBezTo>
                    <a:cubicBezTo>
                      <a:pt x="14759" y="2718"/>
                      <a:pt x="14667" y="3579"/>
                      <a:pt x="13774" y="3824"/>
                    </a:cubicBezTo>
                    <a:cubicBezTo>
                      <a:pt x="13245" y="3968"/>
                      <a:pt x="12749" y="4256"/>
                      <a:pt x="12256" y="4418"/>
                    </a:cubicBezTo>
                    <a:cubicBezTo>
                      <a:pt x="11470" y="4676"/>
                      <a:pt x="11000" y="5409"/>
                      <a:pt x="10180" y="5555"/>
                    </a:cubicBezTo>
                    <a:cubicBezTo>
                      <a:pt x="9866" y="5611"/>
                      <a:pt x="9771" y="5944"/>
                      <a:pt x="9700" y="6345"/>
                    </a:cubicBezTo>
                    <a:cubicBezTo>
                      <a:pt x="9505" y="6084"/>
                      <a:pt x="9389" y="5941"/>
                      <a:pt x="9288" y="5790"/>
                    </a:cubicBezTo>
                    <a:cubicBezTo>
                      <a:pt x="8847" y="5129"/>
                      <a:pt x="8376" y="4494"/>
                      <a:pt x="7584" y="4231"/>
                    </a:cubicBezTo>
                    <a:cubicBezTo>
                      <a:pt x="7282" y="4131"/>
                      <a:pt x="6902" y="4017"/>
                      <a:pt x="6583" y="4017"/>
                    </a:cubicBezTo>
                    <a:cubicBezTo>
                      <a:pt x="6368" y="4017"/>
                      <a:pt x="6180" y="4069"/>
                      <a:pt x="6064" y="4213"/>
                    </a:cubicBezTo>
                    <a:cubicBezTo>
                      <a:pt x="5490" y="4923"/>
                      <a:pt x="4678" y="5396"/>
                      <a:pt x="4196" y="6163"/>
                    </a:cubicBezTo>
                    <a:cubicBezTo>
                      <a:pt x="3770" y="6843"/>
                      <a:pt x="3087" y="7363"/>
                      <a:pt x="3420" y="8444"/>
                    </a:cubicBezTo>
                    <a:cubicBezTo>
                      <a:pt x="3636" y="9144"/>
                      <a:pt x="4280" y="9268"/>
                      <a:pt x="4521" y="9839"/>
                    </a:cubicBezTo>
                    <a:cubicBezTo>
                      <a:pt x="4730" y="10326"/>
                      <a:pt x="5321" y="10647"/>
                      <a:pt x="5341" y="11228"/>
                    </a:cubicBezTo>
                    <a:cubicBezTo>
                      <a:pt x="5389" y="12679"/>
                      <a:pt x="4431" y="13695"/>
                      <a:pt x="3014" y="13695"/>
                    </a:cubicBezTo>
                    <a:cubicBezTo>
                      <a:pt x="2972" y="13695"/>
                      <a:pt x="2930" y="13694"/>
                      <a:pt x="2888" y="13692"/>
                    </a:cubicBezTo>
                    <a:cubicBezTo>
                      <a:pt x="2838" y="13690"/>
                      <a:pt x="2790" y="13689"/>
                      <a:pt x="2742" y="13689"/>
                    </a:cubicBezTo>
                    <a:cubicBezTo>
                      <a:pt x="1372" y="13689"/>
                      <a:pt x="515" y="14541"/>
                      <a:pt x="363" y="15975"/>
                    </a:cubicBezTo>
                    <a:cubicBezTo>
                      <a:pt x="291" y="16659"/>
                      <a:pt x="511" y="17320"/>
                      <a:pt x="329" y="18031"/>
                    </a:cubicBezTo>
                    <a:cubicBezTo>
                      <a:pt x="223" y="18440"/>
                      <a:pt x="0" y="19089"/>
                      <a:pt x="377" y="19467"/>
                    </a:cubicBezTo>
                    <a:cubicBezTo>
                      <a:pt x="758" y="19848"/>
                      <a:pt x="1215" y="20282"/>
                      <a:pt x="1766" y="20361"/>
                    </a:cubicBezTo>
                    <a:cubicBezTo>
                      <a:pt x="2465" y="20462"/>
                      <a:pt x="3025" y="20819"/>
                      <a:pt x="3599" y="21139"/>
                    </a:cubicBezTo>
                    <a:cubicBezTo>
                      <a:pt x="3894" y="21304"/>
                      <a:pt x="4185" y="21584"/>
                      <a:pt x="4221" y="22007"/>
                    </a:cubicBezTo>
                    <a:cubicBezTo>
                      <a:pt x="4272" y="22597"/>
                      <a:pt x="4464" y="23165"/>
                      <a:pt x="4580" y="23735"/>
                    </a:cubicBezTo>
                    <a:cubicBezTo>
                      <a:pt x="4694" y="24289"/>
                      <a:pt x="5140" y="24551"/>
                      <a:pt x="5311" y="25017"/>
                    </a:cubicBezTo>
                    <a:cubicBezTo>
                      <a:pt x="5668" y="25988"/>
                      <a:pt x="5070" y="26732"/>
                      <a:pt x="4728" y="27522"/>
                    </a:cubicBezTo>
                    <a:cubicBezTo>
                      <a:pt x="4054" y="29087"/>
                      <a:pt x="4011" y="29099"/>
                      <a:pt x="5153" y="30264"/>
                    </a:cubicBezTo>
                    <a:cubicBezTo>
                      <a:pt x="5803" y="30927"/>
                      <a:pt x="6495" y="31571"/>
                      <a:pt x="7254" y="32100"/>
                    </a:cubicBezTo>
                    <a:cubicBezTo>
                      <a:pt x="7452" y="32239"/>
                      <a:pt x="7734" y="32386"/>
                      <a:pt x="8020" y="32386"/>
                    </a:cubicBezTo>
                    <a:cubicBezTo>
                      <a:pt x="8207" y="32386"/>
                      <a:pt x="8396" y="32323"/>
                      <a:pt x="8566" y="32156"/>
                    </a:cubicBezTo>
                    <a:cubicBezTo>
                      <a:pt x="8959" y="31766"/>
                      <a:pt x="9470" y="31644"/>
                      <a:pt x="9933" y="31405"/>
                    </a:cubicBezTo>
                    <a:cubicBezTo>
                      <a:pt x="10510" y="31107"/>
                      <a:pt x="11061" y="30830"/>
                      <a:pt x="11627" y="30830"/>
                    </a:cubicBezTo>
                    <a:cubicBezTo>
                      <a:pt x="12004" y="30830"/>
                      <a:pt x="12387" y="30952"/>
                      <a:pt x="12789" y="31272"/>
                    </a:cubicBezTo>
                    <a:cubicBezTo>
                      <a:pt x="12937" y="31389"/>
                      <a:pt x="13212" y="31328"/>
                      <a:pt x="13394" y="31419"/>
                    </a:cubicBezTo>
                    <a:cubicBezTo>
                      <a:pt x="13877" y="31654"/>
                      <a:pt x="14700" y="31640"/>
                      <a:pt x="14808" y="32080"/>
                    </a:cubicBezTo>
                    <a:cubicBezTo>
                      <a:pt x="15036" y="32991"/>
                      <a:pt x="15328" y="33890"/>
                      <a:pt x="15645" y="34754"/>
                    </a:cubicBezTo>
                    <a:cubicBezTo>
                      <a:pt x="15952" y="35590"/>
                      <a:pt x="16078" y="35796"/>
                      <a:pt x="16600" y="35796"/>
                    </a:cubicBezTo>
                    <a:cubicBezTo>
                      <a:pt x="16785" y="35796"/>
                      <a:pt x="17021" y="35770"/>
                      <a:pt x="17333" y="35737"/>
                    </a:cubicBezTo>
                    <a:cubicBezTo>
                      <a:pt x="17655" y="35702"/>
                      <a:pt x="17937" y="35511"/>
                      <a:pt x="18218" y="35511"/>
                    </a:cubicBezTo>
                    <a:cubicBezTo>
                      <a:pt x="18240" y="35511"/>
                      <a:pt x="18262" y="35512"/>
                      <a:pt x="18284" y="35515"/>
                    </a:cubicBezTo>
                    <a:cubicBezTo>
                      <a:pt x="18387" y="35526"/>
                      <a:pt x="18490" y="35531"/>
                      <a:pt x="18593" y="35531"/>
                    </a:cubicBezTo>
                    <a:cubicBezTo>
                      <a:pt x="19029" y="35531"/>
                      <a:pt x="19460" y="35447"/>
                      <a:pt x="19896" y="35447"/>
                    </a:cubicBezTo>
                    <a:cubicBezTo>
                      <a:pt x="20057" y="35447"/>
                      <a:pt x="20218" y="35459"/>
                      <a:pt x="20381" y="35490"/>
                    </a:cubicBezTo>
                    <a:cubicBezTo>
                      <a:pt x="20438" y="35501"/>
                      <a:pt x="20492" y="35506"/>
                      <a:pt x="20542" y="35506"/>
                    </a:cubicBezTo>
                    <a:cubicBezTo>
                      <a:pt x="20962" y="35506"/>
                      <a:pt x="21172" y="35147"/>
                      <a:pt x="21236" y="34759"/>
                    </a:cubicBezTo>
                    <a:cubicBezTo>
                      <a:pt x="21379" y="33895"/>
                      <a:pt x="21605" y="33036"/>
                      <a:pt x="21535" y="32148"/>
                    </a:cubicBezTo>
                    <a:cubicBezTo>
                      <a:pt x="21518" y="31930"/>
                      <a:pt x="21516" y="31836"/>
                      <a:pt x="21830" y="31755"/>
                    </a:cubicBezTo>
                    <a:cubicBezTo>
                      <a:pt x="22711" y="31531"/>
                      <a:pt x="23521" y="31070"/>
                      <a:pt x="24371" y="30764"/>
                    </a:cubicBezTo>
                    <a:cubicBezTo>
                      <a:pt x="24794" y="30611"/>
                      <a:pt x="25189" y="30204"/>
                      <a:pt x="25669" y="30204"/>
                    </a:cubicBezTo>
                    <a:cubicBezTo>
                      <a:pt x="25796" y="30204"/>
                      <a:pt x="25929" y="30233"/>
                      <a:pt x="26070" y="30302"/>
                    </a:cubicBezTo>
                    <a:cubicBezTo>
                      <a:pt x="26714" y="30617"/>
                      <a:pt x="27404" y="30863"/>
                      <a:pt x="27919" y="31400"/>
                    </a:cubicBezTo>
                    <a:cubicBezTo>
                      <a:pt x="28120" y="31609"/>
                      <a:pt x="28334" y="31706"/>
                      <a:pt x="28537" y="31706"/>
                    </a:cubicBezTo>
                    <a:cubicBezTo>
                      <a:pt x="28768" y="31706"/>
                      <a:pt x="28985" y="31581"/>
                      <a:pt x="29153" y="31355"/>
                    </a:cubicBezTo>
                    <a:cubicBezTo>
                      <a:pt x="29945" y="30292"/>
                      <a:pt x="31368" y="29933"/>
                      <a:pt x="31892" y="28482"/>
                    </a:cubicBezTo>
                    <a:cubicBezTo>
                      <a:pt x="32287" y="27386"/>
                      <a:pt x="32496" y="27215"/>
                      <a:pt x="31880" y="26142"/>
                    </a:cubicBezTo>
                    <a:cubicBezTo>
                      <a:pt x="31530" y="25534"/>
                      <a:pt x="31181" y="24902"/>
                      <a:pt x="31024" y="24159"/>
                    </a:cubicBezTo>
                    <a:cubicBezTo>
                      <a:pt x="30889" y="23522"/>
                      <a:pt x="31346" y="23188"/>
                      <a:pt x="31405" y="22679"/>
                    </a:cubicBezTo>
                    <a:cubicBezTo>
                      <a:pt x="31561" y="21295"/>
                      <a:pt x="32099" y="20732"/>
                      <a:pt x="33400" y="20422"/>
                    </a:cubicBezTo>
                    <a:cubicBezTo>
                      <a:pt x="33706" y="20349"/>
                      <a:pt x="34053" y="20251"/>
                      <a:pt x="34272" y="20047"/>
                    </a:cubicBezTo>
                    <a:cubicBezTo>
                      <a:pt x="34756" y="19591"/>
                      <a:pt x="35641" y="19360"/>
                      <a:pt x="35223" y="18336"/>
                    </a:cubicBezTo>
                    <a:cubicBezTo>
                      <a:pt x="35024" y="17849"/>
                      <a:pt x="35017" y="17275"/>
                      <a:pt x="34899" y="16754"/>
                    </a:cubicBezTo>
                    <a:cubicBezTo>
                      <a:pt x="34770" y="16191"/>
                      <a:pt x="34608" y="15545"/>
                      <a:pt x="34674" y="14914"/>
                    </a:cubicBezTo>
                    <a:cubicBezTo>
                      <a:pt x="34713" y="14540"/>
                      <a:pt x="34513" y="14301"/>
                      <a:pt x="34187" y="14084"/>
                    </a:cubicBezTo>
                    <a:cubicBezTo>
                      <a:pt x="33322" y="13512"/>
                      <a:pt x="32326" y="13204"/>
                      <a:pt x="31399" y="12787"/>
                    </a:cubicBezTo>
                    <a:cubicBezTo>
                      <a:pt x="30474" y="12370"/>
                      <a:pt x="30698" y="11581"/>
                      <a:pt x="30338" y="11006"/>
                    </a:cubicBezTo>
                    <a:cubicBezTo>
                      <a:pt x="29730" y="10034"/>
                      <a:pt x="30544" y="9701"/>
                      <a:pt x="31037" y="9287"/>
                    </a:cubicBezTo>
                    <a:cubicBezTo>
                      <a:pt x="31919" y="8548"/>
                      <a:pt x="32112" y="7868"/>
                      <a:pt x="31545" y="6902"/>
                    </a:cubicBezTo>
                    <a:cubicBezTo>
                      <a:pt x="31256" y="6409"/>
                      <a:pt x="30954" y="5925"/>
                      <a:pt x="30654" y="5438"/>
                    </a:cubicBezTo>
                    <a:cubicBezTo>
                      <a:pt x="30222" y="4744"/>
                      <a:pt x="29267" y="4212"/>
                      <a:pt x="28590" y="4212"/>
                    </a:cubicBezTo>
                    <a:cubicBezTo>
                      <a:pt x="28476" y="4212"/>
                      <a:pt x="28370" y="4227"/>
                      <a:pt x="28275" y="4259"/>
                    </a:cubicBezTo>
                    <a:cubicBezTo>
                      <a:pt x="27610" y="4483"/>
                      <a:pt x="26967" y="4746"/>
                      <a:pt x="26406" y="5182"/>
                    </a:cubicBezTo>
                    <a:cubicBezTo>
                      <a:pt x="26173" y="5363"/>
                      <a:pt x="25894" y="5500"/>
                      <a:pt x="25626" y="5500"/>
                    </a:cubicBezTo>
                    <a:cubicBezTo>
                      <a:pt x="25485" y="5500"/>
                      <a:pt x="25346" y="5461"/>
                      <a:pt x="25220" y="5370"/>
                    </a:cubicBezTo>
                    <a:cubicBezTo>
                      <a:pt x="24223" y="4654"/>
                      <a:pt x="23089" y="4272"/>
                      <a:pt x="21949" y="3919"/>
                    </a:cubicBezTo>
                    <a:cubicBezTo>
                      <a:pt x="21456" y="3765"/>
                      <a:pt x="21277" y="3458"/>
                      <a:pt x="21345" y="3052"/>
                    </a:cubicBezTo>
                    <a:cubicBezTo>
                      <a:pt x="21415" y="2635"/>
                      <a:pt x="21298" y="2251"/>
                      <a:pt x="21277" y="1856"/>
                    </a:cubicBezTo>
                    <a:cubicBezTo>
                      <a:pt x="21204" y="548"/>
                      <a:pt x="20846" y="51"/>
                      <a:pt x="19993" y="8"/>
                    </a:cubicBezTo>
                    <a:cubicBezTo>
                      <a:pt x="19894" y="3"/>
                      <a:pt x="19795" y="1"/>
                      <a:pt x="196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5411168" y="3147195"/>
                <a:ext cx="49618" cy="102855"/>
              </a:xfrm>
              <a:custGeom>
                <a:avLst/>
                <a:gdLst/>
                <a:ahLst/>
                <a:cxnLst/>
                <a:rect l="l" t="t" r="r" b="b"/>
                <a:pathLst>
                  <a:path w="3934" h="8155" extrusionOk="0">
                    <a:moveTo>
                      <a:pt x="3595" y="0"/>
                    </a:moveTo>
                    <a:cubicBezTo>
                      <a:pt x="3466" y="0"/>
                      <a:pt x="3332" y="102"/>
                      <a:pt x="3224" y="170"/>
                    </a:cubicBezTo>
                    <a:cubicBezTo>
                      <a:pt x="2762" y="461"/>
                      <a:pt x="2477" y="858"/>
                      <a:pt x="2161" y="1340"/>
                    </a:cubicBezTo>
                    <a:cubicBezTo>
                      <a:pt x="1520" y="2315"/>
                      <a:pt x="1559" y="3499"/>
                      <a:pt x="895" y="4409"/>
                    </a:cubicBezTo>
                    <a:cubicBezTo>
                      <a:pt x="349" y="5157"/>
                      <a:pt x="620" y="6161"/>
                      <a:pt x="109" y="6953"/>
                    </a:cubicBezTo>
                    <a:cubicBezTo>
                      <a:pt x="1" y="7119"/>
                      <a:pt x="108" y="7651"/>
                      <a:pt x="195" y="7993"/>
                    </a:cubicBezTo>
                    <a:cubicBezTo>
                      <a:pt x="222" y="8100"/>
                      <a:pt x="304" y="8155"/>
                      <a:pt x="392" y="8155"/>
                    </a:cubicBezTo>
                    <a:cubicBezTo>
                      <a:pt x="479" y="8155"/>
                      <a:pt x="571" y="8102"/>
                      <a:pt x="623" y="7993"/>
                    </a:cubicBezTo>
                    <a:cubicBezTo>
                      <a:pt x="985" y="7237"/>
                      <a:pt x="1653" y="6651"/>
                      <a:pt x="1856" y="5819"/>
                    </a:cubicBezTo>
                    <a:cubicBezTo>
                      <a:pt x="2087" y="4874"/>
                      <a:pt x="2667" y="4081"/>
                      <a:pt x="2942" y="3162"/>
                    </a:cubicBezTo>
                    <a:cubicBezTo>
                      <a:pt x="3199" y="2308"/>
                      <a:pt x="3816" y="1603"/>
                      <a:pt x="3933" y="517"/>
                    </a:cubicBezTo>
                    <a:cubicBezTo>
                      <a:pt x="3925" y="492"/>
                      <a:pt x="3910" y="257"/>
                      <a:pt x="3790" y="105"/>
                    </a:cubicBezTo>
                    <a:cubicBezTo>
                      <a:pt x="3730" y="29"/>
                      <a:pt x="3663" y="0"/>
                      <a:pt x="35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5612468" y="2625712"/>
                <a:ext cx="65875" cy="89183"/>
              </a:xfrm>
              <a:custGeom>
                <a:avLst/>
                <a:gdLst/>
                <a:ahLst/>
                <a:cxnLst/>
                <a:rect l="l" t="t" r="r" b="b"/>
                <a:pathLst>
                  <a:path w="5223" h="7071" extrusionOk="0">
                    <a:moveTo>
                      <a:pt x="4940" y="0"/>
                    </a:moveTo>
                    <a:cubicBezTo>
                      <a:pt x="4884" y="0"/>
                      <a:pt x="4823" y="39"/>
                      <a:pt x="4755" y="73"/>
                    </a:cubicBezTo>
                    <a:cubicBezTo>
                      <a:pt x="4496" y="199"/>
                      <a:pt x="4176" y="247"/>
                      <a:pt x="3974" y="429"/>
                    </a:cubicBezTo>
                    <a:cubicBezTo>
                      <a:pt x="3201" y="1128"/>
                      <a:pt x="2673" y="2030"/>
                      <a:pt x="2082" y="2870"/>
                    </a:cubicBezTo>
                    <a:cubicBezTo>
                      <a:pt x="1396" y="3847"/>
                      <a:pt x="824" y="4902"/>
                      <a:pt x="186" y="5913"/>
                    </a:cubicBezTo>
                    <a:cubicBezTo>
                      <a:pt x="1" y="6204"/>
                      <a:pt x="83" y="6484"/>
                      <a:pt x="159" y="6756"/>
                    </a:cubicBezTo>
                    <a:cubicBezTo>
                      <a:pt x="226" y="6995"/>
                      <a:pt x="432" y="7070"/>
                      <a:pt x="660" y="7070"/>
                    </a:cubicBezTo>
                    <a:cubicBezTo>
                      <a:pt x="687" y="7070"/>
                      <a:pt x="715" y="7069"/>
                      <a:pt x="743" y="7067"/>
                    </a:cubicBezTo>
                    <a:cubicBezTo>
                      <a:pt x="751" y="7067"/>
                      <a:pt x="759" y="7067"/>
                      <a:pt x="766" y="7067"/>
                    </a:cubicBezTo>
                    <a:cubicBezTo>
                      <a:pt x="1128" y="7067"/>
                      <a:pt x="1364" y="6889"/>
                      <a:pt x="1895" y="6293"/>
                    </a:cubicBezTo>
                    <a:cubicBezTo>
                      <a:pt x="2104" y="6058"/>
                      <a:pt x="1989" y="5899"/>
                      <a:pt x="1867" y="5691"/>
                    </a:cubicBezTo>
                    <a:cubicBezTo>
                      <a:pt x="1814" y="5599"/>
                      <a:pt x="1881" y="5439"/>
                      <a:pt x="1894" y="5309"/>
                    </a:cubicBezTo>
                    <a:cubicBezTo>
                      <a:pt x="1939" y="5316"/>
                      <a:pt x="1980" y="5320"/>
                      <a:pt x="2017" y="5320"/>
                    </a:cubicBezTo>
                    <a:cubicBezTo>
                      <a:pt x="2525" y="5320"/>
                      <a:pt x="2391" y="4712"/>
                      <a:pt x="2630" y="4538"/>
                    </a:cubicBezTo>
                    <a:cubicBezTo>
                      <a:pt x="3305" y="4043"/>
                      <a:pt x="2931" y="2782"/>
                      <a:pt x="4055" y="2679"/>
                    </a:cubicBezTo>
                    <a:cubicBezTo>
                      <a:pt x="4173" y="1823"/>
                      <a:pt x="4770" y="1201"/>
                      <a:pt x="5142" y="470"/>
                    </a:cubicBezTo>
                    <a:cubicBezTo>
                      <a:pt x="5223" y="313"/>
                      <a:pt x="5136" y="229"/>
                      <a:pt x="5077" y="114"/>
                    </a:cubicBezTo>
                    <a:cubicBezTo>
                      <a:pt x="5033" y="29"/>
                      <a:pt x="4988" y="0"/>
                      <a:pt x="4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p:nvPr/>
            </p:nvSpPr>
            <p:spPr>
              <a:xfrm>
                <a:off x="5651621" y="2672168"/>
                <a:ext cx="82650" cy="54625"/>
              </a:xfrm>
              <a:custGeom>
                <a:avLst/>
                <a:gdLst/>
                <a:ahLst/>
                <a:cxnLst/>
                <a:rect l="l" t="t" r="r" b="b"/>
                <a:pathLst>
                  <a:path w="6553" h="4331" extrusionOk="0">
                    <a:moveTo>
                      <a:pt x="6270" y="1"/>
                    </a:moveTo>
                    <a:cubicBezTo>
                      <a:pt x="6232" y="1"/>
                      <a:pt x="6194" y="9"/>
                      <a:pt x="6159" y="26"/>
                    </a:cubicBezTo>
                    <a:cubicBezTo>
                      <a:pt x="5373" y="393"/>
                      <a:pt x="4589" y="765"/>
                      <a:pt x="3825" y="1174"/>
                    </a:cubicBezTo>
                    <a:cubicBezTo>
                      <a:pt x="2763" y="1742"/>
                      <a:pt x="1892" y="2616"/>
                      <a:pt x="767" y="3082"/>
                    </a:cubicBezTo>
                    <a:cubicBezTo>
                      <a:pt x="495" y="3194"/>
                      <a:pt x="235" y="3387"/>
                      <a:pt x="145" y="3641"/>
                    </a:cubicBezTo>
                    <a:cubicBezTo>
                      <a:pt x="0" y="4038"/>
                      <a:pt x="515" y="3910"/>
                      <a:pt x="625" y="4118"/>
                    </a:cubicBezTo>
                    <a:cubicBezTo>
                      <a:pt x="706" y="4272"/>
                      <a:pt x="783" y="4331"/>
                      <a:pt x="863" y="4331"/>
                    </a:cubicBezTo>
                    <a:cubicBezTo>
                      <a:pt x="957" y="4331"/>
                      <a:pt x="1056" y="4250"/>
                      <a:pt x="1170" y="4150"/>
                    </a:cubicBezTo>
                    <a:cubicBezTo>
                      <a:pt x="1598" y="3775"/>
                      <a:pt x="2133" y="3507"/>
                      <a:pt x="2610" y="3264"/>
                    </a:cubicBezTo>
                    <a:cubicBezTo>
                      <a:pt x="4015" y="2550"/>
                      <a:pt x="5098" y="1452"/>
                      <a:pt x="6319" y="523"/>
                    </a:cubicBezTo>
                    <a:cubicBezTo>
                      <a:pt x="6419" y="447"/>
                      <a:pt x="6484" y="329"/>
                      <a:pt x="6552" y="245"/>
                    </a:cubicBezTo>
                    <a:cubicBezTo>
                      <a:pt x="6494" y="71"/>
                      <a:pt x="6380" y="1"/>
                      <a:pt x="6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3"/>
              <p:cNvSpPr/>
              <p:nvPr/>
            </p:nvSpPr>
            <p:spPr>
              <a:xfrm>
                <a:off x="5476961" y="3165459"/>
                <a:ext cx="21189" cy="80367"/>
              </a:xfrm>
              <a:custGeom>
                <a:avLst/>
                <a:gdLst/>
                <a:ahLst/>
                <a:cxnLst/>
                <a:rect l="l" t="t" r="r" b="b"/>
                <a:pathLst>
                  <a:path w="1680" h="6372" extrusionOk="0">
                    <a:moveTo>
                      <a:pt x="928" y="1"/>
                    </a:moveTo>
                    <a:cubicBezTo>
                      <a:pt x="899" y="1"/>
                      <a:pt x="867" y="2"/>
                      <a:pt x="833" y="5"/>
                    </a:cubicBezTo>
                    <a:cubicBezTo>
                      <a:pt x="351" y="49"/>
                      <a:pt x="375" y="365"/>
                      <a:pt x="285" y="698"/>
                    </a:cubicBezTo>
                    <a:cubicBezTo>
                      <a:pt x="1" y="1735"/>
                      <a:pt x="316" y="2742"/>
                      <a:pt x="379" y="3762"/>
                    </a:cubicBezTo>
                    <a:cubicBezTo>
                      <a:pt x="433" y="4665"/>
                      <a:pt x="501" y="5562"/>
                      <a:pt x="1275" y="6371"/>
                    </a:cubicBezTo>
                    <a:cubicBezTo>
                      <a:pt x="1447" y="5906"/>
                      <a:pt x="1587" y="5494"/>
                      <a:pt x="1593" y="5164"/>
                    </a:cubicBezTo>
                    <a:cubicBezTo>
                      <a:pt x="1623" y="3646"/>
                      <a:pt x="1679" y="2115"/>
                      <a:pt x="1278" y="620"/>
                    </a:cubicBezTo>
                    <a:cubicBezTo>
                      <a:pt x="1208" y="358"/>
                      <a:pt x="1379" y="1"/>
                      <a:pt x="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3"/>
              <p:cNvSpPr/>
              <p:nvPr/>
            </p:nvSpPr>
            <p:spPr>
              <a:xfrm>
                <a:off x="5581704" y="2608268"/>
                <a:ext cx="21353" cy="80190"/>
              </a:xfrm>
              <a:custGeom>
                <a:avLst/>
                <a:gdLst/>
                <a:ahLst/>
                <a:cxnLst/>
                <a:rect l="l" t="t" r="r" b="b"/>
                <a:pathLst>
                  <a:path w="1693" h="6358" extrusionOk="0">
                    <a:moveTo>
                      <a:pt x="1369" y="0"/>
                    </a:moveTo>
                    <a:cubicBezTo>
                      <a:pt x="623" y="671"/>
                      <a:pt x="618" y="1556"/>
                      <a:pt x="456" y="2321"/>
                    </a:cubicBezTo>
                    <a:cubicBezTo>
                      <a:pt x="200" y="3530"/>
                      <a:pt x="176" y="4787"/>
                      <a:pt x="28" y="6020"/>
                    </a:cubicBezTo>
                    <a:cubicBezTo>
                      <a:pt x="3" y="6223"/>
                      <a:pt x="1" y="6357"/>
                      <a:pt x="164" y="6357"/>
                    </a:cubicBezTo>
                    <a:cubicBezTo>
                      <a:pt x="194" y="6357"/>
                      <a:pt x="229" y="6353"/>
                      <a:pt x="270" y="6344"/>
                    </a:cubicBezTo>
                    <a:cubicBezTo>
                      <a:pt x="672" y="6255"/>
                      <a:pt x="1130" y="6358"/>
                      <a:pt x="1254" y="5687"/>
                    </a:cubicBezTo>
                    <a:cubicBezTo>
                      <a:pt x="1598" y="3824"/>
                      <a:pt x="1693" y="1971"/>
                      <a:pt x="13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3"/>
              <p:cNvSpPr/>
              <p:nvPr/>
            </p:nvSpPr>
            <p:spPr>
              <a:xfrm>
                <a:off x="5373302" y="3135389"/>
                <a:ext cx="56441" cy="65308"/>
              </a:xfrm>
              <a:custGeom>
                <a:avLst/>
                <a:gdLst/>
                <a:ahLst/>
                <a:cxnLst/>
                <a:rect l="l" t="t" r="r" b="b"/>
                <a:pathLst>
                  <a:path w="4475" h="5178" extrusionOk="0">
                    <a:moveTo>
                      <a:pt x="3870" y="1"/>
                    </a:moveTo>
                    <a:cubicBezTo>
                      <a:pt x="3600" y="1"/>
                      <a:pt x="3418" y="343"/>
                      <a:pt x="3237" y="498"/>
                    </a:cubicBezTo>
                    <a:cubicBezTo>
                      <a:pt x="2089" y="1479"/>
                      <a:pt x="1318" y="2782"/>
                      <a:pt x="428" y="3978"/>
                    </a:cubicBezTo>
                    <a:cubicBezTo>
                      <a:pt x="204" y="4278"/>
                      <a:pt x="0" y="4690"/>
                      <a:pt x="136" y="5177"/>
                    </a:cubicBezTo>
                    <a:cubicBezTo>
                      <a:pt x="839" y="4812"/>
                      <a:pt x="1310" y="4286"/>
                      <a:pt x="1830" y="3752"/>
                    </a:cubicBezTo>
                    <a:cubicBezTo>
                      <a:pt x="2752" y="2800"/>
                      <a:pt x="3471" y="1705"/>
                      <a:pt x="4319" y="706"/>
                    </a:cubicBezTo>
                    <a:cubicBezTo>
                      <a:pt x="4474" y="523"/>
                      <a:pt x="4421" y="392"/>
                      <a:pt x="4270" y="229"/>
                    </a:cubicBezTo>
                    <a:cubicBezTo>
                      <a:pt x="4116" y="63"/>
                      <a:pt x="3985" y="1"/>
                      <a:pt x="3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a:off x="5385235" y="2825890"/>
                <a:ext cx="102477" cy="219420"/>
              </a:xfrm>
              <a:custGeom>
                <a:avLst/>
                <a:gdLst/>
                <a:ahLst/>
                <a:cxnLst/>
                <a:rect l="l" t="t" r="r" b="b"/>
                <a:pathLst>
                  <a:path w="8125" h="17397" extrusionOk="0">
                    <a:moveTo>
                      <a:pt x="3387" y="0"/>
                    </a:moveTo>
                    <a:cubicBezTo>
                      <a:pt x="2435" y="252"/>
                      <a:pt x="1895" y="965"/>
                      <a:pt x="1626" y="1707"/>
                    </a:cubicBezTo>
                    <a:cubicBezTo>
                      <a:pt x="1126" y="3088"/>
                      <a:pt x="493" y="4443"/>
                      <a:pt x="347" y="5949"/>
                    </a:cubicBezTo>
                    <a:cubicBezTo>
                      <a:pt x="316" y="6268"/>
                      <a:pt x="429" y="6574"/>
                      <a:pt x="366" y="6828"/>
                    </a:cubicBezTo>
                    <a:cubicBezTo>
                      <a:pt x="0" y="8297"/>
                      <a:pt x="255" y="9693"/>
                      <a:pt x="745" y="11073"/>
                    </a:cubicBezTo>
                    <a:cubicBezTo>
                      <a:pt x="908" y="11531"/>
                      <a:pt x="1241" y="11955"/>
                      <a:pt x="1290" y="12417"/>
                    </a:cubicBezTo>
                    <a:cubicBezTo>
                      <a:pt x="1394" y="13405"/>
                      <a:pt x="2077" y="14100"/>
                      <a:pt x="2626" y="14718"/>
                    </a:cubicBezTo>
                    <a:cubicBezTo>
                      <a:pt x="3855" y="16101"/>
                      <a:pt x="5275" y="17325"/>
                      <a:pt x="7347" y="17386"/>
                    </a:cubicBezTo>
                    <a:cubicBezTo>
                      <a:pt x="7447" y="17389"/>
                      <a:pt x="7525" y="17396"/>
                      <a:pt x="7591" y="17396"/>
                    </a:cubicBezTo>
                    <a:cubicBezTo>
                      <a:pt x="7727" y="17396"/>
                      <a:pt x="7807" y="17364"/>
                      <a:pt x="7898" y="17193"/>
                    </a:cubicBezTo>
                    <a:cubicBezTo>
                      <a:pt x="8125" y="16771"/>
                      <a:pt x="7786" y="16725"/>
                      <a:pt x="7531" y="16582"/>
                    </a:cubicBezTo>
                    <a:cubicBezTo>
                      <a:pt x="6404" y="15953"/>
                      <a:pt x="5152" y="15522"/>
                      <a:pt x="4253" y="14531"/>
                    </a:cubicBezTo>
                    <a:cubicBezTo>
                      <a:pt x="3687" y="13908"/>
                      <a:pt x="2940" y="13360"/>
                      <a:pt x="2613" y="12627"/>
                    </a:cubicBezTo>
                    <a:cubicBezTo>
                      <a:pt x="2184" y="11660"/>
                      <a:pt x="1787" y="10656"/>
                      <a:pt x="1537" y="9589"/>
                    </a:cubicBezTo>
                    <a:cubicBezTo>
                      <a:pt x="1069" y="7595"/>
                      <a:pt x="1391" y="5702"/>
                      <a:pt x="1931" y="3815"/>
                    </a:cubicBezTo>
                    <a:cubicBezTo>
                      <a:pt x="2262" y="2657"/>
                      <a:pt x="2750" y="1550"/>
                      <a:pt x="3514" y="587"/>
                    </a:cubicBezTo>
                    <a:cubicBezTo>
                      <a:pt x="3718" y="330"/>
                      <a:pt x="3653" y="109"/>
                      <a:pt x="33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5480492" y="2866934"/>
                <a:ext cx="103511" cy="101695"/>
              </a:xfrm>
              <a:custGeom>
                <a:avLst/>
                <a:gdLst/>
                <a:ahLst/>
                <a:cxnLst/>
                <a:rect l="l" t="t" r="r" b="b"/>
                <a:pathLst>
                  <a:path w="8207" h="8063" extrusionOk="0">
                    <a:moveTo>
                      <a:pt x="3609" y="1381"/>
                    </a:moveTo>
                    <a:cubicBezTo>
                      <a:pt x="3612" y="1381"/>
                      <a:pt x="3614" y="1381"/>
                      <a:pt x="3617" y="1381"/>
                    </a:cubicBezTo>
                    <a:cubicBezTo>
                      <a:pt x="5834" y="1401"/>
                      <a:pt x="7035" y="2869"/>
                      <a:pt x="7111" y="4730"/>
                    </a:cubicBezTo>
                    <a:cubicBezTo>
                      <a:pt x="7145" y="5556"/>
                      <a:pt x="4993" y="7186"/>
                      <a:pt x="3916" y="7195"/>
                    </a:cubicBezTo>
                    <a:cubicBezTo>
                      <a:pt x="2748" y="7057"/>
                      <a:pt x="1245" y="6248"/>
                      <a:pt x="1259" y="5095"/>
                    </a:cubicBezTo>
                    <a:cubicBezTo>
                      <a:pt x="1282" y="3173"/>
                      <a:pt x="2500" y="1381"/>
                      <a:pt x="3609" y="1381"/>
                    </a:cubicBezTo>
                    <a:close/>
                    <a:moveTo>
                      <a:pt x="3452" y="1"/>
                    </a:moveTo>
                    <a:cubicBezTo>
                      <a:pt x="1592" y="1"/>
                      <a:pt x="176" y="2345"/>
                      <a:pt x="100" y="3765"/>
                    </a:cubicBezTo>
                    <a:cubicBezTo>
                      <a:pt x="1" y="5648"/>
                      <a:pt x="682" y="6911"/>
                      <a:pt x="2715" y="7853"/>
                    </a:cubicBezTo>
                    <a:cubicBezTo>
                      <a:pt x="3044" y="8006"/>
                      <a:pt x="3343" y="8063"/>
                      <a:pt x="3625" y="8063"/>
                    </a:cubicBezTo>
                    <a:cubicBezTo>
                      <a:pt x="4430" y="8063"/>
                      <a:pt x="5090" y="7597"/>
                      <a:pt x="5861" y="7542"/>
                    </a:cubicBezTo>
                    <a:cubicBezTo>
                      <a:pt x="6585" y="7493"/>
                      <a:pt x="6873" y="6727"/>
                      <a:pt x="7298" y="6276"/>
                    </a:cubicBezTo>
                    <a:cubicBezTo>
                      <a:pt x="7993" y="5537"/>
                      <a:pt x="8206" y="4436"/>
                      <a:pt x="7811" y="3524"/>
                    </a:cubicBezTo>
                    <a:cubicBezTo>
                      <a:pt x="7469" y="2734"/>
                      <a:pt x="7158" y="1878"/>
                      <a:pt x="6439" y="1223"/>
                    </a:cubicBezTo>
                    <a:cubicBezTo>
                      <a:pt x="5688" y="541"/>
                      <a:pt x="4954" y="13"/>
                      <a:pt x="3900" y="13"/>
                    </a:cubicBezTo>
                    <a:cubicBezTo>
                      <a:pt x="3843" y="13"/>
                      <a:pt x="3786" y="15"/>
                      <a:pt x="3728" y="18"/>
                    </a:cubicBezTo>
                    <a:cubicBezTo>
                      <a:pt x="3635" y="6"/>
                      <a:pt x="3543" y="1"/>
                      <a:pt x="34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5601772" y="2821765"/>
                <a:ext cx="63781" cy="207022"/>
              </a:xfrm>
              <a:custGeom>
                <a:avLst/>
                <a:gdLst/>
                <a:ahLst/>
                <a:cxnLst/>
                <a:rect l="l" t="t" r="r" b="b"/>
                <a:pathLst>
                  <a:path w="5057" h="16414" extrusionOk="0">
                    <a:moveTo>
                      <a:pt x="1371" y="1"/>
                    </a:moveTo>
                    <a:cubicBezTo>
                      <a:pt x="1406" y="765"/>
                      <a:pt x="2096" y="1001"/>
                      <a:pt x="2373" y="1513"/>
                    </a:cubicBezTo>
                    <a:cubicBezTo>
                      <a:pt x="3100" y="2854"/>
                      <a:pt x="3548" y="4240"/>
                      <a:pt x="3647" y="5806"/>
                    </a:cubicBezTo>
                    <a:cubicBezTo>
                      <a:pt x="3748" y="7385"/>
                      <a:pt x="3615" y="8938"/>
                      <a:pt x="3512" y="10492"/>
                    </a:cubicBezTo>
                    <a:cubicBezTo>
                      <a:pt x="3423" y="11822"/>
                      <a:pt x="2776" y="12982"/>
                      <a:pt x="1868" y="13978"/>
                    </a:cubicBezTo>
                    <a:cubicBezTo>
                      <a:pt x="1592" y="14280"/>
                      <a:pt x="1446" y="14757"/>
                      <a:pt x="1121" y="14939"/>
                    </a:cubicBezTo>
                    <a:cubicBezTo>
                      <a:pt x="497" y="15289"/>
                      <a:pt x="427" y="15968"/>
                      <a:pt x="1" y="16414"/>
                    </a:cubicBezTo>
                    <a:cubicBezTo>
                      <a:pt x="713" y="16330"/>
                      <a:pt x="1152" y="15888"/>
                      <a:pt x="1661" y="15541"/>
                    </a:cubicBezTo>
                    <a:cubicBezTo>
                      <a:pt x="3072" y="14578"/>
                      <a:pt x="3901" y="13278"/>
                      <a:pt x="4321" y="11631"/>
                    </a:cubicBezTo>
                    <a:cubicBezTo>
                      <a:pt x="4654" y="10328"/>
                      <a:pt x="4663" y="8992"/>
                      <a:pt x="4896" y="7681"/>
                    </a:cubicBezTo>
                    <a:cubicBezTo>
                      <a:pt x="5057" y="6777"/>
                      <a:pt x="5027" y="5738"/>
                      <a:pt x="4735" y="4879"/>
                    </a:cubicBezTo>
                    <a:cubicBezTo>
                      <a:pt x="4378" y="3837"/>
                      <a:pt x="4248" y="2701"/>
                      <a:pt x="3636" y="1748"/>
                    </a:cubicBezTo>
                    <a:cubicBezTo>
                      <a:pt x="3101" y="917"/>
                      <a:pt x="2496" y="170"/>
                      <a:pt x="13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5447268" y="2777025"/>
                <a:ext cx="167885" cy="42592"/>
              </a:xfrm>
              <a:custGeom>
                <a:avLst/>
                <a:gdLst/>
                <a:ahLst/>
                <a:cxnLst/>
                <a:rect l="l" t="t" r="r" b="b"/>
                <a:pathLst>
                  <a:path w="13311" h="3377" extrusionOk="0">
                    <a:moveTo>
                      <a:pt x="6464" y="1"/>
                    </a:moveTo>
                    <a:cubicBezTo>
                      <a:pt x="6117" y="1"/>
                      <a:pt x="5773" y="25"/>
                      <a:pt x="5439" y="82"/>
                    </a:cubicBezTo>
                    <a:cubicBezTo>
                      <a:pt x="3865" y="351"/>
                      <a:pt x="2313" y="625"/>
                      <a:pt x="986" y="1781"/>
                    </a:cubicBezTo>
                    <a:cubicBezTo>
                      <a:pt x="435" y="2263"/>
                      <a:pt x="44" y="2596"/>
                      <a:pt x="1" y="3377"/>
                    </a:cubicBezTo>
                    <a:cubicBezTo>
                      <a:pt x="877" y="3136"/>
                      <a:pt x="1452" y="2493"/>
                      <a:pt x="2137" y="2081"/>
                    </a:cubicBezTo>
                    <a:cubicBezTo>
                      <a:pt x="2711" y="1734"/>
                      <a:pt x="3293" y="1544"/>
                      <a:pt x="3885" y="1359"/>
                    </a:cubicBezTo>
                    <a:cubicBezTo>
                      <a:pt x="4541" y="1154"/>
                      <a:pt x="5205" y="1078"/>
                      <a:pt x="5873" y="1078"/>
                    </a:cubicBezTo>
                    <a:cubicBezTo>
                      <a:pt x="6535" y="1078"/>
                      <a:pt x="7202" y="1153"/>
                      <a:pt x="7869" y="1255"/>
                    </a:cubicBezTo>
                    <a:cubicBezTo>
                      <a:pt x="8838" y="1403"/>
                      <a:pt x="9800" y="1490"/>
                      <a:pt x="10691" y="2003"/>
                    </a:cubicBezTo>
                    <a:cubicBezTo>
                      <a:pt x="11104" y="2240"/>
                      <a:pt x="11512" y="2632"/>
                      <a:pt x="12021" y="2632"/>
                    </a:cubicBezTo>
                    <a:cubicBezTo>
                      <a:pt x="12080" y="2632"/>
                      <a:pt x="12140" y="2627"/>
                      <a:pt x="12202" y="2616"/>
                    </a:cubicBezTo>
                    <a:cubicBezTo>
                      <a:pt x="12492" y="2562"/>
                      <a:pt x="12928" y="2658"/>
                      <a:pt x="13070" y="2339"/>
                    </a:cubicBezTo>
                    <a:cubicBezTo>
                      <a:pt x="13311" y="1795"/>
                      <a:pt x="12735" y="1824"/>
                      <a:pt x="12469" y="1639"/>
                    </a:cubicBezTo>
                    <a:cubicBezTo>
                      <a:pt x="11152" y="721"/>
                      <a:pt x="9627" y="377"/>
                      <a:pt x="8089" y="141"/>
                    </a:cubicBezTo>
                    <a:cubicBezTo>
                      <a:pt x="7558" y="59"/>
                      <a:pt x="7007" y="1"/>
                      <a:pt x="6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5529219" y="3041708"/>
                <a:ext cx="39666" cy="17922"/>
              </a:xfrm>
              <a:custGeom>
                <a:avLst/>
                <a:gdLst/>
                <a:ahLst/>
                <a:cxnLst/>
                <a:rect l="l" t="t" r="r" b="b"/>
                <a:pathLst>
                  <a:path w="3145" h="1421" extrusionOk="0">
                    <a:moveTo>
                      <a:pt x="2880" y="0"/>
                    </a:moveTo>
                    <a:cubicBezTo>
                      <a:pt x="2827" y="0"/>
                      <a:pt x="2783" y="8"/>
                      <a:pt x="2783" y="8"/>
                    </a:cubicBezTo>
                    <a:cubicBezTo>
                      <a:pt x="2775" y="8"/>
                      <a:pt x="2766" y="8"/>
                      <a:pt x="2758" y="8"/>
                    </a:cubicBezTo>
                    <a:cubicBezTo>
                      <a:pt x="1843" y="8"/>
                      <a:pt x="1126" y="346"/>
                      <a:pt x="367" y="491"/>
                    </a:cubicBezTo>
                    <a:cubicBezTo>
                      <a:pt x="0" y="561"/>
                      <a:pt x="233" y="946"/>
                      <a:pt x="140" y="1177"/>
                    </a:cubicBezTo>
                    <a:cubicBezTo>
                      <a:pt x="65" y="1360"/>
                      <a:pt x="255" y="1362"/>
                      <a:pt x="383" y="1391"/>
                    </a:cubicBezTo>
                    <a:cubicBezTo>
                      <a:pt x="466" y="1411"/>
                      <a:pt x="559" y="1420"/>
                      <a:pt x="659" y="1420"/>
                    </a:cubicBezTo>
                    <a:cubicBezTo>
                      <a:pt x="1404" y="1420"/>
                      <a:pt x="2540" y="906"/>
                      <a:pt x="2873" y="358"/>
                    </a:cubicBezTo>
                    <a:cubicBezTo>
                      <a:pt x="2936" y="256"/>
                      <a:pt x="3144" y="184"/>
                      <a:pt x="3027" y="46"/>
                    </a:cubicBezTo>
                    <a:cubicBezTo>
                      <a:pt x="2997" y="9"/>
                      <a:pt x="2934" y="0"/>
                      <a:pt x="28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5" name="Google Shape;945;p33"/>
          <p:cNvGrpSpPr/>
          <p:nvPr/>
        </p:nvGrpSpPr>
        <p:grpSpPr>
          <a:xfrm>
            <a:off x="2954475" y="3458158"/>
            <a:ext cx="1089155" cy="357231"/>
            <a:chOff x="2954475" y="3458158"/>
            <a:chExt cx="1089155" cy="357231"/>
          </a:xfrm>
        </p:grpSpPr>
        <p:sp>
          <p:nvSpPr>
            <p:cNvPr id="946" name="Google Shape;946;p33"/>
            <p:cNvSpPr/>
            <p:nvPr/>
          </p:nvSpPr>
          <p:spPr>
            <a:xfrm>
              <a:off x="2954475" y="3458158"/>
              <a:ext cx="1089155" cy="357231"/>
            </a:xfrm>
            <a:custGeom>
              <a:avLst/>
              <a:gdLst/>
              <a:ahLst/>
              <a:cxnLst/>
              <a:rect l="l" t="t" r="r" b="b"/>
              <a:pathLst>
                <a:path w="45372" h="18584" extrusionOk="0">
                  <a:moveTo>
                    <a:pt x="27344" y="23"/>
                  </a:moveTo>
                  <a:cubicBezTo>
                    <a:pt x="26604" y="23"/>
                    <a:pt x="25865" y="37"/>
                    <a:pt x="25130" y="49"/>
                  </a:cubicBezTo>
                  <a:cubicBezTo>
                    <a:pt x="24837" y="53"/>
                    <a:pt x="24544" y="55"/>
                    <a:pt x="24251" y="55"/>
                  </a:cubicBezTo>
                  <a:cubicBezTo>
                    <a:pt x="23558" y="55"/>
                    <a:pt x="22864" y="46"/>
                    <a:pt x="22171" y="46"/>
                  </a:cubicBezTo>
                  <a:cubicBezTo>
                    <a:pt x="21462" y="46"/>
                    <a:pt x="20752" y="55"/>
                    <a:pt x="20043" y="91"/>
                  </a:cubicBezTo>
                  <a:cubicBezTo>
                    <a:pt x="19329" y="126"/>
                    <a:pt x="18614" y="138"/>
                    <a:pt x="17899" y="138"/>
                  </a:cubicBezTo>
                  <a:cubicBezTo>
                    <a:pt x="16530" y="138"/>
                    <a:pt x="15159" y="95"/>
                    <a:pt x="13791" y="95"/>
                  </a:cubicBezTo>
                  <a:cubicBezTo>
                    <a:pt x="13446" y="95"/>
                    <a:pt x="13101" y="98"/>
                    <a:pt x="12757" y="105"/>
                  </a:cubicBezTo>
                  <a:cubicBezTo>
                    <a:pt x="11073" y="137"/>
                    <a:pt x="9389" y="559"/>
                    <a:pt x="7695" y="579"/>
                  </a:cubicBezTo>
                  <a:cubicBezTo>
                    <a:pt x="6747" y="590"/>
                    <a:pt x="5818" y="808"/>
                    <a:pt x="4873" y="845"/>
                  </a:cubicBezTo>
                  <a:cubicBezTo>
                    <a:pt x="3983" y="879"/>
                    <a:pt x="3043" y="1016"/>
                    <a:pt x="2155" y="1581"/>
                  </a:cubicBezTo>
                  <a:cubicBezTo>
                    <a:pt x="1466" y="2018"/>
                    <a:pt x="1155" y="2654"/>
                    <a:pt x="724" y="3316"/>
                  </a:cubicBezTo>
                  <a:cubicBezTo>
                    <a:pt x="240" y="4059"/>
                    <a:pt x="206" y="4854"/>
                    <a:pt x="193" y="5683"/>
                  </a:cubicBezTo>
                  <a:cubicBezTo>
                    <a:pt x="170" y="7285"/>
                    <a:pt x="0" y="8896"/>
                    <a:pt x="282" y="10408"/>
                  </a:cubicBezTo>
                  <a:cubicBezTo>
                    <a:pt x="200" y="11949"/>
                    <a:pt x="730" y="13214"/>
                    <a:pt x="1197" y="14472"/>
                  </a:cubicBezTo>
                  <a:cubicBezTo>
                    <a:pt x="1348" y="14878"/>
                    <a:pt x="1604" y="15362"/>
                    <a:pt x="1906" y="15645"/>
                  </a:cubicBezTo>
                  <a:cubicBezTo>
                    <a:pt x="2395" y="16101"/>
                    <a:pt x="2710" y="16980"/>
                    <a:pt x="3339" y="17024"/>
                  </a:cubicBezTo>
                  <a:cubicBezTo>
                    <a:pt x="4828" y="17126"/>
                    <a:pt x="6196" y="17864"/>
                    <a:pt x="7695" y="18019"/>
                  </a:cubicBezTo>
                  <a:cubicBezTo>
                    <a:pt x="9434" y="18200"/>
                    <a:pt x="11184" y="18382"/>
                    <a:pt x="12921" y="18459"/>
                  </a:cubicBezTo>
                  <a:cubicBezTo>
                    <a:pt x="14344" y="18523"/>
                    <a:pt x="15771" y="18584"/>
                    <a:pt x="17199" y="18584"/>
                  </a:cubicBezTo>
                  <a:cubicBezTo>
                    <a:pt x="17895" y="18584"/>
                    <a:pt x="18591" y="18569"/>
                    <a:pt x="19287" y="18534"/>
                  </a:cubicBezTo>
                  <a:cubicBezTo>
                    <a:pt x="20699" y="18464"/>
                    <a:pt x="22123" y="18478"/>
                    <a:pt x="23539" y="18458"/>
                  </a:cubicBezTo>
                  <a:cubicBezTo>
                    <a:pt x="24474" y="18445"/>
                    <a:pt x="25435" y="18274"/>
                    <a:pt x="26368" y="18274"/>
                  </a:cubicBezTo>
                  <a:cubicBezTo>
                    <a:pt x="26641" y="18274"/>
                    <a:pt x="26911" y="18288"/>
                    <a:pt x="27177" y="18326"/>
                  </a:cubicBezTo>
                  <a:cubicBezTo>
                    <a:pt x="27679" y="18396"/>
                    <a:pt x="28179" y="18420"/>
                    <a:pt x="28678" y="18420"/>
                  </a:cubicBezTo>
                  <a:cubicBezTo>
                    <a:pt x="29780" y="18420"/>
                    <a:pt x="30876" y="18302"/>
                    <a:pt x="31975" y="18302"/>
                  </a:cubicBezTo>
                  <a:cubicBezTo>
                    <a:pt x="32302" y="18302"/>
                    <a:pt x="32629" y="18313"/>
                    <a:pt x="32956" y="18340"/>
                  </a:cubicBezTo>
                  <a:cubicBezTo>
                    <a:pt x="33116" y="18353"/>
                    <a:pt x="33276" y="18358"/>
                    <a:pt x="33437" y="18358"/>
                  </a:cubicBezTo>
                  <a:cubicBezTo>
                    <a:pt x="34248" y="18358"/>
                    <a:pt x="35075" y="18218"/>
                    <a:pt x="35875" y="18211"/>
                  </a:cubicBezTo>
                  <a:cubicBezTo>
                    <a:pt x="36876" y="18201"/>
                    <a:pt x="37883" y="18049"/>
                    <a:pt x="38868" y="17976"/>
                  </a:cubicBezTo>
                  <a:cubicBezTo>
                    <a:pt x="39960" y="17896"/>
                    <a:pt x="41086" y="17840"/>
                    <a:pt x="42206" y="17464"/>
                  </a:cubicBezTo>
                  <a:cubicBezTo>
                    <a:pt x="43309" y="17094"/>
                    <a:pt x="43939" y="16372"/>
                    <a:pt x="44298" y="15291"/>
                  </a:cubicBezTo>
                  <a:cubicBezTo>
                    <a:pt x="44866" y="13584"/>
                    <a:pt x="45076" y="11739"/>
                    <a:pt x="45250" y="9907"/>
                  </a:cubicBezTo>
                  <a:cubicBezTo>
                    <a:pt x="45372" y="8645"/>
                    <a:pt x="45213" y="7379"/>
                    <a:pt x="45272" y="6103"/>
                  </a:cubicBezTo>
                  <a:cubicBezTo>
                    <a:pt x="45330" y="4792"/>
                    <a:pt x="44623" y="3782"/>
                    <a:pt x="43600" y="3109"/>
                  </a:cubicBezTo>
                  <a:cubicBezTo>
                    <a:pt x="42453" y="2354"/>
                    <a:pt x="41184" y="2105"/>
                    <a:pt x="40011" y="1534"/>
                  </a:cubicBezTo>
                  <a:cubicBezTo>
                    <a:pt x="38524" y="811"/>
                    <a:pt x="36963" y="841"/>
                    <a:pt x="35453" y="478"/>
                  </a:cubicBezTo>
                  <a:cubicBezTo>
                    <a:pt x="33457" y="1"/>
                    <a:pt x="31376" y="173"/>
                    <a:pt x="29332" y="69"/>
                  </a:cubicBezTo>
                  <a:cubicBezTo>
                    <a:pt x="28670" y="34"/>
                    <a:pt x="28006" y="23"/>
                    <a:pt x="27344" y="23"/>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2954475" y="3458158"/>
              <a:ext cx="1089155" cy="357231"/>
            </a:xfrm>
            <a:custGeom>
              <a:avLst/>
              <a:gdLst/>
              <a:ahLst/>
              <a:cxnLst/>
              <a:rect l="l" t="t" r="r" b="b"/>
              <a:pathLst>
                <a:path w="45372" h="18584" extrusionOk="0">
                  <a:moveTo>
                    <a:pt x="27834" y="1293"/>
                  </a:moveTo>
                  <a:cubicBezTo>
                    <a:pt x="28087" y="1495"/>
                    <a:pt x="28350" y="1558"/>
                    <a:pt x="28614" y="1558"/>
                  </a:cubicBezTo>
                  <a:cubicBezTo>
                    <a:pt x="29000" y="1558"/>
                    <a:pt x="29389" y="1426"/>
                    <a:pt x="29763" y="1402"/>
                  </a:cubicBezTo>
                  <a:cubicBezTo>
                    <a:pt x="29985" y="1388"/>
                    <a:pt x="30207" y="1382"/>
                    <a:pt x="30429" y="1382"/>
                  </a:cubicBezTo>
                  <a:cubicBezTo>
                    <a:pt x="32271" y="1382"/>
                    <a:pt x="34088" y="1821"/>
                    <a:pt x="35931" y="1852"/>
                  </a:cubicBezTo>
                  <a:cubicBezTo>
                    <a:pt x="36743" y="1866"/>
                    <a:pt x="37628" y="2248"/>
                    <a:pt x="38446" y="2354"/>
                  </a:cubicBezTo>
                  <a:cubicBezTo>
                    <a:pt x="39423" y="2480"/>
                    <a:pt x="40350" y="2891"/>
                    <a:pt x="41255" y="3162"/>
                  </a:cubicBezTo>
                  <a:cubicBezTo>
                    <a:pt x="42022" y="3390"/>
                    <a:pt x="43062" y="3625"/>
                    <a:pt x="43622" y="4593"/>
                  </a:cubicBezTo>
                  <a:cubicBezTo>
                    <a:pt x="44183" y="5565"/>
                    <a:pt x="44186" y="6711"/>
                    <a:pt x="44110" y="7648"/>
                  </a:cubicBezTo>
                  <a:cubicBezTo>
                    <a:pt x="44138" y="10204"/>
                    <a:pt x="43869" y="12515"/>
                    <a:pt x="43536" y="14827"/>
                  </a:cubicBezTo>
                  <a:cubicBezTo>
                    <a:pt x="43469" y="15283"/>
                    <a:pt x="43189" y="15051"/>
                    <a:pt x="43086" y="15222"/>
                  </a:cubicBezTo>
                  <a:cubicBezTo>
                    <a:pt x="42309" y="16516"/>
                    <a:pt x="41136" y="16372"/>
                    <a:pt x="40047" y="16474"/>
                  </a:cubicBezTo>
                  <a:cubicBezTo>
                    <a:pt x="38998" y="16573"/>
                    <a:pt x="37945" y="16698"/>
                    <a:pt x="36896" y="16698"/>
                  </a:cubicBezTo>
                  <a:cubicBezTo>
                    <a:pt x="36691" y="16698"/>
                    <a:pt x="36487" y="16694"/>
                    <a:pt x="36282" y="16683"/>
                  </a:cubicBezTo>
                  <a:cubicBezTo>
                    <a:pt x="36143" y="16675"/>
                    <a:pt x="36003" y="16672"/>
                    <a:pt x="35864" y="16672"/>
                  </a:cubicBezTo>
                  <a:cubicBezTo>
                    <a:pt x="35019" y="16672"/>
                    <a:pt x="34180" y="16794"/>
                    <a:pt x="33351" y="16848"/>
                  </a:cubicBezTo>
                  <a:cubicBezTo>
                    <a:pt x="33044" y="16868"/>
                    <a:pt x="32736" y="16875"/>
                    <a:pt x="32429" y="16875"/>
                  </a:cubicBezTo>
                  <a:cubicBezTo>
                    <a:pt x="31559" y="16875"/>
                    <a:pt x="30691" y="16816"/>
                    <a:pt x="29822" y="16816"/>
                  </a:cubicBezTo>
                  <a:cubicBezTo>
                    <a:pt x="29434" y="16816"/>
                    <a:pt x="29045" y="16828"/>
                    <a:pt x="28656" y="16862"/>
                  </a:cubicBezTo>
                  <a:cubicBezTo>
                    <a:pt x="28378" y="16886"/>
                    <a:pt x="28098" y="16896"/>
                    <a:pt x="27817" y="16896"/>
                  </a:cubicBezTo>
                  <a:cubicBezTo>
                    <a:pt x="26867" y="16896"/>
                    <a:pt x="25910" y="16787"/>
                    <a:pt x="24957" y="16787"/>
                  </a:cubicBezTo>
                  <a:cubicBezTo>
                    <a:pt x="24941" y="16787"/>
                    <a:pt x="24926" y="16787"/>
                    <a:pt x="24911" y="16787"/>
                  </a:cubicBezTo>
                  <a:cubicBezTo>
                    <a:pt x="24053" y="16792"/>
                    <a:pt x="23193" y="16934"/>
                    <a:pt x="22339" y="16934"/>
                  </a:cubicBezTo>
                  <a:cubicBezTo>
                    <a:pt x="22189" y="16934"/>
                    <a:pt x="22039" y="16930"/>
                    <a:pt x="21890" y="16919"/>
                  </a:cubicBezTo>
                  <a:cubicBezTo>
                    <a:pt x="21782" y="16912"/>
                    <a:pt x="21676" y="16909"/>
                    <a:pt x="21569" y="16909"/>
                  </a:cubicBezTo>
                  <a:cubicBezTo>
                    <a:pt x="20875" y="16909"/>
                    <a:pt x="20189" y="17042"/>
                    <a:pt x="19492" y="17042"/>
                  </a:cubicBezTo>
                  <a:cubicBezTo>
                    <a:pt x="19263" y="17042"/>
                    <a:pt x="19032" y="17028"/>
                    <a:pt x="18800" y="16989"/>
                  </a:cubicBezTo>
                  <a:cubicBezTo>
                    <a:pt x="18681" y="16970"/>
                    <a:pt x="18561" y="16962"/>
                    <a:pt x="18440" y="16962"/>
                  </a:cubicBezTo>
                  <a:cubicBezTo>
                    <a:pt x="17939" y="16962"/>
                    <a:pt x="17423" y="17098"/>
                    <a:pt x="16910" y="17098"/>
                  </a:cubicBezTo>
                  <a:cubicBezTo>
                    <a:pt x="16741" y="17098"/>
                    <a:pt x="16572" y="17083"/>
                    <a:pt x="16404" y="17044"/>
                  </a:cubicBezTo>
                  <a:cubicBezTo>
                    <a:pt x="16275" y="17014"/>
                    <a:pt x="16142" y="17003"/>
                    <a:pt x="16009" y="17003"/>
                  </a:cubicBezTo>
                  <a:cubicBezTo>
                    <a:pt x="15722" y="17003"/>
                    <a:pt x="15436" y="17052"/>
                    <a:pt x="15187" y="17052"/>
                  </a:cubicBezTo>
                  <a:cubicBezTo>
                    <a:pt x="15100" y="17052"/>
                    <a:pt x="15017" y="17046"/>
                    <a:pt x="14941" y="17030"/>
                  </a:cubicBezTo>
                  <a:cubicBezTo>
                    <a:pt x="14771" y="16994"/>
                    <a:pt x="14601" y="16982"/>
                    <a:pt x="14432" y="16982"/>
                  </a:cubicBezTo>
                  <a:cubicBezTo>
                    <a:pt x="14032" y="16982"/>
                    <a:pt x="13635" y="17052"/>
                    <a:pt x="13247" y="17052"/>
                  </a:cubicBezTo>
                  <a:cubicBezTo>
                    <a:pt x="12983" y="17052"/>
                    <a:pt x="12723" y="17019"/>
                    <a:pt x="12469" y="16910"/>
                  </a:cubicBezTo>
                  <a:cubicBezTo>
                    <a:pt x="12311" y="16842"/>
                    <a:pt x="12171" y="16812"/>
                    <a:pt x="12038" y="16812"/>
                  </a:cubicBezTo>
                  <a:cubicBezTo>
                    <a:pt x="11868" y="16812"/>
                    <a:pt x="11708" y="16860"/>
                    <a:pt x="11534" y="16940"/>
                  </a:cubicBezTo>
                  <a:cubicBezTo>
                    <a:pt x="11404" y="16999"/>
                    <a:pt x="11279" y="17022"/>
                    <a:pt x="11156" y="17022"/>
                  </a:cubicBezTo>
                  <a:cubicBezTo>
                    <a:pt x="10630" y="17022"/>
                    <a:pt x="10155" y="16582"/>
                    <a:pt x="9602" y="16582"/>
                  </a:cubicBezTo>
                  <a:cubicBezTo>
                    <a:pt x="9570" y="16582"/>
                    <a:pt x="9538" y="16583"/>
                    <a:pt x="9505" y="16586"/>
                  </a:cubicBezTo>
                  <a:cubicBezTo>
                    <a:pt x="9350" y="16601"/>
                    <a:pt x="9195" y="16607"/>
                    <a:pt x="9039" y="16607"/>
                  </a:cubicBezTo>
                  <a:cubicBezTo>
                    <a:pt x="8323" y="16607"/>
                    <a:pt x="7597" y="16479"/>
                    <a:pt x="6873" y="16471"/>
                  </a:cubicBezTo>
                  <a:cubicBezTo>
                    <a:pt x="6179" y="16462"/>
                    <a:pt x="5487" y="16145"/>
                    <a:pt x="4845" y="15732"/>
                  </a:cubicBezTo>
                  <a:cubicBezTo>
                    <a:pt x="4583" y="15564"/>
                    <a:pt x="4257" y="15549"/>
                    <a:pt x="3975" y="15446"/>
                  </a:cubicBezTo>
                  <a:cubicBezTo>
                    <a:pt x="2713" y="14986"/>
                    <a:pt x="2143" y="13842"/>
                    <a:pt x="1867" y="12478"/>
                  </a:cubicBezTo>
                  <a:cubicBezTo>
                    <a:pt x="1569" y="10994"/>
                    <a:pt x="1439" y="9456"/>
                    <a:pt x="1271" y="7936"/>
                  </a:cubicBezTo>
                  <a:cubicBezTo>
                    <a:pt x="1178" y="7094"/>
                    <a:pt x="1108" y="6240"/>
                    <a:pt x="1113" y="5392"/>
                  </a:cubicBezTo>
                  <a:cubicBezTo>
                    <a:pt x="1119" y="4342"/>
                    <a:pt x="2195" y="3090"/>
                    <a:pt x="3037" y="2927"/>
                  </a:cubicBezTo>
                  <a:cubicBezTo>
                    <a:pt x="3884" y="2762"/>
                    <a:pt x="4721" y="2441"/>
                    <a:pt x="5577" y="2441"/>
                  </a:cubicBezTo>
                  <a:cubicBezTo>
                    <a:pt x="5635" y="2441"/>
                    <a:pt x="5692" y="2443"/>
                    <a:pt x="5750" y="2446"/>
                  </a:cubicBezTo>
                  <a:cubicBezTo>
                    <a:pt x="5843" y="2451"/>
                    <a:pt x="5936" y="2453"/>
                    <a:pt x="6028" y="2453"/>
                  </a:cubicBezTo>
                  <a:cubicBezTo>
                    <a:pt x="7170" y="2453"/>
                    <a:pt x="8259" y="2092"/>
                    <a:pt x="9375" y="1902"/>
                  </a:cubicBezTo>
                  <a:cubicBezTo>
                    <a:pt x="9924" y="1807"/>
                    <a:pt x="10521" y="1789"/>
                    <a:pt x="11112" y="1789"/>
                  </a:cubicBezTo>
                  <a:cubicBezTo>
                    <a:pt x="11294" y="1789"/>
                    <a:pt x="11476" y="1791"/>
                    <a:pt x="11655" y="1793"/>
                  </a:cubicBezTo>
                  <a:cubicBezTo>
                    <a:pt x="11687" y="1793"/>
                    <a:pt x="11719" y="1793"/>
                    <a:pt x="11751" y="1793"/>
                  </a:cubicBezTo>
                  <a:cubicBezTo>
                    <a:pt x="12841" y="1793"/>
                    <a:pt x="13943" y="1598"/>
                    <a:pt x="15027" y="1598"/>
                  </a:cubicBezTo>
                  <a:cubicBezTo>
                    <a:pt x="15346" y="1598"/>
                    <a:pt x="15663" y="1615"/>
                    <a:pt x="15978" y="1659"/>
                  </a:cubicBezTo>
                  <a:cubicBezTo>
                    <a:pt x="16233" y="1694"/>
                    <a:pt x="16486" y="1708"/>
                    <a:pt x="16739" y="1708"/>
                  </a:cubicBezTo>
                  <a:cubicBezTo>
                    <a:pt x="17677" y="1708"/>
                    <a:pt x="18601" y="1517"/>
                    <a:pt x="19540" y="1517"/>
                  </a:cubicBezTo>
                  <a:cubicBezTo>
                    <a:pt x="19793" y="1517"/>
                    <a:pt x="20046" y="1530"/>
                    <a:pt x="20301" y="1565"/>
                  </a:cubicBezTo>
                  <a:cubicBezTo>
                    <a:pt x="20467" y="1588"/>
                    <a:pt x="20643" y="1596"/>
                    <a:pt x="20826" y="1596"/>
                  </a:cubicBezTo>
                  <a:cubicBezTo>
                    <a:pt x="21255" y="1596"/>
                    <a:pt x="21716" y="1552"/>
                    <a:pt x="22139" y="1552"/>
                  </a:cubicBezTo>
                  <a:cubicBezTo>
                    <a:pt x="22281" y="1552"/>
                    <a:pt x="22418" y="1557"/>
                    <a:pt x="22549" y="1570"/>
                  </a:cubicBezTo>
                  <a:cubicBezTo>
                    <a:pt x="22721" y="1588"/>
                    <a:pt x="22893" y="1594"/>
                    <a:pt x="23065" y="1594"/>
                  </a:cubicBezTo>
                  <a:cubicBezTo>
                    <a:pt x="23641" y="1594"/>
                    <a:pt x="24215" y="1519"/>
                    <a:pt x="24795" y="1519"/>
                  </a:cubicBezTo>
                  <a:cubicBezTo>
                    <a:pt x="25039" y="1519"/>
                    <a:pt x="25284" y="1532"/>
                    <a:pt x="25530" y="1570"/>
                  </a:cubicBezTo>
                  <a:cubicBezTo>
                    <a:pt x="25876" y="1624"/>
                    <a:pt x="26315" y="1770"/>
                    <a:pt x="26754" y="1770"/>
                  </a:cubicBezTo>
                  <a:cubicBezTo>
                    <a:pt x="27133" y="1770"/>
                    <a:pt x="27512" y="1662"/>
                    <a:pt x="27834" y="1293"/>
                  </a:cubicBezTo>
                  <a:close/>
                  <a:moveTo>
                    <a:pt x="27344" y="23"/>
                  </a:moveTo>
                  <a:cubicBezTo>
                    <a:pt x="26604" y="23"/>
                    <a:pt x="25865" y="37"/>
                    <a:pt x="25130" y="49"/>
                  </a:cubicBezTo>
                  <a:cubicBezTo>
                    <a:pt x="24837" y="53"/>
                    <a:pt x="24544" y="55"/>
                    <a:pt x="24251" y="55"/>
                  </a:cubicBezTo>
                  <a:cubicBezTo>
                    <a:pt x="23558" y="55"/>
                    <a:pt x="22864" y="46"/>
                    <a:pt x="22171" y="46"/>
                  </a:cubicBezTo>
                  <a:cubicBezTo>
                    <a:pt x="21462" y="46"/>
                    <a:pt x="20752" y="55"/>
                    <a:pt x="20043" y="91"/>
                  </a:cubicBezTo>
                  <a:cubicBezTo>
                    <a:pt x="19329" y="126"/>
                    <a:pt x="18614" y="138"/>
                    <a:pt x="17899" y="138"/>
                  </a:cubicBezTo>
                  <a:cubicBezTo>
                    <a:pt x="16530" y="138"/>
                    <a:pt x="15159" y="95"/>
                    <a:pt x="13791" y="95"/>
                  </a:cubicBezTo>
                  <a:cubicBezTo>
                    <a:pt x="13446" y="95"/>
                    <a:pt x="13101" y="98"/>
                    <a:pt x="12757" y="105"/>
                  </a:cubicBezTo>
                  <a:cubicBezTo>
                    <a:pt x="11073" y="137"/>
                    <a:pt x="9389" y="559"/>
                    <a:pt x="7695" y="579"/>
                  </a:cubicBezTo>
                  <a:cubicBezTo>
                    <a:pt x="6747" y="590"/>
                    <a:pt x="5818" y="808"/>
                    <a:pt x="4873" y="845"/>
                  </a:cubicBezTo>
                  <a:cubicBezTo>
                    <a:pt x="3983" y="879"/>
                    <a:pt x="3043" y="1016"/>
                    <a:pt x="2155" y="1581"/>
                  </a:cubicBezTo>
                  <a:cubicBezTo>
                    <a:pt x="1466" y="2018"/>
                    <a:pt x="1155" y="2654"/>
                    <a:pt x="724" y="3316"/>
                  </a:cubicBezTo>
                  <a:cubicBezTo>
                    <a:pt x="240" y="4059"/>
                    <a:pt x="206" y="4854"/>
                    <a:pt x="193" y="5683"/>
                  </a:cubicBezTo>
                  <a:cubicBezTo>
                    <a:pt x="170" y="7285"/>
                    <a:pt x="0" y="8896"/>
                    <a:pt x="282" y="10408"/>
                  </a:cubicBezTo>
                  <a:cubicBezTo>
                    <a:pt x="200" y="11949"/>
                    <a:pt x="730" y="13214"/>
                    <a:pt x="1197" y="14472"/>
                  </a:cubicBezTo>
                  <a:cubicBezTo>
                    <a:pt x="1348" y="14878"/>
                    <a:pt x="1604" y="15362"/>
                    <a:pt x="1906" y="15645"/>
                  </a:cubicBezTo>
                  <a:cubicBezTo>
                    <a:pt x="2395" y="16101"/>
                    <a:pt x="2710" y="16980"/>
                    <a:pt x="3339" y="17024"/>
                  </a:cubicBezTo>
                  <a:cubicBezTo>
                    <a:pt x="4828" y="17126"/>
                    <a:pt x="6196" y="17864"/>
                    <a:pt x="7695" y="18019"/>
                  </a:cubicBezTo>
                  <a:cubicBezTo>
                    <a:pt x="9434" y="18200"/>
                    <a:pt x="11184" y="18382"/>
                    <a:pt x="12921" y="18459"/>
                  </a:cubicBezTo>
                  <a:cubicBezTo>
                    <a:pt x="14344" y="18523"/>
                    <a:pt x="15771" y="18584"/>
                    <a:pt x="17199" y="18584"/>
                  </a:cubicBezTo>
                  <a:cubicBezTo>
                    <a:pt x="17895" y="18584"/>
                    <a:pt x="18591" y="18569"/>
                    <a:pt x="19287" y="18534"/>
                  </a:cubicBezTo>
                  <a:cubicBezTo>
                    <a:pt x="20699" y="18464"/>
                    <a:pt x="22123" y="18478"/>
                    <a:pt x="23539" y="18458"/>
                  </a:cubicBezTo>
                  <a:cubicBezTo>
                    <a:pt x="24474" y="18445"/>
                    <a:pt x="25435" y="18274"/>
                    <a:pt x="26368" y="18274"/>
                  </a:cubicBezTo>
                  <a:cubicBezTo>
                    <a:pt x="26641" y="18274"/>
                    <a:pt x="26911" y="18288"/>
                    <a:pt x="27177" y="18326"/>
                  </a:cubicBezTo>
                  <a:cubicBezTo>
                    <a:pt x="27679" y="18396"/>
                    <a:pt x="28179" y="18420"/>
                    <a:pt x="28678" y="18420"/>
                  </a:cubicBezTo>
                  <a:cubicBezTo>
                    <a:pt x="29780" y="18420"/>
                    <a:pt x="30876" y="18302"/>
                    <a:pt x="31975" y="18302"/>
                  </a:cubicBezTo>
                  <a:cubicBezTo>
                    <a:pt x="32302" y="18302"/>
                    <a:pt x="32629" y="18313"/>
                    <a:pt x="32956" y="18340"/>
                  </a:cubicBezTo>
                  <a:cubicBezTo>
                    <a:pt x="33116" y="18353"/>
                    <a:pt x="33276" y="18358"/>
                    <a:pt x="33437" y="18358"/>
                  </a:cubicBezTo>
                  <a:cubicBezTo>
                    <a:pt x="34248" y="18358"/>
                    <a:pt x="35075" y="18218"/>
                    <a:pt x="35875" y="18211"/>
                  </a:cubicBezTo>
                  <a:cubicBezTo>
                    <a:pt x="36876" y="18201"/>
                    <a:pt x="37883" y="18049"/>
                    <a:pt x="38868" y="17976"/>
                  </a:cubicBezTo>
                  <a:cubicBezTo>
                    <a:pt x="39960" y="17896"/>
                    <a:pt x="41086" y="17840"/>
                    <a:pt x="42206" y="17464"/>
                  </a:cubicBezTo>
                  <a:cubicBezTo>
                    <a:pt x="43309" y="17094"/>
                    <a:pt x="43939" y="16372"/>
                    <a:pt x="44298" y="15291"/>
                  </a:cubicBezTo>
                  <a:cubicBezTo>
                    <a:pt x="44866" y="13584"/>
                    <a:pt x="45076" y="11739"/>
                    <a:pt x="45250" y="9907"/>
                  </a:cubicBezTo>
                  <a:cubicBezTo>
                    <a:pt x="45372" y="8645"/>
                    <a:pt x="45213" y="7379"/>
                    <a:pt x="45272" y="6103"/>
                  </a:cubicBezTo>
                  <a:cubicBezTo>
                    <a:pt x="45330" y="4792"/>
                    <a:pt x="44623" y="3782"/>
                    <a:pt x="43600" y="3109"/>
                  </a:cubicBezTo>
                  <a:cubicBezTo>
                    <a:pt x="42453" y="2354"/>
                    <a:pt x="41184" y="2105"/>
                    <a:pt x="40011" y="1534"/>
                  </a:cubicBezTo>
                  <a:cubicBezTo>
                    <a:pt x="38524" y="811"/>
                    <a:pt x="36963" y="841"/>
                    <a:pt x="35453" y="478"/>
                  </a:cubicBezTo>
                  <a:cubicBezTo>
                    <a:pt x="33457" y="1"/>
                    <a:pt x="31376" y="173"/>
                    <a:pt x="29332" y="69"/>
                  </a:cubicBezTo>
                  <a:cubicBezTo>
                    <a:pt x="28670" y="34"/>
                    <a:pt x="28006" y="23"/>
                    <a:pt x="27344" y="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33"/>
          <p:cNvGrpSpPr/>
          <p:nvPr/>
        </p:nvGrpSpPr>
        <p:grpSpPr>
          <a:xfrm>
            <a:off x="3497766" y="2012744"/>
            <a:ext cx="246101" cy="388799"/>
            <a:chOff x="3497766" y="2048168"/>
            <a:chExt cx="246101" cy="388799"/>
          </a:xfrm>
        </p:grpSpPr>
        <p:sp>
          <p:nvSpPr>
            <p:cNvPr id="949" name="Google Shape;949;p33"/>
            <p:cNvSpPr/>
            <p:nvPr/>
          </p:nvSpPr>
          <p:spPr>
            <a:xfrm>
              <a:off x="3511003" y="2062499"/>
              <a:ext cx="218646" cy="357255"/>
            </a:xfrm>
            <a:custGeom>
              <a:avLst/>
              <a:gdLst/>
              <a:ahLst/>
              <a:cxnLst/>
              <a:rect l="l" t="t" r="r" b="b"/>
              <a:pathLst>
                <a:path w="17377" h="28393" extrusionOk="0">
                  <a:moveTo>
                    <a:pt x="13572" y="0"/>
                  </a:moveTo>
                  <a:cubicBezTo>
                    <a:pt x="13074" y="0"/>
                    <a:pt x="12546" y="262"/>
                    <a:pt x="12228" y="646"/>
                  </a:cubicBezTo>
                  <a:cubicBezTo>
                    <a:pt x="11377" y="1676"/>
                    <a:pt x="10457" y="2667"/>
                    <a:pt x="9854" y="3861"/>
                  </a:cubicBezTo>
                  <a:cubicBezTo>
                    <a:pt x="9344" y="4874"/>
                    <a:pt x="8650" y="5775"/>
                    <a:pt x="8119" y="6780"/>
                  </a:cubicBezTo>
                  <a:cubicBezTo>
                    <a:pt x="7687" y="7599"/>
                    <a:pt x="7541" y="8639"/>
                    <a:pt x="6744" y="9275"/>
                  </a:cubicBezTo>
                  <a:cubicBezTo>
                    <a:pt x="6445" y="9514"/>
                    <a:pt x="6427" y="9944"/>
                    <a:pt x="6324" y="10250"/>
                  </a:cubicBezTo>
                  <a:cubicBezTo>
                    <a:pt x="5649" y="12269"/>
                    <a:pt x="4684" y="14191"/>
                    <a:pt x="4380" y="16337"/>
                  </a:cubicBezTo>
                  <a:cubicBezTo>
                    <a:pt x="4235" y="17348"/>
                    <a:pt x="3928" y="18343"/>
                    <a:pt x="3760" y="19358"/>
                  </a:cubicBezTo>
                  <a:cubicBezTo>
                    <a:pt x="3732" y="19534"/>
                    <a:pt x="3712" y="19652"/>
                    <a:pt x="3591" y="19652"/>
                  </a:cubicBezTo>
                  <a:cubicBezTo>
                    <a:pt x="3521" y="19652"/>
                    <a:pt x="3418" y="19613"/>
                    <a:pt x="3259" y="19525"/>
                  </a:cubicBezTo>
                  <a:cubicBezTo>
                    <a:pt x="2586" y="19151"/>
                    <a:pt x="1869" y="18744"/>
                    <a:pt x="1051" y="18744"/>
                  </a:cubicBezTo>
                  <a:cubicBezTo>
                    <a:pt x="888" y="18744"/>
                    <a:pt x="722" y="18760"/>
                    <a:pt x="551" y="18795"/>
                  </a:cubicBezTo>
                  <a:cubicBezTo>
                    <a:pt x="0" y="18909"/>
                    <a:pt x="385" y="19235"/>
                    <a:pt x="358" y="19483"/>
                  </a:cubicBezTo>
                  <a:cubicBezTo>
                    <a:pt x="153" y="19774"/>
                    <a:pt x="235" y="19996"/>
                    <a:pt x="520" y="20211"/>
                  </a:cubicBezTo>
                  <a:cubicBezTo>
                    <a:pt x="682" y="20332"/>
                    <a:pt x="746" y="20514"/>
                    <a:pt x="452" y="20617"/>
                  </a:cubicBezTo>
                  <a:cubicBezTo>
                    <a:pt x="276" y="20679"/>
                    <a:pt x="424" y="20859"/>
                    <a:pt x="450" y="20870"/>
                  </a:cubicBezTo>
                  <a:cubicBezTo>
                    <a:pt x="1100" y="21124"/>
                    <a:pt x="1002" y="21827"/>
                    <a:pt x="1164" y="22288"/>
                  </a:cubicBezTo>
                  <a:cubicBezTo>
                    <a:pt x="1340" y="22788"/>
                    <a:pt x="1802" y="23310"/>
                    <a:pt x="1533" y="23935"/>
                  </a:cubicBezTo>
                  <a:cubicBezTo>
                    <a:pt x="1517" y="23980"/>
                    <a:pt x="1505" y="24025"/>
                    <a:pt x="1495" y="24072"/>
                  </a:cubicBezTo>
                  <a:cubicBezTo>
                    <a:pt x="2286" y="24182"/>
                    <a:pt x="1805" y="25106"/>
                    <a:pt x="2351" y="25410"/>
                  </a:cubicBezTo>
                  <a:cubicBezTo>
                    <a:pt x="2547" y="25519"/>
                    <a:pt x="2682" y="25777"/>
                    <a:pt x="2704" y="26086"/>
                  </a:cubicBezTo>
                  <a:cubicBezTo>
                    <a:pt x="2726" y="26396"/>
                    <a:pt x="2900" y="26693"/>
                    <a:pt x="3133" y="26961"/>
                  </a:cubicBezTo>
                  <a:cubicBezTo>
                    <a:pt x="3417" y="27284"/>
                    <a:pt x="3966" y="27452"/>
                    <a:pt x="3818" y="28099"/>
                  </a:cubicBezTo>
                  <a:cubicBezTo>
                    <a:pt x="3781" y="28262"/>
                    <a:pt x="4223" y="28393"/>
                    <a:pt x="4628" y="28393"/>
                  </a:cubicBezTo>
                  <a:cubicBezTo>
                    <a:pt x="4859" y="28393"/>
                    <a:pt x="5077" y="28350"/>
                    <a:pt x="5188" y="28247"/>
                  </a:cubicBezTo>
                  <a:cubicBezTo>
                    <a:pt x="5515" y="27945"/>
                    <a:pt x="5856" y="27625"/>
                    <a:pt x="6186" y="27359"/>
                  </a:cubicBezTo>
                  <a:cubicBezTo>
                    <a:pt x="7318" y="26438"/>
                    <a:pt x="8261" y="25326"/>
                    <a:pt x="9049" y="24156"/>
                  </a:cubicBezTo>
                  <a:cubicBezTo>
                    <a:pt x="9554" y="23409"/>
                    <a:pt x="10185" y="22650"/>
                    <a:pt x="10418" y="21715"/>
                  </a:cubicBezTo>
                  <a:cubicBezTo>
                    <a:pt x="10436" y="21639"/>
                    <a:pt x="10459" y="21563"/>
                    <a:pt x="10490" y="21490"/>
                  </a:cubicBezTo>
                  <a:cubicBezTo>
                    <a:pt x="11053" y="20239"/>
                    <a:pt x="10956" y="19872"/>
                    <a:pt x="9816" y="19872"/>
                  </a:cubicBezTo>
                  <a:cubicBezTo>
                    <a:pt x="9665" y="19872"/>
                    <a:pt x="9496" y="19879"/>
                    <a:pt x="9308" y="19890"/>
                  </a:cubicBezTo>
                  <a:cubicBezTo>
                    <a:pt x="9256" y="19894"/>
                    <a:pt x="9204" y="19895"/>
                    <a:pt x="9152" y="19895"/>
                  </a:cubicBezTo>
                  <a:cubicBezTo>
                    <a:pt x="9018" y="19895"/>
                    <a:pt x="8882" y="19887"/>
                    <a:pt x="8748" y="19887"/>
                  </a:cubicBezTo>
                  <a:cubicBezTo>
                    <a:pt x="8475" y="19887"/>
                    <a:pt x="8207" y="19920"/>
                    <a:pt x="7965" y="20121"/>
                  </a:cubicBezTo>
                  <a:cubicBezTo>
                    <a:pt x="7918" y="20160"/>
                    <a:pt x="7874" y="20177"/>
                    <a:pt x="7834" y="20177"/>
                  </a:cubicBezTo>
                  <a:cubicBezTo>
                    <a:pt x="7755" y="20177"/>
                    <a:pt x="7690" y="20112"/>
                    <a:pt x="7648" y="20023"/>
                  </a:cubicBezTo>
                  <a:cubicBezTo>
                    <a:pt x="7503" y="19721"/>
                    <a:pt x="7337" y="19416"/>
                    <a:pt x="7466" y="19066"/>
                  </a:cubicBezTo>
                  <a:cubicBezTo>
                    <a:pt x="8060" y="17471"/>
                    <a:pt x="8689" y="15885"/>
                    <a:pt x="9477" y="14379"/>
                  </a:cubicBezTo>
                  <a:cubicBezTo>
                    <a:pt x="9860" y="13648"/>
                    <a:pt x="10327" y="12929"/>
                    <a:pt x="10700" y="12207"/>
                  </a:cubicBezTo>
                  <a:cubicBezTo>
                    <a:pt x="11423" y="10813"/>
                    <a:pt x="12416" y="9650"/>
                    <a:pt x="13335" y="8415"/>
                  </a:cubicBezTo>
                  <a:cubicBezTo>
                    <a:pt x="14080" y="7416"/>
                    <a:pt x="14928" y="6509"/>
                    <a:pt x="15774" y="5597"/>
                  </a:cubicBezTo>
                  <a:cubicBezTo>
                    <a:pt x="16154" y="5187"/>
                    <a:pt x="16384" y="4673"/>
                    <a:pt x="16913" y="4353"/>
                  </a:cubicBezTo>
                  <a:cubicBezTo>
                    <a:pt x="17198" y="4179"/>
                    <a:pt x="17377" y="3659"/>
                    <a:pt x="17165" y="3202"/>
                  </a:cubicBezTo>
                  <a:cubicBezTo>
                    <a:pt x="16524" y="1809"/>
                    <a:pt x="15474" y="820"/>
                    <a:pt x="14132" y="129"/>
                  </a:cubicBezTo>
                  <a:cubicBezTo>
                    <a:pt x="13959" y="40"/>
                    <a:pt x="13768" y="0"/>
                    <a:pt x="13572"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3497766" y="2048168"/>
              <a:ext cx="246101" cy="388799"/>
            </a:xfrm>
            <a:custGeom>
              <a:avLst/>
              <a:gdLst/>
              <a:ahLst/>
              <a:cxnLst/>
              <a:rect l="l" t="t" r="r" b="b"/>
              <a:pathLst>
                <a:path w="19559" h="30900" extrusionOk="0">
                  <a:moveTo>
                    <a:pt x="14624" y="1139"/>
                  </a:moveTo>
                  <a:cubicBezTo>
                    <a:pt x="14820" y="1139"/>
                    <a:pt x="15011" y="1179"/>
                    <a:pt x="15184" y="1268"/>
                  </a:cubicBezTo>
                  <a:cubicBezTo>
                    <a:pt x="16526" y="1959"/>
                    <a:pt x="17576" y="2948"/>
                    <a:pt x="18217" y="4341"/>
                  </a:cubicBezTo>
                  <a:cubicBezTo>
                    <a:pt x="18429" y="4798"/>
                    <a:pt x="18250" y="5318"/>
                    <a:pt x="17965" y="5492"/>
                  </a:cubicBezTo>
                  <a:cubicBezTo>
                    <a:pt x="17436" y="5812"/>
                    <a:pt x="17206" y="6326"/>
                    <a:pt x="16826" y="6736"/>
                  </a:cubicBezTo>
                  <a:cubicBezTo>
                    <a:pt x="15980" y="7648"/>
                    <a:pt x="15132" y="8555"/>
                    <a:pt x="14387" y="9554"/>
                  </a:cubicBezTo>
                  <a:cubicBezTo>
                    <a:pt x="13468" y="10789"/>
                    <a:pt x="12475" y="11952"/>
                    <a:pt x="11752" y="13346"/>
                  </a:cubicBezTo>
                  <a:cubicBezTo>
                    <a:pt x="11379" y="14068"/>
                    <a:pt x="10912" y="14787"/>
                    <a:pt x="10529" y="15518"/>
                  </a:cubicBezTo>
                  <a:cubicBezTo>
                    <a:pt x="9741" y="17024"/>
                    <a:pt x="9112" y="18610"/>
                    <a:pt x="8518" y="20205"/>
                  </a:cubicBezTo>
                  <a:cubicBezTo>
                    <a:pt x="8389" y="20555"/>
                    <a:pt x="8555" y="20860"/>
                    <a:pt x="8700" y="21162"/>
                  </a:cubicBezTo>
                  <a:cubicBezTo>
                    <a:pt x="8742" y="21251"/>
                    <a:pt x="8807" y="21316"/>
                    <a:pt x="8886" y="21316"/>
                  </a:cubicBezTo>
                  <a:cubicBezTo>
                    <a:pt x="8926" y="21316"/>
                    <a:pt x="8970" y="21299"/>
                    <a:pt x="9017" y="21260"/>
                  </a:cubicBezTo>
                  <a:cubicBezTo>
                    <a:pt x="9259" y="21059"/>
                    <a:pt x="9527" y="21026"/>
                    <a:pt x="9800" y="21026"/>
                  </a:cubicBezTo>
                  <a:cubicBezTo>
                    <a:pt x="9934" y="21026"/>
                    <a:pt x="10070" y="21034"/>
                    <a:pt x="10204" y="21034"/>
                  </a:cubicBezTo>
                  <a:cubicBezTo>
                    <a:pt x="10256" y="21034"/>
                    <a:pt x="10308" y="21033"/>
                    <a:pt x="10360" y="21029"/>
                  </a:cubicBezTo>
                  <a:cubicBezTo>
                    <a:pt x="10548" y="21018"/>
                    <a:pt x="10717" y="21011"/>
                    <a:pt x="10868" y="21011"/>
                  </a:cubicBezTo>
                  <a:cubicBezTo>
                    <a:pt x="12008" y="21011"/>
                    <a:pt x="12105" y="21378"/>
                    <a:pt x="11542" y="22629"/>
                  </a:cubicBezTo>
                  <a:cubicBezTo>
                    <a:pt x="11511" y="22702"/>
                    <a:pt x="11488" y="22778"/>
                    <a:pt x="11470" y="22854"/>
                  </a:cubicBezTo>
                  <a:cubicBezTo>
                    <a:pt x="11237" y="23789"/>
                    <a:pt x="10606" y="24548"/>
                    <a:pt x="10101" y="25295"/>
                  </a:cubicBezTo>
                  <a:cubicBezTo>
                    <a:pt x="9313" y="26465"/>
                    <a:pt x="8370" y="27577"/>
                    <a:pt x="7238" y="28498"/>
                  </a:cubicBezTo>
                  <a:cubicBezTo>
                    <a:pt x="6908" y="28764"/>
                    <a:pt x="6567" y="29084"/>
                    <a:pt x="6240" y="29386"/>
                  </a:cubicBezTo>
                  <a:cubicBezTo>
                    <a:pt x="6129" y="29489"/>
                    <a:pt x="5911" y="29532"/>
                    <a:pt x="5680" y="29532"/>
                  </a:cubicBezTo>
                  <a:cubicBezTo>
                    <a:pt x="5275" y="29532"/>
                    <a:pt x="4833" y="29401"/>
                    <a:pt x="4870" y="29238"/>
                  </a:cubicBezTo>
                  <a:cubicBezTo>
                    <a:pt x="5018" y="28591"/>
                    <a:pt x="4469" y="28423"/>
                    <a:pt x="4185" y="28100"/>
                  </a:cubicBezTo>
                  <a:cubicBezTo>
                    <a:pt x="3952" y="27832"/>
                    <a:pt x="3778" y="27535"/>
                    <a:pt x="3756" y="27225"/>
                  </a:cubicBezTo>
                  <a:cubicBezTo>
                    <a:pt x="3734" y="26916"/>
                    <a:pt x="3599" y="26658"/>
                    <a:pt x="3403" y="26549"/>
                  </a:cubicBezTo>
                  <a:cubicBezTo>
                    <a:pt x="2857" y="26245"/>
                    <a:pt x="3338" y="25321"/>
                    <a:pt x="2547" y="25211"/>
                  </a:cubicBezTo>
                  <a:cubicBezTo>
                    <a:pt x="2557" y="25164"/>
                    <a:pt x="2569" y="25119"/>
                    <a:pt x="2585" y="25074"/>
                  </a:cubicBezTo>
                  <a:cubicBezTo>
                    <a:pt x="2854" y="24449"/>
                    <a:pt x="2392" y="23927"/>
                    <a:pt x="2216" y="23427"/>
                  </a:cubicBezTo>
                  <a:cubicBezTo>
                    <a:pt x="2054" y="22966"/>
                    <a:pt x="2152" y="22263"/>
                    <a:pt x="1502" y="22009"/>
                  </a:cubicBezTo>
                  <a:cubicBezTo>
                    <a:pt x="1476" y="21998"/>
                    <a:pt x="1328" y="21818"/>
                    <a:pt x="1504" y="21756"/>
                  </a:cubicBezTo>
                  <a:cubicBezTo>
                    <a:pt x="1798" y="21653"/>
                    <a:pt x="1734" y="21471"/>
                    <a:pt x="1572" y="21350"/>
                  </a:cubicBezTo>
                  <a:cubicBezTo>
                    <a:pt x="1287" y="21135"/>
                    <a:pt x="1205" y="20913"/>
                    <a:pt x="1410" y="20622"/>
                  </a:cubicBezTo>
                  <a:cubicBezTo>
                    <a:pt x="1437" y="20374"/>
                    <a:pt x="1052" y="20048"/>
                    <a:pt x="1603" y="19934"/>
                  </a:cubicBezTo>
                  <a:cubicBezTo>
                    <a:pt x="1774" y="19899"/>
                    <a:pt x="1940" y="19883"/>
                    <a:pt x="2103" y="19883"/>
                  </a:cubicBezTo>
                  <a:cubicBezTo>
                    <a:pt x="2921" y="19883"/>
                    <a:pt x="3638" y="20290"/>
                    <a:pt x="4311" y="20664"/>
                  </a:cubicBezTo>
                  <a:cubicBezTo>
                    <a:pt x="4470" y="20752"/>
                    <a:pt x="4573" y="20791"/>
                    <a:pt x="4643" y="20791"/>
                  </a:cubicBezTo>
                  <a:cubicBezTo>
                    <a:pt x="4764" y="20791"/>
                    <a:pt x="4784" y="20673"/>
                    <a:pt x="4812" y="20497"/>
                  </a:cubicBezTo>
                  <a:cubicBezTo>
                    <a:pt x="4980" y="19482"/>
                    <a:pt x="5287" y="18487"/>
                    <a:pt x="5432" y="17476"/>
                  </a:cubicBezTo>
                  <a:cubicBezTo>
                    <a:pt x="5736" y="15330"/>
                    <a:pt x="6701" y="13408"/>
                    <a:pt x="7376" y="11389"/>
                  </a:cubicBezTo>
                  <a:cubicBezTo>
                    <a:pt x="7479" y="11083"/>
                    <a:pt x="7497" y="10653"/>
                    <a:pt x="7796" y="10414"/>
                  </a:cubicBezTo>
                  <a:cubicBezTo>
                    <a:pt x="8593" y="9778"/>
                    <a:pt x="8739" y="8738"/>
                    <a:pt x="9171" y="7919"/>
                  </a:cubicBezTo>
                  <a:cubicBezTo>
                    <a:pt x="9702" y="6914"/>
                    <a:pt x="10396" y="6013"/>
                    <a:pt x="10906" y="5000"/>
                  </a:cubicBezTo>
                  <a:cubicBezTo>
                    <a:pt x="11509" y="3806"/>
                    <a:pt x="12429" y="2815"/>
                    <a:pt x="13280" y="1785"/>
                  </a:cubicBezTo>
                  <a:cubicBezTo>
                    <a:pt x="13598" y="1401"/>
                    <a:pt x="14126" y="1139"/>
                    <a:pt x="14624" y="1139"/>
                  </a:cubicBezTo>
                  <a:close/>
                  <a:moveTo>
                    <a:pt x="14269" y="0"/>
                  </a:moveTo>
                  <a:cubicBezTo>
                    <a:pt x="13583" y="0"/>
                    <a:pt x="13165" y="545"/>
                    <a:pt x="12757" y="978"/>
                  </a:cubicBezTo>
                  <a:cubicBezTo>
                    <a:pt x="10164" y="3729"/>
                    <a:pt x="8519" y="7100"/>
                    <a:pt x="6917" y="10464"/>
                  </a:cubicBezTo>
                  <a:cubicBezTo>
                    <a:pt x="6065" y="12253"/>
                    <a:pt x="5257" y="14096"/>
                    <a:pt x="4887" y="16075"/>
                  </a:cubicBezTo>
                  <a:cubicBezTo>
                    <a:pt x="4725" y="16946"/>
                    <a:pt x="4341" y="17759"/>
                    <a:pt x="4355" y="18679"/>
                  </a:cubicBezTo>
                  <a:cubicBezTo>
                    <a:pt x="4360" y="19079"/>
                    <a:pt x="4161" y="19295"/>
                    <a:pt x="3877" y="19295"/>
                  </a:cubicBezTo>
                  <a:cubicBezTo>
                    <a:pt x="3747" y="19295"/>
                    <a:pt x="3600" y="19250"/>
                    <a:pt x="3447" y="19156"/>
                  </a:cubicBezTo>
                  <a:cubicBezTo>
                    <a:pt x="3000" y="18885"/>
                    <a:pt x="2549" y="18777"/>
                    <a:pt x="2102" y="18777"/>
                  </a:cubicBezTo>
                  <a:cubicBezTo>
                    <a:pt x="1532" y="18777"/>
                    <a:pt x="969" y="18952"/>
                    <a:pt x="429" y="19184"/>
                  </a:cubicBezTo>
                  <a:cubicBezTo>
                    <a:pt x="1" y="19370"/>
                    <a:pt x="6" y="19995"/>
                    <a:pt x="82" y="20480"/>
                  </a:cubicBezTo>
                  <a:cubicBezTo>
                    <a:pt x="198" y="21211"/>
                    <a:pt x="430" y="21908"/>
                    <a:pt x="698" y="22601"/>
                  </a:cubicBezTo>
                  <a:cubicBezTo>
                    <a:pt x="1189" y="23870"/>
                    <a:pt x="1563" y="25194"/>
                    <a:pt x="2149" y="26416"/>
                  </a:cubicBezTo>
                  <a:cubicBezTo>
                    <a:pt x="2428" y="26997"/>
                    <a:pt x="2591" y="27638"/>
                    <a:pt x="2964" y="28174"/>
                  </a:cubicBezTo>
                  <a:cubicBezTo>
                    <a:pt x="3565" y="29038"/>
                    <a:pt x="4128" y="29929"/>
                    <a:pt x="4862" y="30690"/>
                  </a:cubicBezTo>
                  <a:cubicBezTo>
                    <a:pt x="5001" y="30833"/>
                    <a:pt x="5239" y="30900"/>
                    <a:pt x="5498" y="30900"/>
                  </a:cubicBezTo>
                  <a:cubicBezTo>
                    <a:pt x="5902" y="30900"/>
                    <a:pt x="6355" y="30736"/>
                    <a:pt x="6556" y="30447"/>
                  </a:cubicBezTo>
                  <a:cubicBezTo>
                    <a:pt x="6968" y="29857"/>
                    <a:pt x="7555" y="29487"/>
                    <a:pt x="8126" y="29089"/>
                  </a:cubicBezTo>
                  <a:cubicBezTo>
                    <a:pt x="8745" y="28657"/>
                    <a:pt x="9093" y="27972"/>
                    <a:pt x="9633" y="27449"/>
                  </a:cubicBezTo>
                  <a:cubicBezTo>
                    <a:pt x="10946" y="26182"/>
                    <a:pt x="11750" y="24533"/>
                    <a:pt x="12653" y="22972"/>
                  </a:cubicBezTo>
                  <a:cubicBezTo>
                    <a:pt x="12989" y="22391"/>
                    <a:pt x="13625" y="21093"/>
                    <a:pt x="13007" y="20511"/>
                  </a:cubicBezTo>
                  <a:cubicBezTo>
                    <a:pt x="12723" y="20243"/>
                    <a:pt x="12184" y="20055"/>
                    <a:pt x="11746" y="20055"/>
                  </a:cubicBezTo>
                  <a:cubicBezTo>
                    <a:pt x="11640" y="20055"/>
                    <a:pt x="11539" y="20066"/>
                    <a:pt x="11450" y="20090"/>
                  </a:cubicBezTo>
                  <a:cubicBezTo>
                    <a:pt x="11432" y="20094"/>
                    <a:pt x="11414" y="20096"/>
                    <a:pt x="11395" y="20096"/>
                  </a:cubicBezTo>
                  <a:cubicBezTo>
                    <a:pt x="11315" y="20096"/>
                    <a:pt x="11225" y="20061"/>
                    <a:pt x="11139" y="20060"/>
                  </a:cubicBezTo>
                  <a:cubicBezTo>
                    <a:pt x="10938" y="20040"/>
                    <a:pt x="10736" y="19999"/>
                    <a:pt x="10535" y="19999"/>
                  </a:cubicBezTo>
                  <a:cubicBezTo>
                    <a:pt x="10524" y="19999"/>
                    <a:pt x="10513" y="19999"/>
                    <a:pt x="10503" y="20000"/>
                  </a:cubicBezTo>
                  <a:cubicBezTo>
                    <a:pt x="10281" y="20004"/>
                    <a:pt x="10018" y="20142"/>
                    <a:pt x="9809" y="20142"/>
                  </a:cubicBezTo>
                  <a:cubicBezTo>
                    <a:pt x="9708" y="20142"/>
                    <a:pt x="9621" y="20110"/>
                    <a:pt x="9555" y="20017"/>
                  </a:cubicBezTo>
                  <a:cubicBezTo>
                    <a:pt x="9447" y="19861"/>
                    <a:pt x="9716" y="19405"/>
                    <a:pt x="9867" y="19113"/>
                  </a:cubicBezTo>
                  <a:cubicBezTo>
                    <a:pt x="10397" y="18080"/>
                    <a:pt x="10861" y="17014"/>
                    <a:pt x="11402" y="15983"/>
                  </a:cubicBezTo>
                  <a:cubicBezTo>
                    <a:pt x="11850" y="15129"/>
                    <a:pt x="12270" y="14267"/>
                    <a:pt x="12802" y="13455"/>
                  </a:cubicBezTo>
                  <a:cubicBezTo>
                    <a:pt x="13642" y="12175"/>
                    <a:pt x="14370" y="10840"/>
                    <a:pt x="15498" y="9742"/>
                  </a:cubicBezTo>
                  <a:cubicBezTo>
                    <a:pt x="16447" y="8818"/>
                    <a:pt x="17215" y="7701"/>
                    <a:pt x="18088" y="6690"/>
                  </a:cubicBezTo>
                  <a:cubicBezTo>
                    <a:pt x="18323" y="6418"/>
                    <a:pt x="18623" y="6207"/>
                    <a:pt x="18864" y="5963"/>
                  </a:cubicBezTo>
                  <a:cubicBezTo>
                    <a:pt x="19558" y="5263"/>
                    <a:pt x="19331" y="4604"/>
                    <a:pt x="19079" y="3865"/>
                  </a:cubicBezTo>
                  <a:cubicBezTo>
                    <a:pt x="18661" y="2636"/>
                    <a:pt x="17858" y="1814"/>
                    <a:pt x="16690" y="1233"/>
                  </a:cubicBezTo>
                  <a:cubicBezTo>
                    <a:pt x="16108" y="942"/>
                    <a:pt x="15636" y="475"/>
                    <a:pt x="14997" y="180"/>
                  </a:cubicBezTo>
                  <a:cubicBezTo>
                    <a:pt x="14723" y="53"/>
                    <a:pt x="14483" y="0"/>
                    <a:pt x="14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33"/>
          <p:cNvGrpSpPr/>
          <p:nvPr/>
        </p:nvGrpSpPr>
        <p:grpSpPr>
          <a:xfrm>
            <a:off x="3053464" y="2436820"/>
            <a:ext cx="897459" cy="928614"/>
            <a:chOff x="3053464" y="2436820"/>
            <a:chExt cx="897459" cy="928614"/>
          </a:xfrm>
        </p:grpSpPr>
        <p:grpSp>
          <p:nvGrpSpPr>
            <p:cNvPr id="952" name="Google Shape;952;p33"/>
            <p:cNvGrpSpPr/>
            <p:nvPr/>
          </p:nvGrpSpPr>
          <p:grpSpPr>
            <a:xfrm>
              <a:off x="3053464" y="2436820"/>
              <a:ext cx="897459" cy="928614"/>
              <a:chOff x="3050314" y="2465320"/>
              <a:chExt cx="897459" cy="928614"/>
            </a:xfrm>
          </p:grpSpPr>
          <p:sp>
            <p:nvSpPr>
              <p:cNvPr id="953" name="Google Shape;953;p33"/>
              <p:cNvSpPr/>
              <p:nvPr/>
            </p:nvSpPr>
            <p:spPr>
              <a:xfrm>
                <a:off x="3050314" y="2465320"/>
                <a:ext cx="897459" cy="928614"/>
              </a:xfrm>
              <a:custGeom>
                <a:avLst/>
                <a:gdLst/>
                <a:ahLst/>
                <a:cxnLst/>
                <a:rect l="l" t="t" r="r" b="b"/>
                <a:pathLst>
                  <a:path w="71326" h="73802" extrusionOk="0">
                    <a:moveTo>
                      <a:pt x="43237" y="0"/>
                    </a:moveTo>
                    <a:cubicBezTo>
                      <a:pt x="41868" y="0"/>
                      <a:pt x="40497" y="154"/>
                      <a:pt x="39144" y="270"/>
                    </a:cubicBezTo>
                    <a:cubicBezTo>
                      <a:pt x="37706" y="393"/>
                      <a:pt x="36234" y="617"/>
                      <a:pt x="34798" y="1045"/>
                    </a:cubicBezTo>
                    <a:cubicBezTo>
                      <a:pt x="33851" y="1326"/>
                      <a:pt x="32841" y="1563"/>
                      <a:pt x="31842" y="1752"/>
                    </a:cubicBezTo>
                    <a:cubicBezTo>
                      <a:pt x="29554" y="2186"/>
                      <a:pt x="27449" y="3210"/>
                      <a:pt x="25295" y="4045"/>
                    </a:cubicBezTo>
                    <a:cubicBezTo>
                      <a:pt x="24909" y="4195"/>
                      <a:pt x="24445" y="4431"/>
                      <a:pt x="24050" y="4618"/>
                    </a:cubicBezTo>
                    <a:cubicBezTo>
                      <a:pt x="23370" y="4937"/>
                      <a:pt x="22736" y="5369"/>
                      <a:pt x="22106" y="5729"/>
                    </a:cubicBezTo>
                    <a:cubicBezTo>
                      <a:pt x="21653" y="5987"/>
                      <a:pt x="21007" y="5981"/>
                      <a:pt x="20662" y="6545"/>
                    </a:cubicBezTo>
                    <a:cubicBezTo>
                      <a:pt x="20458" y="6878"/>
                      <a:pt x="19979" y="7043"/>
                      <a:pt x="19621" y="7283"/>
                    </a:cubicBezTo>
                    <a:cubicBezTo>
                      <a:pt x="18601" y="7967"/>
                      <a:pt x="17486" y="8473"/>
                      <a:pt x="16543" y="9325"/>
                    </a:cubicBezTo>
                    <a:cubicBezTo>
                      <a:pt x="15627" y="10153"/>
                      <a:pt x="14489" y="10745"/>
                      <a:pt x="13573" y="11607"/>
                    </a:cubicBezTo>
                    <a:cubicBezTo>
                      <a:pt x="12943" y="12200"/>
                      <a:pt x="12193" y="12621"/>
                      <a:pt x="11587" y="13286"/>
                    </a:cubicBezTo>
                    <a:cubicBezTo>
                      <a:pt x="11159" y="13752"/>
                      <a:pt x="10842" y="14289"/>
                      <a:pt x="10420" y="14742"/>
                    </a:cubicBezTo>
                    <a:cubicBezTo>
                      <a:pt x="9877" y="15325"/>
                      <a:pt x="9264" y="15845"/>
                      <a:pt x="8684" y="16395"/>
                    </a:cubicBezTo>
                    <a:cubicBezTo>
                      <a:pt x="8003" y="17041"/>
                      <a:pt x="7645" y="17920"/>
                      <a:pt x="7075" y="18646"/>
                    </a:cubicBezTo>
                    <a:cubicBezTo>
                      <a:pt x="6170" y="19801"/>
                      <a:pt x="5266" y="21000"/>
                      <a:pt x="4560" y="22243"/>
                    </a:cubicBezTo>
                    <a:cubicBezTo>
                      <a:pt x="3703" y="23752"/>
                      <a:pt x="2631" y="25199"/>
                      <a:pt x="2360" y="27062"/>
                    </a:cubicBezTo>
                    <a:cubicBezTo>
                      <a:pt x="2217" y="28050"/>
                      <a:pt x="1606" y="28983"/>
                      <a:pt x="1494" y="30066"/>
                    </a:cubicBezTo>
                    <a:cubicBezTo>
                      <a:pt x="1461" y="30374"/>
                      <a:pt x="1366" y="30886"/>
                      <a:pt x="1089" y="31228"/>
                    </a:cubicBezTo>
                    <a:cubicBezTo>
                      <a:pt x="761" y="31636"/>
                      <a:pt x="442" y="32065"/>
                      <a:pt x="1091" y="32480"/>
                    </a:cubicBezTo>
                    <a:cubicBezTo>
                      <a:pt x="1022" y="32552"/>
                      <a:pt x="960" y="32572"/>
                      <a:pt x="898" y="32572"/>
                    </a:cubicBezTo>
                    <a:cubicBezTo>
                      <a:pt x="810" y="32572"/>
                      <a:pt x="725" y="32531"/>
                      <a:pt x="628" y="32531"/>
                    </a:cubicBezTo>
                    <a:cubicBezTo>
                      <a:pt x="600" y="32531"/>
                      <a:pt x="570" y="32534"/>
                      <a:pt x="539" y="32544"/>
                    </a:cubicBezTo>
                    <a:cubicBezTo>
                      <a:pt x="878" y="33222"/>
                      <a:pt x="876" y="33221"/>
                      <a:pt x="430" y="33754"/>
                    </a:cubicBezTo>
                    <a:cubicBezTo>
                      <a:pt x="346" y="33854"/>
                      <a:pt x="231" y="33950"/>
                      <a:pt x="279" y="34104"/>
                    </a:cubicBezTo>
                    <a:cubicBezTo>
                      <a:pt x="495" y="34790"/>
                      <a:pt x="335" y="35469"/>
                      <a:pt x="232" y="36147"/>
                    </a:cubicBezTo>
                    <a:cubicBezTo>
                      <a:pt x="8" y="37640"/>
                      <a:pt x="270" y="39154"/>
                      <a:pt x="58" y="40649"/>
                    </a:cubicBezTo>
                    <a:cubicBezTo>
                      <a:pt x="49" y="40728"/>
                      <a:pt x="58" y="40809"/>
                      <a:pt x="88" y="40884"/>
                    </a:cubicBezTo>
                    <a:cubicBezTo>
                      <a:pt x="246" y="41307"/>
                      <a:pt x="357" y="41699"/>
                      <a:pt x="145" y="42173"/>
                    </a:cubicBezTo>
                    <a:cubicBezTo>
                      <a:pt x="69" y="42344"/>
                      <a:pt x="0" y="42942"/>
                      <a:pt x="207" y="42951"/>
                    </a:cubicBezTo>
                    <a:cubicBezTo>
                      <a:pt x="982" y="42992"/>
                      <a:pt x="526" y="43438"/>
                      <a:pt x="543" y="43734"/>
                    </a:cubicBezTo>
                    <a:cubicBezTo>
                      <a:pt x="595" y="44603"/>
                      <a:pt x="735" y="45457"/>
                      <a:pt x="993" y="46294"/>
                    </a:cubicBezTo>
                    <a:cubicBezTo>
                      <a:pt x="1278" y="47220"/>
                      <a:pt x="1474" y="48180"/>
                      <a:pt x="1839" y="49071"/>
                    </a:cubicBezTo>
                    <a:cubicBezTo>
                      <a:pt x="2160" y="49850"/>
                      <a:pt x="2763" y="50434"/>
                      <a:pt x="2962" y="51367"/>
                    </a:cubicBezTo>
                    <a:cubicBezTo>
                      <a:pt x="3208" y="52510"/>
                      <a:pt x="3914" y="53595"/>
                      <a:pt x="4588" y="54593"/>
                    </a:cubicBezTo>
                    <a:cubicBezTo>
                      <a:pt x="5470" y="55902"/>
                      <a:pt x="6402" y="57174"/>
                      <a:pt x="7236" y="58518"/>
                    </a:cubicBezTo>
                    <a:cubicBezTo>
                      <a:pt x="8239" y="60134"/>
                      <a:pt x="9620" y="61443"/>
                      <a:pt x="10943" y="62782"/>
                    </a:cubicBezTo>
                    <a:cubicBezTo>
                      <a:pt x="11215" y="63057"/>
                      <a:pt x="11384" y="63481"/>
                      <a:pt x="11778" y="63641"/>
                    </a:cubicBezTo>
                    <a:cubicBezTo>
                      <a:pt x="13038" y="64156"/>
                      <a:pt x="13794" y="65326"/>
                      <a:pt x="14922" y="66047"/>
                    </a:cubicBezTo>
                    <a:cubicBezTo>
                      <a:pt x="15995" y="66735"/>
                      <a:pt x="16977" y="67623"/>
                      <a:pt x="17980" y="68446"/>
                    </a:cubicBezTo>
                    <a:cubicBezTo>
                      <a:pt x="18817" y="69135"/>
                      <a:pt x="19836" y="69488"/>
                      <a:pt x="20731" y="70061"/>
                    </a:cubicBezTo>
                    <a:cubicBezTo>
                      <a:pt x="21782" y="70731"/>
                      <a:pt x="22860" y="71316"/>
                      <a:pt x="24058" y="71672"/>
                    </a:cubicBezTo>
                    <a:cubicBezTo>
                      <a:pt x="24617" y="71837"/>
                      <a:pt x="25208" y="71946"/>
                      <a:pt x="25715" y="72212"/>
                    </a:cubicBezTo>
                    <a:cubicBezTo>
                      <a:pt x="27252" y="73018"/>
                      <a:pt x="28975" y="73004"/>
                      <a:pt x="30609" y="73354"/>
                    </a:cubicBezTo>
                    <a:cubicBezTo>
                      <a:pt x="32046" y="73664"/>
                      <a:pt x="33564" y="73589"/>
                      <a:pt x="35044" y="73723"/>
                    </a:cubicBezTo>
                    <a:cubicBezTo>
                      <a:pt x="35633" y="73776"/>
                      <a:pt x="36221" y="73801"/>
                      <a:pt x="36808" y="73801"/>
                    </a:cubicBezTo>
                    <a:cubicBezTo>
                      <a:pt x="38145" y="73801"/>
                      <a:pt x="39475" y="73673"/>
                      <a:pt x="40790" y="73463"/>
                    </a:cubicBezTo>
                    <a:cubicBezTo>
                      <a:pt x="41185" y="73400"/>
                      <a:pt x="41599" y="73276"/>
                      <a:pt x="42001" y="73276"/>
                    </a:cubicBezTo>
                    <a:cubicBezTo>
                      <a:pt x="42059" y="73276"/>
                      <a:pt x="42116" y="73278"/>
                      <a:pt x="42173" y="73284"/>
                    </a:cubicBezTo>
                    <a:cubicBezTo>
                      <a:pt x="42246" y="73291"/>
                      <a:pt x="42318" y="73295"/>
                      <a:pt x="42389" y="73295"/>
                    </a:cubicBezTo>
                    <a:cubicBezTo>
                      <a:pt x="42800" y="73295"/>
                      <a:pt x="43170" y="73180"/>
                      <a:pt x="43561" y="73065"/>
                    </a:cubicBezTo>
                    <a:cubicBezTo>
                      <a:pt x="44424" y="72810"/>
                      <a:pt x="45291" y="72559"/>
                      <a:pt x="46149" y="72299"/>
                    </a:cubicBezTo>
                    <a:cubicBezTo>
                      <a:pt x="46885" y="72077"/>
                      <a:pt x="47668" y="71985"/>
                      <a:pt x="48389" y="71649"/>
                    </a:cubicBezTo>
                    <a:cubicBezTo>
                      <a:pt x="48960" y="71383"/>
                      <a:pt x="49581" y="71226"/>
                      <a:pt x="50160" y="70979"/>
                    </a:cubicBezTo>
                    <a:cubicBezTo>
                      <a:pt x="50507" y="70831"/>
                      <a:pt x="51045" y="70826"/>
                      <a:pt x="51462" y="70571"/>
                    </a:cubicBezTo>
                    <a:cubicBezTo>
                      <a:pt x="52339" y="70033"/>
                      <a:pt x="53260" y="69580"/>
                      <a:pt x="54106" y="68972"/>
                    </a:cubicBezTo>
                    <a:cubicBezTo>
                      <a:pt x="54573" y="68636"/>
                      <a:pt x="55189" y="68471"/>
                      <a:pt x="55665" y="68079"/>
                    </a:cubicBezTo>
                    <a:cubicBezTo>
                      <a:pt x="56057" y="67757"/>
                      <a:pt x="56485" y="67342"/>
                      <a:pt x="56880" y="67183"/>
                    </a:cubicBezTo>
                    <a:cubicBezTo>
                      <a:pt x="57812" y="66806"/>
                      <a:pt x="58266" y="65873"/>
                      <a:pt x="59157" y="65514"/>
                    </a:cubicBezTo>
                    <a:cubicBezTo>
                      <a:pt x="59363" y="65431"/>
                      <a:pt x="59486" y="65276"/>
                      <a:pt x="59624" y="65105"/>
                    </a:cubicBezTo>
                    <a:cubicBezTo>
                      <a:pt x="60320" y="64254"/>
                      <a:pt x="60957" y="63325"/>
                      <a:pt x="61783" y="62620"/>
                    </a:cubicBezTo>
                    <a:cubicBezTo>
                      <a:pt x="62449" y="62053"/>
                      <a:pt x="63141" y="61441"/>
                      <a:pt x="63583" y="60774"/>
                    </a:cubicBezTo>
                    <a:cubicBezTo>
                      <a:pt x="64475" y="59428"/>
                      <a:pt x="65620" y="58282"/>
                      <a:pt x="66400" y="56832"/>
                    </a:cubicBezTo>
                    <a:cubicBezTo>
                      <a:pt x="67071" y="55586"/>
                      <a:pt x="67631" y="54273"/>
                      <a:pt x="68384" y="53081"/>
                    </a:cubicBezTo>
                    <a:cubicBezTo>
                      <a:pt x="69073" y="51988"/>
                      <a:pt x="69355" y="50743"/>
                      <a:pt x="69745" y="49578"/>
                    </a:cubicBezTo>
                    <a:cubicBezTo>
                      <a:pt x="70240" y="48102"/>
                      <a:pt x="70692" y="46557"/>
                      <a:pt x="70759" y="44938"/>
                    </a:cubicBezTo>
                    <a:cubicBezTo>
                      <a:pt x="70781" y="44432"/>
                      <a:pt x="70692" y="43777"/>
                      <a:pt x="70896" y="43412"/>
                    </a:cubicBezTo>
                    <a:cubicBezTo>
                      <a:pt x="71326" y="42642"/>
                      <a:pt x="71100" y="41803"/>
                      <a:pt x="71014" y="41181"/>
                    </a:cubicBezTo>
                    <a:cubicBezTo>
                      <a:pt x="70868" y="40128"/>
                      <a:pt x="71033" y="39095"/>
                      <a:pt x="70923" y="38051"/>
                    </a:cubicBezTo>
                    <a:cubicBezTo>
                      <a:pt x="70686" y="35823"/>
                      <a:pt x="70285" y="33660"/>
                      <a:pt x="69574" y="31539"/>
                    </a:cubicBezTo>
                    <a:cubicBezTo>
                      <a:pt x="69008" y="29848"/>
                      <a:pt x="68303" y="28263"/>
                      <a:pt x="67394" y="26701"/>
                    </a:cubicBezTo>
                    <a:cubicBezTo>
                      <a:pt x="66480" y="25127"/>
                      <a:pt x="65375" y="23680"/>
                      <a:pt x="64478" y="22095"/>
                    </a:cubicBezTo>
                    <a:cubicBezTo>
                      <a:pt x="63624" y="20583"/>
                      <a:pt x="62468" y="19216"/>
                      <a:pt x="61298" y="17915"/>
                    </a:cubicBezTo>
                    <a:cubicBezTo>
                      <a:pt x="59554" y="15974"/>
                      <a:pt x="57577" y="14291"/>
                      <a:pt x="55265" y="13015"/>
                    </a:cubicBezTo>
                    <a:cubicBezTo>
                      <a:pt x="54589" y="12640"/>
                      <a:pt x="53848" y="12345"/>
                      <a:pt x="53259" y="11809"/>
                    </a:cubicBezTo>
                    <a:cubicBezTo>
                      <a:pt x="53039" y="11612"/>
                      <a:pt x="52935" y="11484"/>
                      <a:pt x="53156" y="11176"/>
                    </a:cubicBezTo>
                    <a:cubicBezTo>
                      <a:pt x="53811" y="10268"/>
                      <a:pt x="54562" y="9422"/>
                      <a:pt x="55189" y="8516"/>
                    </a:cubicBezTo>
                    <a:cubicBezTo>
                      <a:pt x="56040" y="7284"/>
                      <a:pt x="56978" y="6113"/>
                      <a:pt x="57793" y="4851"/>
                    </a:cubicBezTo>
                    <a:cubicBezTo>
                      <a:pt x="58447" y="3838"/>
                      <a:pt x="58419" y="3317"/>
                      <a:pt x="57323" y="2774"/>
                    </a:cubicBezTo>
                    <a:cubicBezTo>
                      <a:pt x="56325" y="2280"/>
                      <a:pt x="55309" y="1742"/>
                      <a:pt x="54239" y="1489"/>
                    </a:cubicBezTo>
                    <a:cubicBezTo>
                      <a:pt x="52423" y="1060"/>
                      <a:pt x="50665" y="429"/>
                      <a:pt x="48747" y="327"/>
                    </a:cubicBezTo>
                    <a:cubicBezTo>
                      <a:pt x="47030" y="237"/>
                      <a:pt x="45311" y="40"/>
                      <a:pt x="43584" y="4"/>
                    </a:cubicBezTo>
                    <a:cubicBezTo>
                      <a:pt x="43469" y="2"/>
                      <a:pt x="43353" y="0"/>
                      <a:pt x="43237"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a:off x="3050314" y="2465320"/>
                <a:ext cx="897459" cy="928614"/>
              </a:xfrm>
              <a:custGeom>
                <a:avLst/>
                <a:gdLst/>
                <a:ahLst/>
                <a:cxnLst/>
                <a:rect l="l" t="t" r="r" b="b"/>
                <a:pathLst>
                  <a:path w="71326" h="73802" extrusionOk="0">
                    <a:moveTo>
                      <a:pt x="45467" y="1554"/>
                    </a:moveTo>
                    <a:cubicBezTo>
                      <a:pt x="46650" y="1554"/>
                      <a:pt x="47855" y="1751"/>
                      <a:pt x="49044" y="1854"/>
                    </a:cubicBezTo>
                    <a:cubicBezTo>
                      <a:pt x="51397" y="2056"/>
                      <a:pt x="53657" y="2614"/>
                      <a:pt x="55768" y="3708"/>
                    </a:cubicBezTo>
                    <a:cubicBezTo>
                      <a:pt x="55973" y="3814"/>
                      <a:pt x="56220" y="3837"/>
                      <a:pt x="56521" y="3918"/>
                    </a:cubicBezTo>
                    <a:cubicBezTo>
                      <a:pt x="55681" y="5169"/>
                      <a:pt x="54892" y="6376"/>
                      <a:pt x="53952" y="7475"/>
                    </a:cubicBezTo>
                    <a:cubicBezTo>
                      <a:pt x="52965" y="8625"/>
                      <a:pt x="52198" y="9941"/>
                      <a:pt x="51188" y="11081"/>
                    </a:cubicBezTo>
                    <a:cubicBezTo>
                      <a:pt x="50628" y="11713"/>
                      <a:pt x="51283" y="12964"/>
                      <a:pt x="52249" y="13206"/>
                    </a:cubicBezTo>
                    <a:cubicBezTo>
                      <a:pt x="52582" y="13292"/>
                      <a:pt x="53114" y="13073"/>
                      <a:pt x="52982" y="13760"/>
                    </a:cubicBezTo>
                    <a:cubicBezTo>
                      <a:pt x="53518" y="13760"/>
                      <a:pt x="53870" y="14140"/>
                      <a:pt x="54253" y="14420"/>
                    </a:cubicBezTo>
                    <a:cubicBezTo>
                      <a:pt x="55247" y="15145"/>
                      <a:pt x="56412" y="15594"/>
                      <a:pt x="57286" y="16543"/>
                    </a:cubicBezTo>
                    <a:cubicBezTo>
                      <a:pt x="57686" y="16977"/>
                      <a:pt x="58347" y="17308"/>
                      <a:pt x="58739" y="17755"/>
                    </a:cubicBezTo>
                    <a:cubicBezTo>
                      <a:pt x="59346" y="18449"/>
                      <a:pt x="60200" y="18953"/>
                      <a:pt x="60534" y="19875"/>
                    </a:cubicBezTo>
                    <a:cubicBezTo>
                      <a:pt x="60632" y="20144"/>
                      <a:pt x="60889" y="20253"/>
                      <a:pt x="61062" y="20443"/>
                    </a:cubicBezTo>
                    <a:cubicBezTo>
                      <a:pt x="62031" y="21515"/>
                      <a:pt x="62907" y="22666"/>
                      <a:pt x="63681" y="23884"/>
                    </a:cubicBezTo>
                    <a:cubicBezTo>
                      <a:pt x="64476" y="25136"/>
                      <a:pt x="65677" y="26199"/>
                      <a:pt x="65921" y="27767"/>
                    </a:cubicBezTo>
                    <a:cubicBezTo>
                      <a:pt x="66029" y="28465"/>
                      <a:pt x="66397" y="28993"/>
                      <a:pt x="66743" y="29584"/>
                    </a:cubicBezTo>
                    <a:cubicBezTo>
                      <a:pt x="67202" y="30363"/>
                      <a:pt x="67398" y="31295"/>
                      <a:pt x="67717" y="32158"/>
                    </a:cubicBezTo>
                    <a:cubicBezTo>
                      <a:pt x="68043" y="33040"/>
                      <a:pt x="68261" y="33960"/>
                      <a:pt x="68527" y="34857"/>
                    </a:cubicBezTo>
                    <a:cubicBezTo>
                      <a:pt x="68767" y="35666"/>
                      <a:pt x="69221" y="36598"/>
                      <a:pt x="69050" y="37335"/>
                    </a:cubicBezTo>
                    <a:cubicBezTo>
                      <a:pt x="68821" y="38319"/>
                      <a:pt x="69499" y="39233"/>
                      <a:pt x="69011" y="40146"/>
                    </a:cubicBezTo>
                    <a:cubicBezTo>
                      <a:pt x="69659" y="40702"/>
                      <a:pt x="68941" y="41343"/>
                      <a:pt x="69064" y="41770"/>
                    </a:cubicBezTo>
                    <a:cubicBezTo>
                      <a:pt x="69339" y="42730"/>
                      <a:pt x="68893" y="43553"/>
                      <a:pt x="68936" y="44418"/>
                    </a:cubicBezTo>
                    <a:cubicBezTo>
                      <a:pt x="68975" y="45230"/>
                      <a:pt x="68955" y="46050"/>
                      <a:pt x="68770" y="46794"/>
                    </a:cubicBezTo>
                    <a:cubicBezTo>
                      <a:pt x="68656" y="47251"/>
                      <a:pt x="68676" y="47823"/>
                      <a:pt x="68280" y="48240"/>
                    </a:cubicBezTo>
                    <a:cubicBezTo>
                      <a:pt x="68045" y="48486"/>
                      <a:pt x="68011" y="48827"/>
                      <a:pt x="68082" y="49233"/>
                    </a:cubicBezTo>
                    <a:cubicBezTo>
                      <a:pt x="68185" y="49821"/>
                      <a:pt x="67679" y="50303"/>
                      <a:pt x="67485" y="50852"/>
                    </a:cubicBezTo>
                    <a:cubicBezTo>
                      <a:pt x="66968" y="52303"/>
                      <a:pt x="66279" y="53696"/>
                      <a:pt x="65654" y="55108"/>
                    </a:cubicBezTo>
                    <a:cubicBezTo>
                      <a:pt x="65095" y="56370"/>
                      <a:pt x="64378" y="57504"/>
                      <a:pt x="63523" y="58616"/>
                    </a:cubicBezTo>
                    <a:cubicBezTo>
                      <a:pt x="62569" y="59854"/>
                      <a:pt x="61522" y="61018"/>
                      <a:pt x="60508" y="62188"/>
                    </a:cubicBezTo>
                    <a:cubicBezTo>
                      <a:pt x="59733" y="63082"/>
                      <a:pt x="58727" y="63848"/>
                      <a:pt x="57798" y="64638"/>
                    </a:cubicBezTo>
                    <a:cubicBezTo>
                      <a:pt x="56331" y="65884"/>
                      <a:pt x="54610" y="66702"/>
                      <a:pt x="53092" y="67846"/>
                    </a:cubicBezTo>
                    <a:cubicBezTo>
                      <a:pt x="52195" y="68522"/>
                      <a:pt x="51040" y="68879"/>
                      <a:pt x="50003" y="69381"/>
                    </a:cubicBezTo>
                    <a:cubicBezTo>
                      <a:pt x="48436" y="70139"/>
                      <a:pt x="46747" y="70583"/>
                      <a:pt x="45081" y="71066"/>
                    </a:cubicBezTo>
                    <a:cubicBezTo>
                      <a:pt x="43186" y="71613"/>
                      <a:pt x="41240" y="71826"/>
                      <a:pt x="39267" y="71826"/>
                    </a:cubicBezTo>
                    <a:cubicBezTo>
                      <a:pt x="39170" y="71826"/>
                      <a:pt x="39072" y="71826"/>
                      <a:pt x="38975" y="71825"/>
                    </a:cubicBezTo>
                    <a:cubicBezTo>
                      <a:pt x="38966" y="71825"/>
                      <a:pt x="38957" y="71825"/>
                      <a:pt x="38948" y="71825"/>
                    </a:cubicBezTo>
                    <a:cubicBezTo>
                      <a:pt x="38300" y="71825"/>
                      <a:pt x="37632" y="72055"/>
                      <a:pt x="36997" y="72055"/>
                    </a:cubicBezTo>
                    <a:cubicBezTo>
                      <a:pt x="36882" y="72055"/>
                      <a:pt x="36769" y="72048"/>
                      <a:pt x="36657" y="72030"/>
                    </a:cubicBezTo>
                    <a:cubicBezTo>
                      <a:pt x="36287" y="71972"/>
                      <a:pt x="35918" y="71954"/>
                      <a:pt x="35550" y="71954"/>
                    </a:cubicBezTo>
                    <a:cubicBezTo>
                      <a:pt x="34891" y="71954"/>
                      <a:pt x="34232" y="72013"/>
                      <a:pt x="33565" y="72013"/>
                    </a:cubicBezTo>
                    <a:cubicBezTo>
                      <a:pt x="33207" y="72013"/>
                      <a:pt x="32846" y="71996"/>
                      <a:pt x="32482" y="71943"/>
                    </a:cubicBezTo>
                    <a:cubicBezTo>
                      <a:pt x="30682" y="71682"/>
                      <a:pt x="28960" y="71187"/>
                      <a:pt x="27230" y="70734"/>
                    </a:cubicBezTo>
                    <a:cubicBezTo>
                      <a:pt x="26734" y="70605"/>
                      <a:pt x="26085" y="70226"/>
                      <a:pt x="25607" y="70079"/>
                    </a:cubicBezTo>
                    <a:cubicBezTo>
                      <a:pt x="24869" y="69855"/>
                      <a:pt x="24200" y="69479"/>
                      <a:pt x="23524" y="69185"/>
                    </a:cubicBezTo>
                    <a:cubicBezTo>
                      <a:pt x="21890" y="68476"/>
                      <a:pt x="20365" y="67514"/>
                      <a:pt x="18901" y="66491"/>
                    </a:cubicBezTo>
                    <a:cubicBezTo>
                      <a:pt x="18439" y="66166"/>
                      <a:pt x="17951" y="65879"/>
                      <a:pt x="17442" y="65634"/>
                    </a:cubicBezTo>
                    <a:cubicBezTo>
                      <a:pt x="16562" y="65204"/>
                      <a:pt x="15625" y="64737"/>
                      <a:pt x="15127" y="63776"/>
                    </a:cubicBezTo>
                    <a:cubicBezTo>
                      <a:pt x="15073" y="63672"/>
                      <a:pt x="14937" y="63572"/>
                      <a:pt x="14821" y="63543"/>
                    </a:cubicBezTo>
                    <a:cubicBezTo>
                      <a:pt x="13985" y="63330"/>
                      <a:pt x="13601" y="62491"/>
                      <a:pt x="12869" y="62149"/>
                    </a:cubicBezTo>
                    <a:cubicBezTo>
                      <a:pt x="12646" y="62045"/>
                      <a:pt x="12663" y="61861"/>
                      <a:pt x="12615" y="61690"/>
                    </a:cubicBezTo>
                    <a:cubicBezTo>
                      <a:pt x="12548" y="61450"/>
                      <a:pt x="12441" y="61217"/>
                      <a:pt x="12207" y="61124"/>
                    </a:cubicBezTo>
                    <a:cubicBezTo>
                      <a:pt x="11493" y="60839"/>
                      <a:pt x="11094" y="60246"/>
                      <a:pt x="10608" y="59696"/>
                    </a:cubicBezTo>
                    <a:cubicBezTo>
                      <a:pt x="9420" y="58345"/>
                      <a:pt x="8612" y="56732"/>
                      <a:pt x="7467" y="55363"/>
                    </a:cubicBezTo>
                    <a:cubicBezTo>
                      <a:pt x="7166" y="55001"/>
                      <a:pt x="7245" y="54553"/>
                      <a:pt x="7069" y="54164"/>
                    </a:cubicBezTo>
                    <a:cubicBezTo>
                      <a:pt x="6856" y="53690"/>
                      <a:pt x="5991" y="53842"/>
                      <a:pt x="6116" y="52926"/>
                    </a:cubicBezTo>
                    <a:cubicBezTo>
                      <a:pt x="6170" y="52512"/>
                      <a:pt x="5535" y="51874"/>
                      <a:pt x="5269" y="51306"/>
                    </a:cubicBezTo>
                    <a:cubicBezTo>
                      <a:pt x="4781" y="50263"/>
                      <a:pt x="4224" y="49242"/>
                      <a:pt x="3835" y="48161"/>
                    </a:cubicBezTo>
                    <a:cubicBezTo>
                      <a:pt x="3418" y="47007"/>
                      <a:pt x="3107" y="45815"/>
                      <a:pt x="2833" y="44608"/>
                    </a:cubicBezTo>
                    <a:cubicBezTo>
                      <a:pt x="2566" y="43430"/>
                      <a:pt x="2385" y="42232"/>
                      <a:pt x="2234" y="41055"/>
                    </a:cubicBezTo>
                    <a:cubicBezTo>
                      <a:pt x="2155" y="40431"/>
                      <a:pt x="2205" y="39716"/>
                      <a:pt x="2172" y="39042"/>
                    </a:cubicBezTo>
                    <a:cubicBezTo>
                      <a:pt x="2127" y="38056"/>
                      <a:pt x="2194" y="37074"/>
                      <a:pt x="2325" y="36100"/>
                    </a:cubicBezTo>
                    <a:cubicBezTo>
                      <a:pt x="2525" y="34616"/>
                      <a:pt x="2752" y="33137"/>
                      <a:pt x="3007" y="31661"/>
                    </a:cubicBezTo>
                    <a:cubicBezTo>
                      <a:pt x="3116" y="31023"/>
                      <a:pt x="3404" y="30410"/>
                      <a:pt x="3466" y="29770"/>
                    </a:cubicBezTo>
                    <a:cubicBezTo>
                      <a:pt x="3525" y="29145"/>
                      <a:pt x="3819" y="28594"/>
                      <a:pt x="4026" y="28058"/>
                    </a:cubicBezTo>
                    <a:cubicBezTo>
                      <a:pt x="4411" y="27058"/>
                      <a:pt x="4891" y="26068"/>
                      <a:pt x="5327" y="25085"/>
                    </a:cubicBezTo>
                    <a:cubicBezTo>
                      <a:pt x="6182" y="23150"/>
                      <a:pt x="7478" y="21513"/>
                      <a:pt x="8603" y="19769"/>
                    </a:cubicBezTo>
                    <a:cubicBezTo>
                      <a:pt x="9595" y="18231"/>
                      <a:pt x="10835" y="16856"/>
                      <a:pt x="12150" y="15543"/>
                    </a:cubicBezTo>
                    <a:cubicBezTo>
                      <a:pt x="12749" y="14947"/>
                      <a:pt x="13653" y="14515"/>
                      <a:pt x="13875" y="13527"/>
                    </a:cubicBezTo>
                    <a:cubicBezTo>
                      <a:pt x="13945" y="13217"/>
                      <a:pt x="14427" y="13228"/>
                      <a:pt x="14699" y="13020"/>
                    </a:cubicBezTo>
                    <a:cubicBezTo>
                      <a:pt x="15669" y="12276"/>
                      <a:pt x="16566" y="11455"/>
                      <a:pt x="17490" y="10660"/>
                    </a:cubicBezTo>
                    <a:cubicBezTo>
                      <a:pt x="18140" y="10100"/>
                      <a:pt x="19194" y="10047"/>
                      <a:pt x="19548" y="9081"/>
                    </a:cubicBezTo>
                    <a:cubicBezTo>
                      <a:pt x="19638" y="9099"/>
                      <a:pt x="19722" y="9108"/>
                      <a:pt x="19802" y="9108"/>
                    </a:cubicBezTo>
                    <a:cubicBezTo>
                      <a:pt x="20809" y="9108"/>
                      <a:pt x="21113" y="7759"/>
                      <a:pt x="22030" y="7745"/>
                    </a:cubicBezTo>
                    <a:cubicBezTo>
                      <a:pt x="22985" y="7729"/>
                      <a:pt x="23375" y="6807"/>
                      <a:pt x="24211" y="6667"/>
                    </a:cubicBezTo>
                    <a:cubicBezTo>
                      <a:pt x="24711" y="6583"/>
                      <a:pt x="24920" y="5979"/>
                      <a:pt x="25579" y="5979"/>
                    </a:cubicBezTo>
                    <a:cubicBezTo>
                      <a:pt x="25617" y="5979"/>
                      <a:pt x="25656" y="5981"/>
                      <a:pt x="25698" y="5985"/>
                    </a:cubicBezTo>
                    <a:cubicBezTo>
                      <a:pt x="25717" y="5987"/>
                      <a:pt x="25738" y="5988"/>
                      <a:pt x="25759" y="5988"/>
                    </a:cubicBezTo>
                    <a:cubicBezTo>
                      <a:pt x="26189" y="5988"/>
                      <a:pt x="26832" y="5556"/>
                      <a:pt x="27278" y="5273"/>
                    </a:cubicBezTo>
                    <a:cubicBezTo>
                      <a:pt x="28941" y="4218"/>
                      <a:pt x="30853" y="3960"/>
                      <a:pt x="32651" y="3352"/>
                    </a:cubicBezTo>
                    <a:cubicBezTo>
                      <a:pt x="34297" y="2795"/>
                      <a:pt x="36069" y="2815"/>
                      <a:pt x="37726" y="2348"/>
                    </a:cubicBezTo>
                    <a:cubicBezTo>
                      <a:pt x="39974" y="1717"/>
                      <a:pt x="42288" y="1829"/>
                      <a:pt x="44567" y="1597"/>
                    </a:cubicBezTo>
                    <a:cubicBezTo>
                      <a:pt x="44865" y="1567"/>
                      <a:pt x="45165" y="1554"/>
                      <a:pt x="45467" y="1554"/>
                    </a:cubicBezTo>
                    <a:close/>
                    <a:moveTo>
                      <a:pt x="43237" y="0"/>
                    </a:moveTo>
                    <a:cubicBezTo>
                      <a:pt x="41868" y="0"/>
                      <a:pt x="40497" y="154"/>
                      <a:pt x="39144" y="270"/>
                    </a:cubicBezTo>
                    <a:cubicBezTo>
                      <a:pt x="37706" y="393"/>
                      <a:pt x="36234" y="617"/>
                      <a:pt x="34798" y="1045"/>
                    </a:cubicBezTo>
                    <a:cubicBezTo>
                      <a:pt x="33851" y="1326"/>
                      <a:pt x="32841" y="1563"/>
                      <a:pt x="31842" y="1752"/>
                    </a:cubicBezTo>
                    <a:cubicBezTo>
                      <a:pt x="29554" y="2186"/>
                      <a:pt x="27449" y="3210"/>
                      <a:pt x="25295" y="4045"/>
                    </a:cubicBezTo>
                    <a:cubicBezTo>
                      <a:pt x="24909" y="4195"/>
                      <a:pt x="24445" y="4431"/>
                      <a:pt x="24050" y="4618"/>
                    </a:cubicBezTo>
                    <a:cubicBezTo>
                      <a:pt x="23370" y="4937"/>
                      <a:pt x="22736" y="5369"/>
                      <a:pt x="22106" y="5729"/>
                    </a:cubicBezTo>
                    <a:cubicBezTo>
                      <a:pt x="21653" y="5987"/>
                      <a:pt x="21007" y="5981"/>
                      <a:pt x="20662" y="6545"/>
                    </a:cubicBezTo>
                    <a:cubicBezTo>
                      <a:pt x="20458" y="6878"/>
                      <a:pt x="19979" y="7043"/>
                      <a:pt x="19621" y="7283"/>
                    </a:cubicBezTo>
                    <a:cubicBezTo>
                      <a:pt x="18601" y="7967"/>
                      <a:pt x="17486" y="8473"/>
                      <a:pt x="16543" y="9325"/>
                    </a:cubicBezTo>
                    <a:cubicBezTo>
                      <a:pt x="15627" y="10153"/>
                      <a:pt x="14489" y="10745"/>
                      <a:pt x="13573" y="11607"/>
                    </a:cubicBezTo>
                    <a:cubicBezTo>
                      <a:pt x="12943" y="12200"/>
                      <a:pt x="12193" y="12621"/>
                      <a:pt x="11587" y="13286"/>
                    </a:cubicBezTo>
                    <a:cubicBezTo>
                      <a:pt x="11159" y="13752"/>
                      <a:pt x="10842" y="14289"/>
                      <a:pt x="10420" y="14742"/>
                    </a:cubicBezTo>
                    <a:cubicBezTo>
                      <a:pt x="9877" y="15325"/>
                      <a:pt x="9264" y="15845"/>
                      <a:pt x="8684" y="16395"/>
                    </a:cubicBezTo>
                    <a:cubicBezTo>
                      <a:pt x="8003" y="17041"/>
                      <a:pt x="7645" y="17920"/>
                      <a:pt x="7075" y="18646"/>
                    </a:cubicBezTo>
                    <a:cubicBezTo>
                      <a:pt x="6170" y="19801"/>
                      <a:pt x="5266" y="21000"/>
                      <a:pt x="4560" y="22243"/>
                    </a:cubicBezTo>
                    <a:cubicBezTo>
                      <a:pt x="3703" y="23752"/>
                      <a:pt x="2631" y="25199"/>
                      <a:pt x="2360" y="27062"/>
                    </a:cubicBezTo>
                    <a:cubicBezTo>
                      <a:pt x="2217" y="28050"/>
                      <a:pt x="1606" y="28983"/>
                      <a:pt x="1494" y="30066"/>
                    </a:cubicBezTo>
                    <a:cubicBezTo>
                      <a:pt x="1461" y="30374"/>
                      <a:pt x="1366" y="30886"/>
                      <a:pt x="1089" y="31228"/>
                    </a:cubicBezTo>
                    <a:cubicBezTo>
                      <a:pt x="761" y="31636"/>
                      <a:pt x="442" y="32065"/>
                      <a:pt x="1091" y="32480"/>
                    </a:cubicBezTo>
                    <a:cubicBezTo>
                      <a:pt x="1022" y="32552"/>
                      <a:pt x="960" y="32572"/>
                      <a:pt x="898" y="32572"/>
                    </a:cubicBezTo>
                    <a:cubicBezTo>
                      <a:pt x="810" y="32572"/>
                      <a:pt x="725" y="32531"/>
                      <a:pt x="628" y="32531"/>
                    </a:cubicBezTo>
                    <a:cubicBezTo>
                      <a:pt x="600" y="32531"/>
                      <a:pt x="570" y="32534"/>
                      <a:pt x="539" y="32544"/>
                    </a:cubicBezTo>
                    <a:cubicBezTo>
                      <a:pt x="878" y="33222"/>
                      <a:pt x="876" y="33221"/>
                      <a:pt x="430" y="33754"/>
                    </a:cubicBezTo>
                    <a:cubicBezTo>
                      <a:pt x="346" y="33854"/>
                      <a:pt x="231" y="33950"/>
                      <a:pt x="279" y="34104"/>
                    </a:cubicBezTo>
                    <a:cubicBezTo>
                      <a:pt x="495" y="34790"/>
                      <a:pt x="335" y="35469"/>
                      <a:pt x="232" y="36147"/>
                    </a:cubicBezTo>
                    <a:cubicBezTo>
                      <a:pt x="8" y="37640"/>
                      <a:pt x="270" y="39154"/>
                      <a:pt x="58" y="40649"/>
                    </a:cubicBezTo>
                    <a:cubicBezTo>
                      <a:pt x="49" y="40728"/>
                      <a:pt x="58" y="40809"/>
                      <a:pt x="88" y="40884"/>
                    </a:cubicBezTo>
                    <a:cubicBezTo>
                      <a:pt x="246" y="41307"/>
                      <a:pt x="357" y="41699"/>
                      <a:pt x="145" y="42173"/>
                    </a:cubicBezTo>
                    <a:cubicBezTo>
                      <a:pt x="69" y="42344"/>
                      <a:pt x="0" y="42942"/>
                      <a:pt x="207" y="42951"/>
                    </a:cubicBezTo>
                    <a:cubicBezTo>
                      <a:pt x="982" y="42992"/>
                      <a:pt x="526" y="43438"/>
                      <a:pt x="543" y="43734"/>
                    </a:cubicBezTo>
                    <a:cubicBezTo>
                      <a:pt x="595" y="44603"/>
                      <a:pt x="735" y="45457"/>
                      <a:pt x="993" y="46294"/>
                    </a:cubicBezTo>
                    <a:cubicBezTo>
                      <a:pt x="1278" y="47220"/>
                      <a:pt x="1474" y="48180"/>
                      <a:pt x="1839" y="49071"/>
                    </a:cubicBezTo>
                    <a:cubicBezTo>
                      <a:pt x="2160" y="49850"/>
                      <a:pt x="2763" y="50434"/>
                      <a:pt x="2962" y="51367"/>
                    </a:cubicBezTo>
                    <a:cubicBezTo>
                      <a:pt x="3208" y="52510"/>
                      <a:pt x="3914" y="53595"/>
                      <a:pt x="4588" y="54593"/>
                    </a:cubicBezTo>
                    <a:cubicBezTo>
                      <a:pt x="5470" y="55902"/>
                      <a:pt x="6402" y="57174"/>
                      <a:pt x="7236" y="58518"/>
                    </a:cubicBezTo>
                    <a:cubicBezTo>
                      <a:pt x="8239" y="60134"/>
                      <a:pt x="9620" y="61443"/>
                      <a:pt x="10943" y="62782"/>
                    </a:cubicBezTo>
                    <a:cubicBezTo>
                      <a:pt x="11215" y="63057"/>
                      <a:pt x="11384" y="63481"/>
                      <a:pt x="11778" y="63641"/>
                    </a:cubicBezTo>
                    <a:cubicBezTo>
                      <a:pt x="13038" y="64156"/>
                      <a:pt x="13794" y="65326"/>
                      <a:pt x="14922" y="66047"/>
                    </a:cubicBezTo>
                    <a:cubicBezTo>
                      <a:pt x="15995" y="66735"/>
                      <a:pt x="16977" y="67623"/>
                      <a:pt x="17980" y="68446"/>
                    </a:cubicBezTo>
                    <a:cubicBezTo>
                      <a:pt x="18817" y="69135"/>
                      <a:pt x="19836" y="69488"/>
                      <a:pt x="20731" y="70061"/>
                    </a:cubicBezTo>
                    <a:cubicBezTo>
                      <a:pt x="21782" y="70731"/>
                      <a:pt x="22860" y="71316"/>
                      <a:pt x="24058" y="71672"/>
                    </a:cubicBezTo>
                    <a:cubicBezTo>
                      <a:pt x="24617" y="71837"/>
                      <a:pt x="25208" y="71946"/>
                      <a:pt x="25715" y="72212"/>
                    </a:cubicBezTo>
                    <a:cubicBezTo>
                      <a:pt x="27252" y="73018"/>
                      <a:pt x="28975" y="73004"/>
                      <a:pt x="30609" y="73354"/>
                    </a:cubicBezTo>
                    <a:cubicBezTo>
                      <a:pt x="32046" y="73664"/>
                      <a:pt x="33564" y="73589"/>
                      <a:pt x="35044" y="73723"/>
                    </a:cubicBezTo>
                    <a:cubicBezTo>
                      <a:pt x="35633" y="73776"/>
                      <a:pt x="36221" y="73801"/>
                      <a:pt x="36808" y="73801"/>
                    </a:cubicBezTo>
                    <a:cubicBezTo>
                      <a:pt x="38145" y="73801"/>
                      <a:pt x="39475" y="73673"/>
                      <a:pt x="40790" y="73463"/>
                    </a:cubicBezTo>
                    <a:cubicBezTo>
                      <a:pt x="41185" y="73400"/>
                      <a:pt x="41599" y="73276"/>
                      <a:pt x="42001" y="73276"/>
                    </a:cubicBezTo>
                    <a:cubicBezTo>
                      <a:pt x="42059" y="73276"/>
                      <a:pt x="42116" y="73278"/>
                      <a:pt x="42173" y="73284"/>
                    </a:cubicBezTo>
                    <a:cubicBezTo>
                      <a:pt x="42246" y="73291"/>
                      <a:pt x="42318" y="73295"/>
                      <a:pt x="42389" y="73295"/>
                    </a:cubicBezTo>
                    <a:cubicBezTo>
                      <a:pt x="42800" y="73295"/>
                      <a:pt x="43170" y="73180"/>
                      <a:pt x="43561" y="73065"/>
                    </a:cubicBezTo>
                    <a:cubicBezTo>
                      <a:pt x="44424" y="72810"/>
                      <a:pt x="45291" y="72559"/>
                      <a:pt x="46149" y="72299"/>
                    </a:cubicBezTo>
                    <a:cubicBezTo>
                      <a:pt x="46885" y="72077"/>
                      <a:pt x="47668" y="71985"/>
                      <a:pt x="48389" y="71649"/>
                    </a:cubicBezTo>
                    <a:cubicBezTo>
                      <a:pt x="48960" y="71383"/>
                      <a:pt x="49581" y="71226"/>
                      <a:pt x="50160" y="70979"/>
                    </a:cubicBezTo>
                    <a:cubicBezTo>
                      <a:pt x="50507" y="70831"/>
                      <a:pt x="51045" y="70826"/>
                      <a:pt x="51462" y="70571"/>
                    </a:cubicBezTo>
                    <a:cubicBezTo>
                      <a:pt x="52339" y="70033"/>
                      <a:pt x="53260" y="69580"/>
                      <a:pt x="54106" y="68972"/>
                    </a:cubicBezTo>
                    <a:cubicBezTo>
                      <a:pt x="54573" y="68636"/>
                      <a:pt x="55189" y="68471"/>
                      <a:pt x="55665" y="68079"/>
                    </a:cubicBezTo>
                    <a:cubicBezTo>
                      <a:pt x="56057" y="67757"/>
                      <a:pt x="56485" y="67342"/>
                      <a:pt x="56880" y="67183"/>
                    </a:cubicBezTo>
                    <a:cubicBezTo>
                      <a:pt x="57812" y="66806"/>
                      <a:pt x="58266" y="65873"/>
                      <a:pt x="59157" y="65514"/>
                    </a:cubicBezTo>
                    <a:cubicBezTo>
                      <a:pt x="59363" y="65431"/>
                      <a:pt x="59486" y="65276"/>
                      <a:pt x="59624" y="65105"/>
                    </a:cubicBezTo>
                    <a:cubicBezTo>
                      <a:pt x="60320" y="64254"/>
                      <a:pt x="60957" y="63325"/>
                      <a:pt x="61783" y="62620"/>
                    </a:cubicBezTo>
                    <a:cubicBezTo>
                      <a:pt x="62449" y="62053"/>
                      <a:pt x="63141" y="61441"/>
                      <a:pt x="63583" y="60774"/>
                    </a:cubicBezTo>
                    <a:cubicBezTo>
                      <a:pt x="64475" y="59428"/>
                      <a:pt x="65620" y="58282"/>
                      <a:pt x="66400" y="56832"/>
                    </a:cubicBezTo>
                    <a:cubicBezTo>
                      <a:pt x="67071" y="55586"/>
                      <a:pt x="67631" y="54273"/>
                      <a:pt x="68384" y="53081"/>
                    </a:cubicBezTo>
                    <a:cubicBezTo>
                      <a:pt x="69073" y="51988"/>
                      <a:pt x="69355" y="50743"/>
                      <a:pt x="69745" y="49578"/>
                    </a:cubicBezTo>
                    <a:cubicBezTo>
                      <a:pt x="70240" y="48102"/>
                      <a:pt x="70692" y="46557"/>
                      <a:pt x="70759" y="44938"/>
                    </a:cubicBezTo>
                    <a:cubicBezTo>
                      <a:pt x="70781" y="44432"/>
                      <a:pt x="70692" y="43777"/>
                      <a:pt x="70896" y="43412"/>
                    </a:cubicBezTo>
                    <a:cubicBezTo>
                      <a:pt x="71326" y="42642"/>
                      <a:pt x="71100" y="41803"/>
                      <a:pt x="71014" y="41181"/>
                    </a:cubicBezTo>
                    <a:cubicBezTo>
                      <a:pt x="70868" y="40128"/>
                      <a:pt x="71033" y="39095"/>
                      <a:pt x="70923" y="38051"/>
                    </a:cubicBezTo>
                    <a:cubicBezTo>
                      <a:pt x="70686" y="35823"/>
                      <a:pt x="70285" y="33660"/>
                      <a:pt x="69574" y="31539"/>
                    </a:cubicBezTo>
                    <a:cubicBezTo>
                      <a:pt x="69008" y="29848"/>
                      <a:pt x="68303" y="28263"/>
                      <a:pt x="67394" y="26701"/>
                    </a:cubicBezTo>
                    <a:cubicBezTo>
                      <a:pt x="66480" y="25127"/>
                      <a:pt x="65375" y="23680"/>
                      <a:pt x="64478" y="22095"/>
                    </a:cubicBezTo>
                    <a:cubicBezTo>
                      <a:pt x="63624" y="20583"/>
                      <a:pt x="62468" y="19216"/>
                      <a:pt x="61298" y="17915"/>
                    </a:cubicBezTo>
                    <a:cubicBezTo>
                      <a:pt x="59554" y="15974"/>
                      <a:pt x="57577" y="14291"/>
                      <a:pt x="55265" y="13015"/>
                    </a:cubicBezTo>
                    <a:cubicBezTo>
                      <a:pt x="54589" y="12640"/>
                      <a:pt x="53848" y="12345"/>
                      <a:pt x="53259" y="11809"/>
                    </a:cubicBezTo>
                    <a:cubicBezTo>
                      <a:pt x="53039" y="11612"/>
                      <a:pt x="52935" y="11484"/>
                      <a:pt x="53156" y="11176"/>
                    </a:cubicBezTo>
                    <a:cubicBezTo>
                      <a:pt x="53811" y="10268"/>
                      <a:pt x="54562" y="9422"/>
                      <a:pt x="55189" y="8516"/>
                    </a:cubicBezTo>
                    <a:cubicBezTo>
                      <a:pt x="56040" y="7284"/>
                      <a:pt x="56978" y="6113"/>
                      <a:pt x="57793" y="4851"/>
                    </a:cubicBezTo>
                    <a:cubicBezTo>
                      <a:pt x="58447" y="3838"/>
                      <a:pt x="58419" y="3317"/>
                      <a:pt x="57323" y="2774"/>
                    </a:cubicBezTo>
                    <a:cubicBezTo>
                      <a:pt x="56325" y="2280"/>
                      <a:pt x="55309" y="1742"/>
                      <a:pt x="54239" y="1489"/>
                    </a:cubicBezTo>
                    <a:cubicBezTo>
                      <a:pt x="52423" y="1060"/>
                      <a:pt x="50665" y="429"/>
                      <a:pt x="48747" y="327"/>
                    </a:cubicBezTo>
                    <a:cubicBezTo>
                      <a:pt x="47030" y="237"/>
                      <a:pt x="45311" y="40"/>
                      <a:pt x="43584" y="4"/>
                    </a:cubicBezTo>
                    <a:cubicBezTo>
                      <a:pt x="43469" y="2"/>
                      <a:pt x="43353" y="0"/>
                      <a:pt x="43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3"/>
            <p:cNvGrpSpPr/>
            <p:nvPr/>
          </p:nvGrpSpPr>
          <p:grpSpPr>
            <a:xfrm>
              <a:off x="3303729" y="2660792"/>
              <a:ext cx="502689" cy="564679"/>
              <a:chOff x="3303729" y="2660792"/>
              <a:chExt cx="502689" cy="564679"/>
            </a:xfrm>
          </p:grpSpPr>
          <p:sp>
            <p:nvSpPr>
              <p:cNvPr id="956" name="Google Shape;956;p33"/>
              <p:cNvSpPr/>
              <p:nvPr/>
            </p:nvSpPr>
            <p:spPr>
              <a:xfrm>
                <a:off x="3333802" y="2748065"/>
                <a:ext cx="315871" cy="477405"/>
              </a:xfrm>
              <a:custGeom>
                <a:avLst/>
                <a:gdLst/>
                <a:ahLst/>
                <a:cxnLst/>
                <a:rect l="l" t="t" r="r" b="b"/>
                <a:pathLst>
                  <a:path w="25104" h="37942" extrusionOk="0">
                    <a:moveTo>
                      <a:pt x="12374" y="11363"/>
                    </a:moveTo>
                    <a:cubicBezTo>
                      <a:pt x="12484" y="11363"/>
                      <a:pt x="12593" y="11368"/>
                      <a:pt x="12702" y="11380"/>
                    </a:cubicBezTo>
                    <a:cubicBezTo>
                      <a:pt x="12807" y="11391"/>
                      <a:pt x="12914" y="11393"/>
                      <a:pt x="13021" y="11393"/>
                    </a:cubicBezTo>
                    <a:cubicBezTo>
                      <a:pt x="13095" y="11393"/>
                      <a:pt x="13170" y="11392"/>
                      <a:pt x="13244" y="11392"/>
                    </a:cubicBezTo>
                    <a:cubicBezTo>
                      <a:pt x="13602" y="11392"/>
                      <a:pt x="13963" y="11417"/>
                      <a:pt x="14287" y="11707"/>
                    </a:cubicBezTo>
                    <a:cubicBezTo>
                      <a:pt x="14737" y="12108"/>
                      <a:pt x="14539" y="12567"/>
                      <a:pt x="14458" y="12946"/>
                    </a:cubicBezTo>
                    <a:cubicBezTo>
                      <a:pt x="14003" y="15074"/>
                      <a:pt x="13581" y="17209"/>
                      <a:pt x="13522" y="19391"/>
                    </a:cubicBezTo>
                    <a:cubicBezTo>
                      <a:pt x="13478" y="21037"/>
                      <a:pt x="13250" y="22669"/>
                      <a:pt x="13463" y="24340"/>
                    </a:cubicBezTo>
                    <a:cubicBezTo>
                      <a:pt x="13548" y="25016"/>
                      <a:pt x="13771" y="25695"/>
                      <a:pt x="13758" y="26402"/>
                    </a:cubicBezTo>
                    <a:cubicBezTo>
                      <a:pt x="13752" y="26685"/>
                      <a:pt x="13782" y="26752"/>
                      <a:pt x="13494" y="26762"/>
                    </a:cubicBezTo>
                    <a:cubicBezTo>
                      <a:pt x="12881" y="26780"/>
                      <a:pt x="12268" y="26734"/>
                      <a:pt x="11654" y="26871"/>
                    </a:cubicBezTo>
                    <a:cubicBezTo>
                      <a:pt x="11610" y="26880"/>
                      <a:pt x="11547" y="26889"/>
                      <a:pt x="11477" y="26889"/>
                    </a:cubicBezTo>
                    <a:cubicBezTo>
                      <a:pt x="11318" y="26889"/>
                      <a:pt x="11121" y="26842"/>
                      <a:pt x="11033" y="26643"/>
                    </a:cubicBezTo>
                    <a:cubicBezTo>
                      <a:pt x="10921" y="26388"/>
                      <a:pt x="11010" y="26328"/>
                      <a:pt x="11160" y="26328"/>
                    </a:cubicBezTo>
                    <a:cubicBezTo>
                      <a:pt x="11210" y="26328"/>
                      <a:pt x="11267" y="26335"/>
                      <a:pt x="11325" y="26343"/>
                    </a:cubicBezTo>
                    <a:cubicBezTo>
                      <a:pt x="11322" y="26216"/>
                      <a:pt x="11350" y="26076"/>
                      <a:pt x="11310" y="25961"/>
                    </a:cubicBezTo>
                    <a:cubicBezTo>
                      <a:pt x="11193" y="25632"/>
                      <a:pt x="11277" y="25212"/>
                      <a:pt x="11216" y="24995"/>
                    </a:cubicBezTo>
                    <a:cubicBezTo>
                      <a:pt x="10826" y="23571"/>
                      <a:pt x="11434" y="22016"/>
                      <a:pt x="10723" y="20698"/>
                    </a:cubicBezTo>
                    <a:cubicBezTo>
                      <a:pt x="10275" y="19867"/>
                      <a:pt x="10754" y="19024"/>
                      <a:pt x="10408" y="18242"/>
                    </a:cubicBezTo>
                    <a:cubicBezTo>
                      <a:pt x="10103" y="17557"/>
                      <a:pt x="10319" y="16726"/>
                      <a:pt x="9680" y="15904"/>
                    </a:cubicBezTo>
                    <a:lnTo>
                      <a:pt x="9680" y="15904"/>
                    </a:lnTo>
                    <a:lnTo>
                      <a:pt x="10170" y="16176"/>
                    </a:lnTo>
                    <a:cubicBezTo>
                      <a:pt x="9787" y="15728"/>
                      <a:pt x="9628" y="15074"/>
                      <a:pt x="9540" y="14630"/>
                    </a:cubicBezTo>
                    <a:cubicBezTo>
                      <a:pt x="9373" y="13780"/>
                      <a:pt x="9032" y="12805"/>
                      <a:pt x="9454" y="11940"/>
                    </a:cubicBezTo>
                    <a:cubicBezTo>
                      <a:pt x="9626" y="11588"/>
                      <a:pt x="9946" y="11538"/>
                      <a:pt x="10287" y="11538"/>
                    </a:cubicBezTo>
                    <a:cubicBezTo>
                      <a:pt x="10423" y="11538"/>
                      <a:pt x="10563" y="11546"/>
                      <a:pt x="10698" y="11546"/>
                    </a:cubicBezTo>
                    <a:cubicBezTo>
                      <a:pt x="10794" y="11546"/>
                      <a:pt x="10888" y="11542"/>
                      <a:pt x="10977" y="11528"/>
                    </a:cubicBezTo>
                    <a:cubicBezTo>
                      <a:pt x="11438" y="11455"/>
                      <a:pt x="11911" y="11363"/>
                      <a:pt x="12374" y="11363"/>
                    </a:cubicBezTo>
                    <a:close/>
                    <a:moveTo>
                      <a:pt x="11873" y="1316"/>
                    </a:moveTo>
                    <a:cubicBezTo>
                      <a:pt x="13102" y="1316"/>
                      <a:pt x="14303" y="1559"/>
                      <a:pt x="15504" y="1959"/>
                    </a:cubicBezTo>
                    <a:cubicBezTo>
                      <a:pt x="17422" y="2598"/>
                      <a:pt x="19032" y="3745"/>
                      <a:pt x="20309" y="5343"/>
                    </a:cubicBezTo>
                    <a:cubicBezTo>
                      <a:pt x="20790" y="5943"/>
                      <a:pt x="21062" y="6683"/>
                      <a:pt x="21723" y="7181"/>
                    </a:cubicBezTo>
                    <a:cubicBezTo>
                      <a:pt x="21994" y="7385"/>
                      <a:pt x="22126" y="8057"/>
                      <a:pt x="22118" y="8343"/>
                    </a:cubicBezTo>
                    <a:cubicBezTo>
                      <a:pt x="22096" y="9087"/>
                      <a:pt x="22569" y="9591"/>
                      <a:pt x="22758" y="10207"/>
                    </a:cubicBezTo>
                    <a:cubicBezTo>
                      <a:pt x="23055" y="11179"/>
                      <a:pt x="23066" y="12198"/>
                      <a:pt x="23369" y="13136"/>
                    </a:cubicBezTo>
                    <a:cubicBezTo>
                      <a:pt x="23607" y="13875"/>
                      <a:pt x="23476" y="14633"/>
                      <a:pt x="23492" y="15312"/>
                    </a:cubicBezTo>
                    <a:cubicBezTo>
                      <a:pt x="23506" y="15991"/>
                      <a:pt x="23201" y="16896"/>
                      <a:pt x="22759" y="17573"/>
                    </a:cubicBezTo>
                    <a:cubicBezTo>
                      <a:pt x="22460" y="18029"/>
                      <a:pt x="22198" y="18505"/>
                      <a:pt x="21902" y="18959"/>
                    </a:cubicBezTo>
                    <a:cubicBezTo>
                      <a:pt x="21358" y="19796"/>
                      <a:pt x="20802" y="20626"/>
                      <a:pt x="20281" y="21477"/>
                    </a:cubicBezTo>
                    <a:cubicBezTo>
                      <a:pt x="19772" y="22305"/>
                      <a:pt x="19088" y="23073"/>
                      <a:pt x="18878" y="24022"/>
                    </a:cubicBezTo>
                    <a:cubicBezTo>
                      <a:pt x="18702" y="24809"/>
                      <a:pt x="18394" y="25509"/>
                      <a:pt x="18074" y="26227"/>
                    </a:cubicBezTo>
                    <a:cubicBezTo>
                      <a:pt x="17971" y="26457"/>
                      <a:pt x="17920" y="26494"/>
                      <a:pt x="17657" y="26517"/>
                    </a:cubicBezTo>
                    <a:cubicBezTo>
                      <a:pt x="17418" y="26539"/>
                      <a:pt x="17180" y="26546"/>
                      <a:pt x="16940" y="26546"/>
                    </a:cubicBezTo>
                    <a:cubicBezTo>
                      <a:pt x="16595" y="26546"/>
                      <a:pt x="16248" y="26532"/>
                      <a:pt x="15899" y="26532"/>
                    </a:cubicBezTo>
                    <a:cubicBezTo>
                      <a:pt x="15483" y="26532"/>
                      <a:pt x="15063" y="26551"/>
                      <a:pt x="14639" y="26634"/>
                    </a:cubicBezTo>
                    <a:cubicBezTo>
                      <a:pt x="15347" y="25931"/>
                      <a:pt x="14969" y="25072"/>
                      <a:pt x="14832" y="24452"/>
                    </a:cubicBezTo>
                    <a:cubicBezTo>
                      <a:pt x="14656" y="23649"/>
                      <a:pt x="14696" y="22884"/>
                      <a:pt x="14717" y="22112"/>
                    </a:cubicBezTo>
                    <a:cubicBezTo>
                      <a:pt x="14734" y="21438"/>
                      <a:pt x="14899" y="20695"/>
                      <a:pt x="14869" y="20093"/>
                    </a:cubicBezTo>
                    <a:cubicBezTo>
                      <a:pt x="14811" y="18881"/>
                      <a:pt x="15129" y="17742"/>
                      <a:pt x="15166" y="16563"/>
                    </a:cubicBezTo>
                    <a:cubicBezTo>
                      <a:pt x="15208" y="15202"/>
                      <a:pt x="15784" y="13906"/>
                      <a:pt x="15821" y="12531"/>
                    </a:cubicBezTo>
                    <a:cubicBezTo>
                      <a:pt x="16549" y="12119"/>
                      <a:pt x="15787" y="11269"/>
                      <a:pt x="16362" y="10754"/>
                    </a:cubicBezTo>
                    <a:cubicBezTo>
                      <a:pt x="16630" y="10515"/>
                      <a:pt x="16204" y="10392"/>
                      <a:pt x="16003" y="10355"/>
                    </a:cubicBezTo>
                    <a:cubicBezTo>
                      <a:pt x="15546" y="10271"/>
                      <a:pt x="15078" y="10172"/>
                      <a:pt x="14616" y="10172"/>
                    </a:cubicBezTo>
                    <a:cubicBezTo>
                      <a:pt x="14595" y="10172"/>
                      <a:pt x="14575" y="10172"/>
                      <a:pt x="14555" y="10173"/>
                    </a:cubicBezTo>
                    <a:cubicBezTo>
                      <a:pt x="13292" y="10196"/>
                      <a:pt x="12024" y="10117"/>
                      <a:pt x="10770" y="10390"/>
                    </a:cubicBezTo>
                    <a:cubicBezTo>
                      <a:pt x="10536" y="10442"/>
                      <a:pt x="10300" y="10456"/>
                      <a:pt x="10062" y="10456"/>
                    </a:cubicBezTo>
                    <a:cubicBezTo>
                      <a:pt x="9757" y="10456"/>
                      <a:pt x="9450" y="10432"/>
                      <a:pt x="9142" y="10432"/>
                    </a:cubicBezTo>
                    <a:cubicBezTo>
                      <a:pt x="8863" y="10432"/>
                      <a:pt x="8582" y="10452"/>
                      <a:pt x="8303" y="10526"/>
                    </a:cubicBezTo>
                    <a:cubicBezTo>
                      <a:pt x="7646" y="10702"/>
                      <a:pt x="7418" y="10979"/>
                      <a:pt x="7648" y="11633"/>
                    </a:cubicBezTo>
                    <a:cubicBezTo>
                      <a:pt x="8167" y="13105"/>
                      <a:pt x="8444" y="14633"/>
                      <a:pt x="8743" y="16162"/>
                    </a:cubicBezTo>
                    <a:cubicBezTo>
                      <a:pt x="9054" y="17755"/>
                      <a:pt x="9493" y="19324"/>
                      <a:pt x="9698" y="20938"/>
                    </a:cubicBezTo>
                    <a:cubicBezTo>
                      <a:pt x="9922" y="22708"/>
                      <a:pt x="10059" y="24491"/>
                      <a:pt x="10263" y="26265"/>
                    </a:cubicBezTo>
                    <a:cubicBezTo>
                      <a:pt x="10314" y="26701"/>
                      <a:pt x="10140" y="26891"/>
                      <a:pt x="9819" y="26891"/>
                    </a:cubicBezTo>
                    <a:cubicBezTo>
                      <a:pt x="9778" y="26891"/>
                      <a:pt x="9734" y="26888"/>
                      <a:pt x="9687" y="26882"/>
                    </a:cubicBezTo>
                    <a:cubicBezTo>
                      <a:pt x="9461" y="26851"/>
                      <a:pt x="9237" y="26840"/>
                      <a:pt x="9013" y="26840"/>
                    </a:cubicBezTo>
                    <a:cubicBezTo>
                      <a:pt x="8559" y="26840"/>
                      <a:pt x="8107" y="26887"/>
                      <a:pt x="7654" y="26916"/>
                    </a:cubicBezTo>
                    <a:cubicBezTo>
                      <a:pt x="7637" y="26917"/>
                      <a:pt x="7620" y="26917"/>
                      <a:pt x="7604" y="26917"/>
                    </a:cubicBezTo>
                    <a:cubicBezTo>
                      <a:pt x="7320" y="26917"/>
                      <a:pt x="7078" y="26756"/>
                      <a:pt x="7088" y="26475"/>
                    </a:cubicBezTo>
                    <a:cubicBezTo>
                      <a:pt x="7114" y="25772"/>
                      <a:pt x="6827" y="25158"/>
                      <a:pt x="6574" y="24551"/>
                    </a:cubicBezTo>
                    <a:cubicBezTo>
                      <a:pt x="6125" y="23475"/>
                      <a:pt x="5745" y="22344"/>
                      <a:pt x="4894" y="21484"/>
                    </a:cubicBezTo>
                    <a:cubicBezTo>
                      <a:pt x="4748" y="21334"/>
                      <a:pt x="4807" y="21200"/>
                      <a:pt x="4798" y="21025"/>
                    </a:cubicBezTo>
                    <a:cubicBezTo>
                      <a:pt x="4773" y="20528"/>
                      <a:pt x="4333" y="20199"/>
                      <a:pt x="4100" y="19789"/>
                    </a:cubicBezTo>
                    <a:cubicBezTo>
                      <a:pt x="3504" y="18741"/>
                      <a:pt x="3011" y="17626"/>
                      <a:pt x="2545" y="16518"/>
                    </a:cubicBezTo>
                    <a:cubicBezTo>
                      <a:pt x="2223" y="15748"/>
                      <a:pt x="2057" y="14850"/>
                      <a:pt x="1807" y="14046"/>
                    </a:cubicBezTo>
                    <a:cubicBezTo>
                      <a:pt x="1430" y="12831"/>
                      <a:pt x="1273" y="11672"/>
                      <a:pt x="1407" y="10437"/>
                    </a:cubicBezTo>
                    <a:cubicBezTo>
                      <a:pt x="1693" y="7791"/>
                      <a:pt x="2822" y="5517"/>
                      <a:pt x="4849" y="3855"/>
                    </a:cubicBezTo>
                    <a:cubicBezTo>
                      <a:pt x="6100" y="2829"/>
                      <a:pt x="7629" y="2180"/>
                      <a:pt x="9258" y="1698"/>
                    </a:cubicBezTo>
                    <a:cubicBezTo>
                      <a:pt x="10149" y="1434"/>
                      <a:pt x="11018" y="1316"/>
                      <a:pt x="11873" y="1316"/>
                    </a:cubicBezTo>
                    <a:close/>
                    <a:moveTo>
                      <a:pt x="17809" y="27426"/>
                    </a:moveTo>
                    <a:cubicBezTo>
                      <a:pt x="17916" y="27426"/>
                      <a:pt x="17996" y="27527"/>
                      <a:pt x="17968" y="27670"/>
                    </a:cubicBezTo>
                    <a:cubicBezTo>
                      <a:pt x="17954" y="27742"/>
                      <a:pt x="17839" y="27820"/>
                      <a:pt x="17854" y="27869"/>
                    </a:cubicBezTo>
                    <a:cubicBezTo>
                      <a:pt x="17969" y="28250"/>
                      <a:pt x="18022" y="28843"/>
                      <a:pt x="17815" y="28954"/>
                    </a:cubicBezTo>
                    <a:cubicBezTo>
                      <a:pt x="17677" y="29028"/>
                      <a:pt x="17510" y="29050"/>
                      <a:pt x="17332" y="29050"/>
                    </a:cubicBezTo>
                    <a:cubicBezTo>
                      <a:pt x="17073" y="29050"/>
                      <a:pt x="16789" y="29003"/>
                      <a:pt x="16530" y="29003"/>
                    </a:cubicBezTo>
                    <a:cubicBezTo>
                      <a:pt x="16426" y="28997"/>
                      <a:pt x="16322" y="28994"/>
                      <a:pt x="16218" y="28994"/>
                    </a:cubicBezTo>
                    <a:cubicBezTo>
                      <a:pt x="15253" y="28994"/>
                      <a:pt x="14304" y="29240"/>
                      <a:pt x="13340" y="29240"/>
                    </a:cubicBezTo>
                    <a:cubicBezTo>
                      <a:pt x="13206" y="29240"/>
                      <a:pt x="13073" y="29235"/>
                      <a:pt x="12939" y="29224"/>
                    </a:cubicBezTo>
                    <a:cubicBezTo>
                      <a:pt x="11272" y="29094"/>
                      <a:pt x="9605" y="28989"/>
                      <a:pt x="7937" y="28873"/>
                    </a:cubicBezTo>
                    <a:cubicBezTo>
                      <a:pt x="7904" y="28870"/>
                      <a:pt x="7868" y="28870"/>
                      <a:pt x="7833" y="28870"/>
                    </a:cubicBezTo>
                    <a:cubicBezTo>
                      <a:pt x="7814" y="28870"/>
                      <a:pt x="7795" y="28870"/>
                      <a:pt x="7776" y="28870"/>
                    </a:cubicBezTo>
                    <a:cubicBezTo>
                      <a:pt x="7561" y="28870"/>
                      <a:pt x="7350" y="28856"/>
                      <a:pt x="7390" y="28513"/>
                    </a:cubicBezTo>
                    <a:cubicBezTo>
                      <a:pt x="7429" y="28187"/>
                      <a:pt x="7593" y="27961"/>
                      <a:pt x="7956" y="27841"/>
                    </a:cubicBezTo>
                    <a:cubicBezTo>
                      <a:pt x="8175" y="27770"/>
                      <a:pt x="8394" y="27747"/>
                      <a:pt x="8611" y="27747"/>
                    </a:cubicBezTo>
                    <a:cubicBezTo>
                      <a:pt x="8951" y="27747"/>
                      <a:pt x="9289" y="27803"/>
                      <a:pt x="9622" y="27813"/>
                    </a:cubicBezTo>
                    <a:cubicBezTo>
                      <a:pt x="10381" y="27837"/>
                      <a:pt x="11140" y="27859"/>
                      <a:pt x="11898" y="27859"/>
                    </a:cubicBezTo>
                    <a:cubicBezTo>
                      <a:pt x="13007" y="27859"/>
                      <a:pt x="14114" y="27812"/>
                      <a:pt x="15214" y="27655"/>
                    </a:cubicBezTo>
                    <a:cubicBezTo>
                      <a:pt x="15454" y="27620"/>
                      <a:pt x="15696" y="27613"/>
                      <a:pt x="15938" y="27613"/>
                    </a:cubicBezTo>
                    <a:cubicBezTo>
                      <a:pt x="16115" y="27613"/>
                      <a:pt x="16292" y="27617"/>
                      <a:pt x="16469" y="27617"/>
                    </a:cubicBezTo>
                    <a:cubicBezTo>
                      <a:pt x="16898" y="27617"/>
                      <a:pt x="17326" y="27594"/>
                      <a:pt x="17742" y="27438"/>
                    </a:cubicBezTo>
                    <a:cubicBezTo>
                      <a:pt x="17765" y="27430"/>
                      <a:pt x="17787" y="27426"/>
                      <a:pt x="17809" y="27426"/>
                    </a:cubicBezTo>
                    <a:close/>
                    <a:moveTo>
                      <a:pt x="17336" y="29586"/>
                    </a:moveTo>
                    <a:cubicBezTo>
                      <a:pt x="17613" y="29586"/>
                      <a:pt x="17601" y="29747"/>
                      <a:pt x="17587" y="30360"/>
                    </a:cubicBezTo>
                    <a:cubicBezTo>
                      <a:pt x="17584" y="30536"/>
                      <a:pt x="17601" y="30724"/>
                      <a:pt x="17658" y="30887"/>
                    </a:cubicBezTo>
                    <a:cubicBezTo>
                      <a:pt x="17782" y="31233"/>
                      <a:pt x="17667" y="31318"/>
                      <a:pt x="17365" y="31318"/>
                    </a:cubicBezTo>
                    <a:cubicBezTo>
                      <a:pt x="17345" y="31318"/>
                      <a:pt x="17325" y="31317"/>
                      <a:pt x="17304" y="31317"/>
                    </a:cubicBezTo>
                    <a:cubicBezTo>
                      <a:pt x="17223" y="31314"/>
                      <a:pt x="17142" y="31313"/>
                      <a:pt x="17061" y="31313"/>
                    </a:cubicBezTo>
                    <a:cubicBezTo>
                      <a:pt x="16015" y="31313"/>
                      <a:pt x="14967" y="31513"/>
                      <a:pt x="13938" y="31513"/>
                    </a:cubicBezTo>
                    <a:cubicBezTo>
                      <a:pt x="13847" y="31513"/>
                      <a:pt x="13756" y="31511"/>
                      <a:pt x="13665" y="31508"/>
                    </a:cubicBezTo>
                    <a:cubicBezTo>
                      <a:pt x="13506" y="31502"/>
                      <a:pt x="13347" y="31499"/>
                      <a:pt x="13188" y="31499"/>
                    </a:cubicBezTo>
                    <a:cubicBezTo>
                      <a:pt x="12035" y="31499"/>
                      <a:pt x="10890" y="31640"/>
                      <a:pt x="9742" y="31640"/>
                    </a:cubicBezTo>
                    <a:cubicBezTo>
                      <a:pt x="9429" y="31640"/>
                      <a:pt x="9115" y="31630"/>
                      <a:pt x="8801" y="31603"/>
                    </a:cubicBezTo>
                    <a:cubicBezTo>
                      <a:pt x="8130" y="31545"/>
                      <a:pt x="7712" y="31166"/>
                      <a:pt x="7709" y="30615"/>
                    </a:cubicBezTo>
                    <a:cubicBezTo>
                      <a:pt x="7591" y="29970"/>
                      <a:pt x="7874" y="29710"/>
                      <a:pt x="8381" y="29710"/>
                    </a:cubicBezTo>
                    <a:cubicBezTo>
                      <a:pt x="8437" y="29710"/>
                      <a:pt x="8495" y="29713"/>
                      <a:pt x="8556" y="29719"/>
                    </a:cubicBezTo>
                    <a:cubicBezTo>
                      <a:pt x="9918" y="29854"/>
                      <a:pt x="11286" y="29926"/>
                      <a:pt x="12640" y="30052"/>
                    </a:cubicBezTo>
                    <a:cubicBezTo>
                      <a:pt x="12867" y="30073"/>
                      <a:pt x="13092" y="30082"/>
                      <a:pt x="13314" y="30082"/>
                    </a:cubicBezTo>
                    <a:cubicBezTo>
                      <a:pt x="14480" y="30082"/>
                      <a:pt x="15582" y="29825"/>
                      <a:pt x="16712" y="29664"/>
                    </a:cubicBezTo>
                    <a:cubicBezTo>
                      <a:pt x="17006" y="29623"/>
                      <a:pt x="17204" y="29586"/>
                      <a:pt x="17336" y="29586"/>
                    </a:cubicBezTo>
                    <a:close/>
                    <a:moveTo>
                      <a:pt x="17494" y="31925"/>
                    </a:moveTo>
                    <a:cubicBezTo>
                      <a:pt x="17779" y="31925"/>
                      <a:pt x="17592" y="32390"/>
                      <a:pt x="17588" y="32752"/>
                    </a:cubicBezTo>
                    <a:lnTo>
                      <a:pt x="17587" y="32752"/>
                    </a:lnTo>
                    <a:cubicBezTo>
                      <a:pt x="17682" y="33109"/>
                      <a:pt x="17716" y="33659"/>
                      <a:pt x="17419" y="33904"/>
                    </a:cubicBezTo>
                    <a:cubicBezTo>
                      <a:pt x="17350" y="33960"/>
                      <a:pt x="17254" y="33979"/>
                      <a:pt x="17143" y="33979"/>
                    </a:cubicBezTo>
                    <a:cubicBezTo>
                      <a:pt x="16909" y="33979"/>
                      <a:pt x="16606" y="33894"/>
                      <a:pt x="16347" y="33894"/>
                    </a:cubicBezTo>
                    <a:cubicBezTo>
                      <a:pt x="16314" y="33894"/>
                      <a:pt x="16282" y="33896"/>
                      <a:pt x="16250" y="33899"/>
                    </a:cubicBezTo>
                    <a:cubicBezTo>
                      <a:pt x="15691" y="33955"/>
                      <a:pt x="15133" y="33978"/>
                      <a:pt x="14577" y="33978"/>
                    </a:cubicBezTo>
                    <a:cubicBezTo>
                      <a:pt x="12615" y="33978"/>
                      <a:pt x="10671" y="33687"/>
                      <a:pt x="8721" y="33505"/>
                    </a:cubicBezTo>
                    <a:cubicBezTo>
                      <a:pt x="8460" y="33480"/>
                      <a:pt x="8118" y="33555"/>
                      <a:pt x="8147" y="33057"/>
                    </a:cubicBezTo>
                    <a:cubicBezTo>
                      <a:pt x="8171" y="32663"/>
                      <a:pt x="8361" y="32614"/>
                      <a:pt x="8605" y="32614"/>
                    </a:cubicBezTo>
                    <a:cubicBezTo>
                      <a:pt x="8664" y="32614"/>
                      <a:pt x="8727" y="32617"/>
                      <a:pt x="8791" y="32619"/>
                    </a:cubicBezTo>
                    <a:cubicBezTo>
                      <a:pt x="9918" y="32647"/>
                      <a:pt x="11047" y="32692"/>
                      <a:pt x="12174" y="32692"/>
                    </a:cubicBezTo>
                    <a:cubicBezTo>
                      <a:pt x="12354" y="32692"/>
                      <a:pt x="12533" y="32691"/>
                      <a:pt x="12713" y="32689"/>
                    </a:cubicBezTo>
                    <a:cubicBezTo>
                      <a:pt x="13889" y="32671"/>
                      <a:pt x="15062" y="32566"/>
                      <a:pt x="16236" y="32502"/>
                    </a:cubicBezTo>
                    <a:cubicBezTo>
                      <a:pt x="16538" y="32486"/>
                      <a:pt x="16761" y="32251"/>
                      <a:pt x="16986" y="32124"/>
                    </a:cubicBezTo>
                    <a:cubicBezTo>
                      <a:pt x="17233" y="31983"/>
                      <a:pt x="17393" y="31925"/>
                      <a:pt x="17494" y="31925"/>
                    </a:cubicBezTo>
                    <a:close/>
                    <a:moveTo>
                      <a:pt x="11410" y="34923"/>
                    </a:moveTo>
                    <a:cubicBezTo>
                      <a:pt x="11492" y="34923"/>
                      <a:pt x="11570" y="35105"/>
                      <a:pt x="11654" y="35109"/>
                    </a:cubicBezTo>
                    <a:cubicBezTo>
                      <a:pt x="12411" y="35151"/>
                      <a:pt x="13161" y="35376"/>
                      <a:pt x="13927" y="35376"/>
                    </a:cubicBezTo>
                    <a:cubicBezTo>
                      <a:pt x="14242" y="35376"/>
                      <a:pt x="14559" y="35338"/>
                      <a:pt x="14881" y="35234"/>
                    </a:cubicBezTo>
                    <a:lnTo>
                      <a:pt x="14881" y="35234"/>
                    </a:lnTo>
                    <a:cubicBezTo>
                      <a:pt x="14541" y="35472"/>
                      <a:pt x="14500" y="35896"/>
                      <a:pt x="14119" y="36120"/>
                    </a:cubicBezTo>
                    <a:cubicBezTo>
                      <a:pt x="13703" y="36366"/>
                      <a:pt x="13276" y="36490"/>
                      <a:pt x="12864" y="36490"/>
                    </a:cubicBezTo>
                    <a:cubicBezTo>
                      <a:pt x="12260" y="36490"/>
                      <a:pt x="11686" y="36225"/>
                      <a:pt x="11221" y="35694"/>
                    </a:cubicBezTo>
                    <a:cubicBezTo>
                      <a:pt x="10941" y="35374"/>
                      <a:pt x="11230" y="35266"/>
                      <a:pt x="11293" y="35083"/>
                    </a:cubicBezTo>
                    <a:cubicBezTo>
                      <a:pt x="11333" y="34963"/>
                      <a:pt x="11372" y="34923"/>
                      <a:pt x="11410" y="34923"/>
                    </a:cubicBezTo>
                    <a:close/>
                    <a:moveTo>
                      <a:pt x="11219" y="60"/>
                    </a:moveTo>
                    <a:cubicBezTo>
                      <a:pt x="10143" y="60"/>
                      <a:pt x="9112" y="387"/>
                      <a:pt x="8144" y="743"/>
                    </a:cubicBezTo>
                    <a:cubicBezTo>
                      <a:pt x="6865" y="1212"/>
                      <a:pt x="5635" y="1799"/>
                      <a:pt x="4496" y="2681"/>
                    </a:cubicBezTo>
                    <a:cubicBezTo>
                      <a:pt x="3186" y="3695"/>
                      <a:pt x="2136" y="4809"/>
                      <a:pt x="1572" y="6313"/>
                    </a:cubicBezTo>
                    <a:cubicBezTo>
                      <a:pt x="1366" y="6861"/>
                      <a:pt x="943" y="7234"/>
                      <a:pt x="777" y="7822"/>
                    </a:cubicBezTo>
                    <a:cubicBezTo>
                      <a:pt x="540" y="8653"/>
                      <a:pt x="585" y="9502"/>
                      <a:pt x="371" y="10319"/>
                    </a:cubicBezTo>
                    <a:cubicBezTo>
                      <a:pt x="324" y="10495"/>
                      <a:pt x="41" y="10551"/>
                      <a:pt x="126" y="10786"/>
                    </a:cubicBezTo>
                    <a:cubicBezTo>
                      <a:pt x="343" y="11385"/>
                      <a:pt x="288" y="12043"/>
                      <a:pt x="480" y="12626"/>
                    </a:cubicBezTo>
                    <a:cubicBezTo>
                      <a:pt x="646" y="13139"/>
                      <a:pt x="0" y="13715"/>
                      <a:pt x="652" y="14135"/>
                    </a:cubicBezTo>
                    <a:cubicBezTo>
                      <a:pt x="307" y="15409"/>
                      <a:pt x="1831" y="16246"/>
                      <a:pt x="1446" y="17529"/>
                    </a:cubicBezTo>
                    <a:cubicBezTo>
                      <a:pt x="2152" y="17864"/>
                      <a:pt x="2082" y="18683"/>
                      <a:pt x="2332" y="19229"/>
                    </a:cubicBezTo>
                    <a:cubicBezTo>
                      <a:pt x="3090" y="20885"/>
                      <a:pt x="4204" y="22317"/>
                      <a:pt x="5056" y="23907"/>
                    </a:cubicBezTo>
                    <a:cubicBezTo>
                      <a:pt x="5775" y="25245"/>
                      <a:pt x="5641" y="26684"/>
                      <a:pt x="6098" y="28033"/>
                    </a:cubicBezTo>
                    <a:cubicBezTo>
                      <a:pt x="6360" y="28806"/>
                      <a:pt x="6480" y="29730"/>
                      <a:pt x="6436" y="30592"/>
                    </a:cubicBezTo>
                    <a:cubicBezTo>
                      <a:pt x="6392" y="31435"/>
                      <a:pt x="6859" y="32174"/>
                      <a:pt x="6704" y="33064"/>
                    </a:cubicBezTo>
                    <a:cubicBezTo>
                      <a:pt x="6529" y="34065"/>
                      <a:pt x="7463" y="34880"/>
                      <a:pt x="8343" y="34891"/>
                    </a:cubicBezTo>
                    <a:cubicBezTo>
                      <a:pt x="8345" y="34891"/>
                      <a:pt x="8346" y="34891"/>
                      <a:pt x="8348" y="34891"/>
                    </a:cubicBezTo>
                    <a:cubicBezTo>
                      <a:pt x="8591" y="34891"/>
                      <a:pt x="8915" y="34721"/>
                      <a:pt x="9185" y="34721"/>
                    </a:cubicBezTo>
                    <a:cubicBezTo>
                      <a:pt x="9460" y="34721"/>
                      <a:pt x="9679" y="34897"/>
                      <a:pt x="9701" y="35605"/>
                    </a:cubicBezTo>
                    <a:cubicBezTo>
                      <a:pt x="9734" y="36682"/>
                      <a:pt x="11630" y="37743"/>
                      <a:pt x="12732" y="37906"/>
                    </a:cubicBezTo>
                    <a:cubicBezTo>
                      <a:pt x="12892" y="37930"/>
                      <a:pt x="13045" y="37941"/>
                      <a:pt x="13191" y="37941"/>
                    </a:cubicBezTo>
                    <a:cubicBezTo>
                      <a:pt x="14529" y="37941"/>
                      <a:pt x="15282" y="36995"/>
                      <a:pt x="15961" y="36018"/>
                    </a:cubicBezTo>
                    <a:cubicBezTo>
                      <a:pt x="16261" y="35585"/>
                      <a:pt x="16493" y="35370"/>
                      <a:pt x="16986" y="35280"/>
                    </a:cubicBezTo>
                    <a:cubicBezTo>
                      <a:pt x="18301" y="35039"/>
                      <a:pt x="18753" y="34684"/>
                      <a:pt x="18845" y="33518"/>
                    </a:cubicBezTo>
                    <a:cubicBezTo>
                      <a:pt x="18897" y="32881"/>
                      <a:pt x="18864" y="32213"/>
                      <a:pt x="18886" y="31562"/>
                    </a:cubicBezTo>
                    <a:cubicBezTo>
                      <a:pt x="18926" y="30452"/>
                      <a:pt x="19136" y="29325"/>
                      <a:pt x="19133" y="28241"/>
                    </a:cubicBezTo>
                    <a:cubicBezTo>
                      <a:pt x="19131" y="27316"/>
                      <a:pt x="19533" y="26497"/>
                      <a:pt x="19466" y="25569"/>
                    </a:cubicBezTo>
                    <a:cubicBezTo>
                      <a:pt x="19404" y="24732"/>
                      <a:pt x="20231" y="24206"/>
                      <a:pt x="20639" y="23528"/>
                    </a:cubicBezTo>
                    <a:cubicBezTo>
                      <a:pt x="21681" y="21787"/>
                      <a:pt x="22957" y="20202"/>
                      <a:pt x="23837" y="18346"/>
                    </a:cubicBezTo>
                    <a:cubicBezTo>
                      <a:pt x="24589" y="16761"/>
                      <a:pt x="25103" y="15194"/>
                      <a:pt x="24883" y="13438"/>
                    </a:cubicBezTo>
                    <a:cubicBezTo>
                      <a:pt x="24828" y="13009"/>
                      <a:pt x="24579" y="12531"/>
                      <a:pt x="24699" y="12169"/>
                    </a:cubicBezTo>
                    <a:cubicBezTo>
                      <a:pt x="24956" y="11389"/>
                      <a:pt x="24528" y="10753"/>
                      <a:pt x="24282" y="10168"/>
                    </a:cubicBezTo>
                    <a:cubicBezTo>
                      <a:pt x="24183" y="9930"/>
                      <a:pt x="24407" y="9286"/>
                      <a:pt x="23806" y="9258"/>
                    </a:cubicBezTo>
                    <a:cubicBezTo>
                      <a:pt x="24022" y="8359"/>
                      <a:pt x="23391" y="7723"/>
                      <a:pt x="23128" y="6967"/>
                    </a:cubicBezTo>
                    <a:cubicBezTo>
                      <a:pt x="22992" y="6576"/>
                      <a:pt x="22772" y="6251"/>
                      <a:pt x="22579" y="5909"/>
                    </a:cubicBezTo>
                    <a:cubicBezTo>
                      <a:pt x="21997" y="4876"/>
                      <a:pt x="21193" y="3970"/>
                      <a:pt x="20286" y="3270"/>
                    </a:cubicBezTo>
                    <a:cubicBezTo>
                      <a:pt x="19589" y="2731"/>
                      <a:pt x="18831" y="2191"/>
                      <a:pt x="18055" y="1715"/>
                    </a:cubicBezTo>
                    <a:cubicBezTo>
                      <a:pt x="17112" y="1136"/>
                      <a:pt x="16118" y="803"/>
                      <a:pt x="15126" y="431"/>
                    </a:cubicBezTo>
                    <a:cubicBezTo>
                      <a:pt x="13979" y="1"/>
                      <a:pt x="12736" y="251"/>
                      <a:pt x="11548" y="71"/>
                    </a:cubicBezTo>
                    <a:cubicBezTo>
                      <a:pt x="11438" y="64"/>
                      <a:pt x="11328" y="60"/>
                      <a:pt x="11219" y="6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3661643" y="2996585"/>
                <a:ext cx="100975" cy="88040"/>
              </a:xfrm>
              <a:custGeom>
                <a:avLst/>
                <a:gdLst/>
                <a:ahLst/>
                <a:cxnLst/>
                <a:rect l="l" t="t" r="r" b="b"/>
                <a:pathLst>
                  <a:path w="8025" h="6997" extrusionOk="0">
                    <a:moveTo>
                      <a:pt x="616" y="1"/>
                    </a:moveTo>
                    <a:cubicBezTo>
                      <a:pt x="1" y="1"/>
                      <a:pt x="154" y="1119"/>
                      <a:pt x="515" y="1583"/>
                    </a:cubicBezTo>
                    <a:cubicBezTo>
                      <a:pt x="792" y="1939"/>
                      <a:pt x="928" y="2226"/>
                      <a:pt x="1155" y="2590"/>
                    </a:cubicBezTo>
                    <a:cubicBezTo>
                      <a:pt x="1617" y="3335"/>
                      <a:pt x="2692" y="3719"/>
                      <a:pt x="3362" y="4332"/>
                    </a:cubicBezTo>
                    <a:cubicBezTo>
                      <a:pt x="4106" y="5009"/>
                      <a:pt x="4958" y="6082"/>
                      <a:pt x="5884" y="6480"/>
                    </a:cubicBezTo>
                    <a:cubicBezTo>
                      <a:pt x="6225" y="6627"/>
                      <a:pt x="7059" y="6996"/>
                      <a:pt x="7573" y="6996"/>
                    </a:cubicBezTo>
                    <a:cubicBezTo>
                      <a:pt x="7833" y="6996"/>
                      <a:pt x="8010" y="6902"/>
                      <a:pt x="8003" y="6639"/>
                    </a:cubicBezTo>
                    <a:cubicBezTo>
                      <a:pt x="8024" y="6471"/>
                      <a:pt x="7866" y="6273"/>
                      <a:pt x="7737" y="6079"/>
                    </a:cubicBezTo>
                    <a:cubicBezTo>
                      <a:pt x="7113" y="5147"/>
                      <a:pt x="6217" y="4486"/>
                      <a:pt x="5330" y="3848"/>
                    </a:cubicBezTo>
                    <a:cubicBezTo>
                      <a:pt x="4989" y="3604"/>
                      <a:pt x="4988" y="3072"/>
                      <a:pt x="4481" y="3021"/>
                    </a:cubicBezTo>
                    <a:cubicBezTo>
                      <a:pt x="3924" y="2965"/>
                      <a:pt x="3684" y="2431"/>
                      <a:pt x="3292" y="2132"/>
                    </a:cubicBezTo>
                    <a:cubicBezTo>
                      <a:pt x="2587" y="1596"/>
                      <a:pt x="1660" y="311"/>
                      <a:pt x="836" y="40"/>
                    </a:cubicBezTo>
                    <a:cubicBezTo>
                      <a:pt x="754" y="13"/>
                      <a:pt x="680" y="1"/>
                      <a:pt x="6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a:off x="3681775" y="2965707"/>
                <a:ext cx="124642" cy="47310"/>
              </a:xfrm>
              <a:custGeom>
                <a:avLst/>
                <a:gdLst/>
                <a:ahLst/>
                <a:cxnLst/>
                <a:rect l="l" t="t" r="r" b="b"/>
                <a:pathLst>
                  <a:path w="9906" h="3760" extrusionOk="0">
                    <a:moveTo>
                      <a:pt x="1238" y="1"/>
                    </a:moveTo>
                    <a:cubicBezTo>
                      <a:pt x="874" y="1"/>
                      <a:pt x="0" y="452"/>
                      <a:pt x="74" y="643"/>
                    </a:cubicBezTo>
                    <a:cubicBezTo>
                      <a:pt x="233" y="1052"/>
                      <a:pt x="589" y="1366"/>
                      <a:pt x="1000" y="1511"/>
                    </a:cubicBezTo>
                    <a:cubicBezTo>
                      <a:pt x="2577" y="2072"/>
                      <a:pt x="4121" y="2738"/>
                      <a:pt x="5774" y="3081"/>
                    </a:cubicBezTo>
                    <a:cubicBezTo>
                      <a:pt x="6801" y="3293"/>
                      <a:pt x="7777" y="3759"/>
                      <a:pt x="8849" y="3759"/>
                    </a:cubicBezTo>
                    <a:cubicBezTo>
                      <a:pt x="8980" y="3759"/>
                      <a:pt x="9112" y="3752"/>
                      <a:pt x="9246" y="3737"/>
                    </a:cubicBezTo>
                    <a:cubicBezTo>
                      <a:pt x="9264" y="3738"/>
                      <a:pt x="9281" y="3739"/>
                      <a:pt x="9298" y="3739"/>
                    </a:cubicBezTo>
                    <a:cubicBezTo>
                      <a:pt x="9537" y="3739"/>
                      <a:pt x="9740" y="3627"/>
                      <a:pt x="9906" y="3438"/>
                    </a:cubicBezTo>
                    <a:cubicBezTo>
                      <a:pt x="9682" y="3333"/>
                      <a:pt x="9716" y="2883"/>
                      <a:pt x="9406" y="2883"/>
                    </a:cubicBezTo>
                    <a:cubicBezTo>
                      <a:pt x="9351" y="2883"/>
                      <a:pt x="9284" y="2898"/>
                      <a:pt x="9203" y="2931"/>
                    </a:cubicBezTo>
                    <a:cubicBezTo>
                      <a:pt x="9146" y="2954"/>
                      <a:pt x="9094" y="2965"/>
                      <a:pt x="9045" y="2965"/>
                    </a:cubicBezTo>
                    <a:cubicBezTo>
                      <a:pt x="8806" y="2965"/>
                      <a:pt x="8644" y="2726"/>
                      <a:pt x="8451" y="2611"/>
                    </a:cubicBezTo>
                    <a:cubicBezTo>
                      <a:pt x="7697" y="2167"/>
                      <a:pt x="6880" y="1574"/>
                      <a:pt x="6081" y="1574"/>
                    </a:cubicBezTo>
                    <a:cubicBezTo>
                      <a:pt x="6051" y="1574"/>
                      <a:pt x="6022" y="1575"/>
                      <a:pt x="5992" y="1576"/>
                    </a:cubicBezTo>
                    <a:cubicBezTo>
                      <a:pt x="5956" y="1578"/>
                      <a:pt x="5920" y="1579"/>
                      <a:pt x="5885" y="1579"/>
                    </a:cubicBezTo>
                    <a:cubicBezTo>
                      <a:pt x="4991" y="1579"/>
                      <a:pt x="4354" y="960"/>
                      <a:pt x="3468" y="960"/>
                    </a:cubicBezTo>
                    <a:cubicBezTo>
                      <a:pt x="3438" y="960"/>
                      <a:pt x="3408" y="960"/>
                      <a:pt x="3377" y="962"/>
                    </a:cubicBezTo>
                    <a:cubicBezTo>
                      <a:pt x="3361" y="963"/>
                      <a:pt x="3344" y="963"/>
                      <a:pt x="3328" y="963"/>
                    </a:cubicBezTo>
                    <a:cubicBezTo>
                      <a:pt x="2682" y="963"/>
                      <a:pt x="2005" y="344"/>
                      <a:pt x="1341" y="19"/>
                    </a:cubicBezTo>
                    <a:cubicBezTo>
                      <a:pt x="1315" y="6"/>
                      <a:pt x="1280" y="1"/>
                      <a:pt x="12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3637396" y="3039807"/>
                <a:ext cx="64058" cy="93765"/>
              </a:xfrm>
              <a:custGeom>
                <a:avLst/>
                <a:gdLst/>
                <a:ahLst/>
                <a:cxnLst/>
                <a:rect l="l" t="t" r="r" b="b"/>
                <a:pathLst>
                  <a:path w="5091" h="7452" extrusionOk="0">
                    <a:moveTo>
                      <a:pt x="991" y="1"/>
                    </a:moveTo>
                    <a:cubicBezTo>
                      <a:pt x="521" y="1"/>
                      <a:pt x="1" y="536"/>
                      <a:pt x="195" y="804"/>
                    </a:cubicBezTo>
                    <a:cubicBezTo>
                      <a:pt x="711" y="1515"/>
                      <a:pt x="909" y="2384"/>
                      <a:pt x="1406" y="3098"/>
                    </a:cubicBezTo>
                    <a:cubicBezTo>
                      <a:pt x="1714" y="3540"/>
                      <a:pt x="2148" y="4053"/>
                      <a:pt x="2189" y="4478"/>
                    </a:cubicBezTo>
                    <a:cubicBezTo>
                      <a:pt x="2271" y="5318"/>
                      <a:pt x="3408" y="5391"/>
                      <a:pt x="3267" y="6259"/>
                    </a:cubicBezTo>
                    <a:cubicBezTo>
                      <a:pt x="3269" y="6259"/>
                      <a:pt x="3271" y="6259"/>
                      <a:pt x="3273" y="6259"/>
                    </a:cubicBezTo>
                    <a:cubicBezTo>
                      <a:pt x="3922" y="6259"/>
                      <a:pt x="4015" y="6952"/>
                      <a:pt x="4455" y="7217"/>
                    </a:cubicBezTo>
                    <a:cubicBezTo>
                      <a:pt x="4558" y="7278"/>
                      <a:pt x="4622" y="7452"/>
                      <a:pt x="4737" y="7452"/>
                    </a:cubicBezTo>
                    <a:cubicBezTo>
                      <a:pt x="4778" y="7452"/>
                      <a:pt x="4826" y="7430"/>
                      <a:pt x="4883" y="7373"/>
                    </a:cubicBezTo>
                    <a:cubicBezTo>
                      <a:pt x="5015" y="7242"/>
                      <a:pt x="5090" y="7053"/>
                      <a:pt x="4992" y="6857"/>
                    </a:cubicBezTo>
                    <a:cubicBezTo>
                      <a:pt x="4628" y="6113"/>
                      <a:pt x="4252" y="5377"/>
                      <a:pt x="3898" y="4629"/>
                    </a:cubicBezTo>
                    <a:cubicBezTo>
                      <a:pt x="3645" y="4088"/>
                      <a:pt x="3376" y="3568"/>
                      <a:pt x="3041" y="3059"/>
                    </a:cubicBezTo>
                    <a:cubicBezTo>
                      <a:pt x="2505" y="2243"/>
                      <a:pt x="2141" y="1309"/>
                      <a:pt x="1730" y="415"/>
                    </a:cubicBezTo>
                    <a:cubicBezTo>
                      <a:pt x="1562" y="49"/>
                      <a:pt x="1184" y="174"/>
                      <a:pt x="997" y="1"/>
                    </a:cubicBezTo>
                    <a:cubicBezTo>
                      <a:pt x="995" y="1"/>
                      <a:pt x="993" y="1"/>
                      <a:pt x="9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a:off x="3328554" y="2699093"/>
                <a:ext cx="84240" cy="80264"/>
              </a:xfrm>
              <a:custGeom>
                <a:avLst/>
                <a:gdLst/>
                <a:ahLst/>
                <a:cxnLst/>
                <a:rect l="l" t="t" r="r" b="b"/>
                <a:pathLst>
                  <a:path w="6695" h="6379" extrusionOk="0">
                    <a:moveTo>
                      <a:pt x="1" y="0"/>
                    </a:moveTo>
                    <a:lnTo>
                      <a:pt x="1" y="0"/>
                    </a:lnTo>
                    <a:cubicBezTo>
                      <a:pt x="150" y="1491"/>
                      <a:pt x="1366" y="2267"/>
                      <a:pt x="2225" y="3269"/>
                    </a:cubicBezTo>
                    <a:cubicBezTo>
                      <a:pt x="2818" y="3959"/>
                      <a:pt x="3487" y="4597"/>
                      <a:pt x="4184" y="5185"/>
                    </a:cubicBezTo>
                    <a:cubicBezTo>
                      <a:pt x="4769" y="5679"/>
                      <a:pt x="5293" y="6379"/>
                      <a:pt x="6110" y="6379"/>
                    </a:cubicBezTo>
                    <a:cubicBezTo>
                      <a:pt x="6289" y="6379"/>
                      <a:pt x="6483" y="6345"/>
                      <a:pt x="6694" y="6268"/>
                    </a:cubicBezTo>
                    <a:cubicBezTo>
                      <a:pt x="6519" y="5303"/>
                      <a:pt x="1247" y="363"/>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a:off x="3385264" y="2660792"/>
                <a:ext cx="57439" cy="102824"/>
              </a:xfrm>
              <a:custGeom>
                <a:avLst/>
                <a:gdLst/>
                <a:ahLst/>
                <a:cxnLst/>
                <a:rect l="l" t="t" r="r" b="b"/>
                <a:pathLst>
                  <a:path w="4565" h="8172" extrusionOk="0">
                    <a:moveTo>
                      <a:pt x="465" y="1"/>
                    </a:moveTo>
                    <a:cubicBezTo>
                      <a:pt x="452" y="1"/>
                      <a:pt x="440" y="2"/>
                      <a:pt x="426" y="5"/>
                    </a:cubicBezTo>
                    <a:cubicBezTo>
                      <a:pt x="0" y="97"/>
                      <a:pt x="475" y="462"/>
                      <a:pt x="395" y="708"/>
                    </a:cubicBezTo>
                    <a:cubicBezTo>
                      <a:pt x="386" y="733"/>
                      <a:pt x="387" y="761"/>
                      <a:pt x="359" y="1003"/>
                    </a:cubicBezTo>
                    <a:cubicBezTo>
                      <a:pt x="719" y="1761"/>
                      <a:pt x="884" y="2760"/>
                      <a:pt x="1329" y="3737"/>
                    </a:cubicBezTo>
                    <a:cubicBezTo>
                      <a:pt x="1845" y="4866"/>
                      <a:pt x="2503" y="5941"/>
                      <a:pt x="2922" y="7112"/>
                    </a:cubicBezTo>
                    <a:cubicBezTo>
                      <a:pt x="3090" y="7581"/>
                      <a:pt x="3556" y="7697"/>
                      <a:pt x="3773" y="8094"/>
                    </a:cubicBezTo>
                    <a:cubicBezTo>
                      <a:pt x="3803" y="8150"/>
                      <a:pt x="3844" y="8171"/>
                      <a:pt x="3890" y="8171"/>
                    </a:cubicBezTo>
                    <a:cubicBezTo>
                      <a:pt x="4019" y="8171"/>
                      <a:pt x="4193" y="8007"/>
                      <a:pt x="4328" y="7951"/>
                    </a:cubicBezTo>
                    <a:cubicBezTo>
                      <a:pt x="4564" y="7853"/>
                      <a:pt x="4518" y="7655"/>
                      <a:pt x="4434" y="7481"/>
                    </a:cubicBezTo>
                    <a:cubicBezTo>
                      <a:pt x="3751" y="6041"/>
                      <a:pt x="3069" y="4597"/>
                      <a:pt x="2371" y="3163"/>
                    </a:cubicBezTo>
                    <a:cubicBezTo>
                      <a:pt x="1960" y="2318"/>
                      <a:pt x="1592" y="1456"/>
                      <a:pt x="1038" y="680"/>
                    </a:cubicBezTo>
                    <a:cubicBezTo>
                      <a:pt x="858" y="430"/>
                      <a:pt x="692" y="1"/>
                      <a:pt x="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a:off x="3303729" y="2787235"/>
                <a:ext cx="96281" cy="36728"/>
              </a:xfrm>
              <a:custGeom>
                <a:avLst/>
                <a:gdLst/>
                <a:ahLst/>
                <a:cxnLst/>
                <a:rect l="l" t="t" r="r" b="b"/>
                <a:pathLst>
                  <a:path w="7652" h="2919" extrusionOk="0">
                    <a:moveTo>
                      <a:pt x="1158" y="0"/>
                    </a:moveTo>
                    <a:cubicBezTo>
                      <a:pt x="927" y="0"/>
                      <a:pt x="700" y="29"/>
                      <a:pt x="550" y="108"/>
                    </a:cubicBezTo>
                    <a:cubicBezTo>
                      <a:pt x="443" y="164"/>
                      <a:pt x="368" y="220"/>
                      <a:pt x="323" y="274"/>
                    </a:cubicBezTo>
                    <a:cubicBezTo>
                      <a:pt x="1" y="652"/>
                      <a:pt x="1073" y="948"/>
                      <a:pt x="1490" y="1165"/>
                    </a:cubicBezTo>
                    <a:cubicBezTo>
                      <a:pt x="2697" y="1796"/>
                      <a:pt x="3986" y="2272"/>
                      <a:pt x="5257" y="2768"/>
                    </a:cubicBezTo>
                    <a:cubicBezTo>
                      <a:pt x="5498" y="2861"/>
                      <a:pt x="5747" y="2919"/>
                      <a:pt x="5992" y="2919"/>
                    </a:cubicBezTo>
                    <a:cubicBezTo>
                      <a:pt x="6302" y="2919"/>
                      <a:pt x="6606" y="2827"/>
                      <a:pt x="6881" y="2601"/>
                    </a:cubicBezTo>
                    <a:cubicBezTo>
                      <a:pt x="7652" y="1970"/>
                      <a:pt x="6113" y="1349"/>
                      <a:pt x="5565" y="1217"/>
                    </a:cubicBezTo>
                    <a:cubicBezTo>
                      <a:pt x="5068" y="1099"/>
                      <a:pt x="4576" y="1179"/>
                      <a:pt x="4126" y="990"/>
                    </a:cubicBezTo>
                    <a:cubicBezTo>
                      <a:pt x="3807" y="855"/>
                      <a:pt x="3604" y="543"/>
                      <a:pt x="3308" y="543"/>
                    </a:cubicBezTo>
                    <a:cubicBezTo>
                      <a:pt x="3206" y="543"/>
                      <a:pt x="3093" y="580"/>
                      <a:pt x="2961" y="672"/>
                    </a:cubicBezTo>
                    <a:cubicBezTo>
                      <a:pt x="2960" y="674"/>
                      <a:pt x="2957" y="674"/>
                      <a:pt x="2954" y="674"/>
                    </a:cubicBezTo>
                    <a:cubicBezTo>
                      <a:pt x="2851" y="674"/>
                      <a:pt x="1997" y="109"/>
                      <a:pt x="1801" y="66"/>
                    </a:cubicBezTo>
                    <a:cubicBezTo>
                      <a:pt x="1637" y="30"/>
                      <a:pt x="1396" y="0"/>
                      <a:pt x="11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3" name="Google Shape;963;p33"/>
          <p:cNvGrpSpPr/>
          <p:nvPr/>
        </p:nvGrpSpPr>
        <p:grpSpPr>
          <a:xfrm>
            <a:off x="1504631" y="2469324"/>
            <a:ext cx="1089168" cy="357250"/>
            <a:chOff x="1504631" y="2469324"/>
            <a:chExt cx="1089168" cy="357250"/>
          </a:xfrm>
        </p:grpSpPr>
        <p:sp>
          <p:nvSpPr>
            <p:cNvPr id="964" name="Google Shape;964;p33"/>
            <p:cNvSpPr/>
            <p:nvPr/>
          </p:nvSpPr>
          <p:spPr>
            <a:xfrm>
              <a:off x="1504631" y="2469324"/>
              <a:ext cx="1089168" cy="357250"/>
            </a:xfrm>
            <a:custGeom>
              <a:avLst/>
              <a:gdLst/>
              <a:ahLst/>
              <a:cxnLst/>
              <a:rect l="l" t="t" r="r" b="b"/>
              <a:pathLst>
                <a:path w="58652" h="19238" extrusionOk="0">
                  <a:moveTo>
                    <a:pt x="21978" y="50"/>
                  </a:moveTo>
                  <a:cubicBezTo>
                    <a:pt x="20367" y="50"/>
                    <a:pt x="18752" y="83"/>
                    <a:pt x="17140" y="94"/>
                  </a:cubicBezTo>
                  <a:cubicBezTo>
                    <a:pt x="14998" y="111"/>
                    <a:pt x="12843" y="438"/>
                    <a:pt x="10721" y="793"/>
                  </a:cubicBezTo>
                  <a:cubicBezTo>
                    <a:pt x="8687" y="1132"/>
                    <a:pt x="6627" y="1154"/>
                    <a:pt x="4588" y="1432"/>
                  </a:cubicBezTo>
                  <a:cubicBezTo>
                    <a:pt x="3111" y="1634"/>
                    <a:pt x="1100" y="2547"/>
                    <a:pt x="618" y="4161"/>
                  </a:cubicBezTo>
                  <a:cubicBezTo>
                    <a:pt x="499" y="4553"/>
                    <a:pt x="165" y="4973"/>
                    <a:pt x="241" y="5313"/>
                  </a:cubicBezTo>
                  <a:cubicBezTo>
                    <a:pt x="482" y="6390"/>
                    <a:pt x="16" y="7401"/>
                    <a:pt x="160" y="8507"/>
                  </a:cubicBezTo>
                  <a:cubicBezTo>
                    <a:pt x="443" y="10679"/>
                    <a:pt x="0" y="12902"/>
                    <a:pt x="1259" y="14975"/>
                  </a:cubicBezTo>
                  <a:cubicBezTo>
                    <a:pt x="1965" y="16140"/>
                    <a:pt x="3965" y="17774"/>
                    <a:pt x="5381" y="17778"/>
                  </a:cubicBezTo>
                  <a:cubicBezTo>
                    <a:pt x="5382" y="17778"/>
                    <a:pt x="5382" y="17778"/>
                    <a:pt x="5383" y="17778"/>
                  </a:cubicBezTo>
                  <a:cubicBezTo>
                    <a:pt x="5705" y="17778"/>
                    <a:pt x="6095" y="17565"/>
                    <a:pt x="6423" y="17565"/>
                  </a:cubicBezTo>
                  <a:cubicBezTo>
                    <a:pt x="6695" y="17565"/>
                    <a:pt x="6924" y="17713"/>
                    <a:pt x="7033" y="18254"/>
                  </a:cubicBezTo>
                  <a:cubicBezTo>
                    <a:pt x="7037" y="18274"/>
                    <a:pt x="7120" y="18299"/>
                    <a:pt x="7179" y="18299"/>
                  </a:cubicBezTo>
                  <a:cubicBezTo>
                    <a:pt x="7196" y="18299"/>
                    <a:pt x="7211" y="18297"/>
                    <a:pt x="7221" y="18292"/>
                  </a:cubicBezTo>
                  <a:cubicBezTo>
                    <a:pt x="7517" y="18141"/>
                    <a:pt x="7805" y="18084"/>
                    <a:pt x="8088" y="18084"/>
                  </a:cubicBezTo>
                  <a:cubicBezTo>
                    <a:pt x="8948" y="18084"/>
                    <a:pt x="9763" y="18605"/>
                    <a:pt x="10609" y="18605"/>
                  </a:cubicBezTo>
                  <a:cubicBezTo>
                    <a:pt x="10713" y="18605"/>
                    <a:pt x="10818" y="18597"/>
                    <a:pt x="10924" y="18580"/>
                  </a:cubicBezTo>
                  <a:cubicBezTo>
                    <a:pt x="11119" y="18546"/>
                    <a:pt x="11315" y="18533"/>
                    <a:pt x="11510" y="18533"/>
                  </a:cubicBezTo>
                  <a:cubicBezTo>
                    <a:pt x="12401" y="18533"/>
                    <a:pt x="13292" y="18815"/>
                    <a:pt x="14178" y="18815"/>
                  </a:cubicBezTo>
                  <a:cubicBezTo>
                    <a:pt x="14632" y="18815"/>
                    <a:pt x="15084" y="18741"/>
                    <a:pt x="15535" y="18517"/>
                  </a:cubicBezTo>
                  <a:cubicBezTo>
                    <a:pt x="15599" y="18485"/>
                    <a:pt x="15667" y="18462"/>
                    <a:pt x="15726" y="18462"/>
                  </a:cubicBezTo>
                  <a:cubicBezTo>
                    <a:pt x="15797" y="18462"/>
                    <a:pt x="15855" y="18495"/>
                    <a:pt x="15877" y="18587"/>
                  </a:cubicBezTo>
                  <a:cubicBezTo>
                    <a:pt x="15958" y="18939"/>
                    <a:pt x="16144" y="19041"/>
                    <a:pt x="16345" y="19041"/>
                  </a:cubicBezTo>
                  <a:cubicBezTo>
                    <a:pt x="16542" y="19041"/>
                    <a:pt x="16755" y="18943"/>
                    <a:pt x="16897" y="18888"/>
                  </a:cubicBezTo>
                  <a:cubicBezTo>
                    <a:pt x="17240" y="18754"/>
                    <a:pt x="17583" y="18711"/>
                    <a:pt x="17927" y="18711"/>
                  </a:cubicBezTo>
                  <a:cubicBezTo>
                    <a:pt x="18567" y="18711"/>
                    <a:pt x="19210" y="18861"/>
                    <a:pt x="19866" y="18861"/>
                  </a:cubicBezTo>
                  <a:cubicBezTo>
                    <a:pt x="20105" y="18861"/>
                    <a:pt x="20347" y="18841"/>
                    <a:pt x="20590" y="18786"/>
                  </a:cubicBezTo>
                  <a:cubicBezTo>
                    <a:pt x="20778" y="18744"/>
                    <a:pt x="20991" y="18726"/>
                    <a:pt x="21217" y="18726"/>
                  </a:cubicBezTo>
                  <a:cubicBezTo>
                    <a:pt x="21836" y="18726"/>
                    <a:pt x="22559" y="18861"/>
                    <a:pt x="23180" y="19006"/>
                  </a:cubicBezTo>
                  <a:cubicBezTo>
                    <a:pt x="23239" y="19019"/>
                    <a:pt x="23295" y="19026"/>
                    <a:pt x="23350" y="19026"/>
                  </a:cubicBezTo>
                  <a:cubicBezTo>
                    <a:pt x="23855" y="19026"/>
                    <a:pt x="24176" y="18494"/>
                    <a:pt x="24291" y="18494"/>
                  </a:cubicBezTo>
                  <a:cubicBezTo>
                    <a:pt x="24298" y="18494"/>
                    <a:pt x="24304" y="18496"/>
                    <a:pt x="24310" y="18500"/>
                  </a:cubicBezTo>
                  <a:cubicBezTo>
                    <a:pt x="24736" y="18822"/>
                    <a:pt x="25182" y="18903"/>
                    <a:pt x="25633" y="18903"/>
                  </a:cubicBezTo>
                  <a:cubicBezTo>
                    <a:pt x="26084" y="18903"/>
                    <a:pt x="26541" y="18822"/>
                    <a:pt x="26986" y="18822"/>
                  </a:cubicBezTo>
                  <a:cubicBezTo>
                    <a:pt x="27134" y="18822"/>
                    <a:pt x="27282" y="18831"/>
                    <a:pt x="27427" y="18855"/>
                  </a:cubicBezTo>
                  <a:cubicBezTo>
                    <a:pt x="29621" y="19219"/>
                    <a:pt x="31834" y="19110"/>
                    <a:pt x="34034" y="19206"/>
                  </a:cubicBezTo>
                  <a:cubicBezTo>
                    <a:pt x="34555" y="19229"/>
                    <a:pt x="35079" y="19238"/>
                    <a:pt x="35604" y="19238"/>
                  </a:cubicBezTo>
                  <a:cubicBezTo>
                    <a:pt x="36927" y="19238"/>
                    <a:pt x="38258" y="19185"/>
                    <a:pt x="39577" y="19182"/>
                  </a:cubicBezTo>
                  <a:cubicBezTo>
                    <a:pt x="42487" y="19175"/>
                    <a:pt x="45396" y="19112"/>
                    <a:pt x="48291" y="18905"/>
                  </a:cubicBezTo>
                  <a:cubicBezTo>
                    <a:pt x="50239" y="18766"/>
                    <a:pt x="52182" y="18642"/>
                    <a:pt x="54139" y="18180"/>
                  </a:cubicBezTo>
                  <a:cubicBezTo>
                    <a:pt x="56402" y="17645"/>
                    <a:pt x="56950" y="15958"/>
                    <a:pt x="57494" y="14417"/>
                  </a:cubicBezTo>
                  <a:cubicBezTo>
                    <a:pt x="58339" y="12020"/>
                    <a:pt x="58652" y="9456"/>
                    <a:pt x="58541" y="6864"/>
                  </a:cubicBezTo>
                  <a:cubicBezTo>
                    <a:pt x="58414" y="6009"/>
                    <a:pt x="58278" y="5299"/>
                    <a:pt x="57625" y="4475"/>
                  </a:cubicBezTo>
                  <a:cubicBezTo>
                    <a:pt x="56086" y="2533"/>
                    <a:pt x="53828" y="2244"/>
                    <a:pt x="51784" y="1483"/>
                  </a:cubicBezTo>
                  <a:cubicBezTo>
                    <a:pt x="51171" y="1256"/>
                    <a:pt x="50537" y="1087"/>
                    <a:pt x="49893" y="979"/>
                  </a:cubicBezTo>
                  <a:cubicBezTo>
                    <a:pt x="48854" y="813"/>
                    <a:pt x="47812" y="902"/>
                    <a:pt x="46751" y="640"/>
                  </a:cubicBezTo>
                  <a:cubicBezTo>
                    <a:pt x="44156" y="1"/>
                    <a:pt x="41432" y="138"/>
                    <a:pt x="38777" y="79"/>
                  </a:cubicBezTo>
                  <a:cubicBezTo>
                    <a:pt x="37839" y="59"/>
                    <a:pt x="36898" y="50"/>
                    <a:pt x="35957" y="50"/>
                  </a:cubicBezTo>
                  <a:cubicBezTo>
                    <a:pt x="34045" y="50"/>
                    <a:pt x="32128" y="85"/>
                    <a:pt x="30216" y="125"/>
                  </a:cubicBezTo>
                  <a:cubicBezTo>
                    <a:pt x="29648" y="138"/>
                    <a:pt x="29076" y="143"/>
                    <a:pt x="28503" y="143"/>
                  </a:cubicBezTo>
                  <a:cubicBezTo>
                    <a:pt x="26998" y="143"/>
                    <a:pt x="25482" y="107"/>
                    <a:pt x="23977" y="71"/>
                  </a:cubicBezTo>
                  <a:cubicBezTo>
                    <a:pt x="23312" y="55"/>
                    <a:pt x="22645" y="50"/>
                    <a:pt x="21978" y="5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a:off x="1504631" y="2469324"/>
              <a:ext cx="1089168" cy="357250"/>
            </a:xfrm>
            <a:custGeom>
              <a:avLst/>
              <a:gdLst/>
              <a:ahLst/>
              <a:cxnLst/>
              <a:rect l="l" t="t" r="r" b="b"/>
              <a:pathLst>
                <a:path w="58652" h="19238" extrusionOk="0">
                  <a:moveTo>
                    <a:pt x="36191" y="1426"/>
                  </a:moveTo>
                  <a:cubicBezTo>
                    <a:pt x="36787" y="1426"/>
                    <a:pt x="37414" y="1496"/>
                    <a:pt x="38002" y="1633"/>
                  </a:cubicBezTo>
                  <a:cubicBezTo>
                    <a:pt x="38112" y="1658"/>
                    <a:pt x="38227" y="1686"/>
                    <a:pt x="38337" y="1686"/>
                  </a:cubicBezTo>
                  <a:cubicBezTo>
                    <a:pt x="38364" y="1686"/>
                    <a:pt x="38389" y="1685"/>
                    <a:pt x="38415" y="1681"/>
                  </a:cubicBezTo>
                  <a:cubicBezTo>
                    <a:pt x="39149" y="1573"/>
                    <a:pt x="39880" y="1529"/>
                    <a:pt x="40608" y="1529"/>
                  </a:cubicBezTo>
                  <a:cubicBezTo>
                    <a:pt x="42771" y="1529"/>
                    <a:pt x="44911" y="1917"/>
                    <a:pt x="47054" y="2176"/>
                  </a:cubicBezTo>
                  <a:cubicBezTo>
                    <a:pt x="48556" y="2356"/>
                    <a:pt x="50069" y="2428"/>
                    <a:pt x="51532" y="2964"/>
                  </a:cubicBezTo>
                  <a:cubicBezTo>
                    <a:pt x="52852" y="3450"/>
                    <a:pt x="54294" y="3697"/>
                    <a:pt x="55489" y="4420"/>
                  </a:cubicBezTo>
                  <a:cubicBezTo>
                    <a:pt x="56060" y="4767"/>
                    <a:pt x="56534" y="5576"/>
                    <a:pt x="56656" y="6245"/>
                  </a:cubicBezTo>
                  <a:cubicBezTo>
                    <a:pt x="56937" y="7785"/>
                    <a:pt x="56902" y="9338"/>
                    <a:pt x="56681" y="10932"/>
                  </a:cubicBezTo>
                  <a:cubicBezTo>
                    <a:pt x="56519" y="12100"/>
                    <a:pt x="56461" y="13267"/>
                    <a:pt x="56136" y="14431"/>
                  </a:cubicBezTo>
                  <a:cubicBezTo>
                    <a:pt x="55632" y="16232"/>
                    <a:pt x="55145" y="16721"/>
                    <a:pt x="53278" y="16837"/>
                  </a:cubicBezTo>
                  <a:cubicBezTo>
                    <a:pt x="52826" y="16866"/>
                    <a:pt x="52386" y="17022"/>
                    <a:pt x="51904" y="17022"/>
                  </a:cubicBezTo>
                  <a:cubicBezTo>
                    <a:pt x="51712" y="17022"/>
                    <a:pt x="51512" y="16997"/>
                    <a:pt x="51303" y="16929"/>
                  </a:cubicBezTo>
                  <a:cubicBezTo>
                    <a:pt x="50278" y="17277"/>
                    <a:pt x="49136" y="17262"/>
                    <a:pt x="48013" y="17271"/>
                  </a:cubicBezTo>
                  <a:cubicBezTo>
                    <a:pt x="46508" y="17282"/>
                    <a:pt x="45033" y="17565"/>
                    <a:pt x="43514" y="17565"/>
                  </a:cubicBezTo>
                  <a:cubicBezTo>
                    <a:pt x="43425" y="17565"/>
                    <a:pt x="43336" y="17564"/>
                    <a:pt x="43246" y="17562"/>
                  </a:cubicBezTo>
                  <a:cubicBezTo>
                    <a:pt x="43017" y="17557"/>
                    <a:pt x="42788" y="17555"/>
                    <a:pt x="42557" y="17555"/>
                  </a:cubicBezTo>
                  <a:cubicBezTo>
                    <a:pt x="41510" y="17555"/>
                    <a:pt x="40453" y="17599"/>
                    <a:pt x="39404" y="17599"/>
                  </a:cubicBezTo>
                  <a:cubicBezTo>
                    <a:pt x="39173" y="17599"/>
                    <a:pt x="38943" y="17597"/>
                    <a:pt x="38713" y="17592"/>
                  </a:cubicBezTo>
                  <a:cubicBezTo>
                    <a:pt x="38507" y="17587"/>
                    <a:pt x="38301" y="17585"/>
                    <a:pt x="38096" y="17585"/>
                  </a:cubicBezTo>
                  <a:cubicBezTo>
                    <a:pt x="37118" y="17585"/>
                    <a:pt x="36142" y="17631"/>
                    <a:pt x="35161" y="17631"/>
                  </a:cubicBezTo>
                  <a:cubicBezTo>
                    <a:pt x="34414" y="17631"/>
                    <a:pt x="33664" y="17604"/>
                    <a:pt x="32908" y="17509"/>
                  </a:cubicBezTo>
                  <a:cubicBezTo>
                    <a:pt x="31617" y="17346"/>
                    <a:pt x="30275" y="17250"/>
                    <a:pt x="28939" y="17250"/>
                  </a:cubicBezTo>
                  <a:cubicBezTo>
                    <a:pt x="28633" y="17250"/>
                    <a:pt x="28328" y="17255"/>
                    <a:pt x="28025" y="17265"/>
                  </a:cubicBezTo>
                  <a:cubicBezTo>
                    <a:pt x="27905" y="17269"/>
                    <a:pt x="27785" y="17271"/>
                    <a:pt x="27666" y="17271"/>
                  </a:cubicBezTo>
                  <a:cubicBezTo>
                    <a:pt x="26781" y="17271"/>
                    <a:pt x="25888" y="17174"/>
                    <a:pt x="25020" y="17174"/>
                  </a:cubicBezTo>
                  <a:cubicBezTo>
                    <a:pt x="24688" y="17174"/>
                    <a:pt x="24359" y="17188"/>
                    <a:pt x="24036" y="17228"/>
                  </a:cubicBezTo>
                  <a:cubicBezTo>
                    <a:pt x="23815" y="17255"/>
                    <a:pt x="23597" y="17265"/>
                    <a:pt x="23379" y="17265"/>
                  </a:cubicBezTo>
                  <a:cubicBezTo>
                    <a:pt x="22423" y="17265"/>
                    <a:pt x="21493" y="17054"/>
                    <a:pt x="20551" y="17054"/>
                  </a:cubicBezTo>
                  <a:cubicBezTo>
                    <a:pt x="20245" y="17054"/>
                    <a:pt x="19936" y="17076"/>
                    <a:pt x="19626" y="17136"/>
                  </a:cubicBezTo>
                  <a:cubicBezTo>
                    <a:pt x="19208" y="17216"/>
                    <a:pt x="18791" y="17246"/>
                    <a:pt x="18373" y="17246"/>
                  </a:cubicBezTo>
                  <a:cubicBezTo>
                    <a:pt x="17174" y="17246"/>
                    <a:pt x="15973" y="17000"/>
                    <a:pt x="14765" y="17000"/>
                  </a:cubicBezTo>
                  <a:cubicBezTo>
                    <a:pt x="14707" y="17000"/>
                    <a:pt x="14649" y="17001"/>
                    <a:pt x="14592" y="17002"/>
                  </a:cubicBezTo>
                  <a:cubicBezTo>
                    <a:pt x="14433" y="17005"/>
                    <a:pt x="14274" y="17007"/>
                    <a:pt x="14115" y="17007"/>
                  </a:cubicBezTo>
                  <a:cubicBezTo>
                    <a:pt x="12169" y="17007"/>
                    <a:pt x="10223" y="16777"/>
                    <a:pt x="8287" y="16517"/>
                  </a:cubicBezTo>
                  <a:cubicBezTo>
                    <a:pt x="7888" y="16463"/>
                    <a:pt x="7497" y="16156"/>
                    <a:pt x="7091" y="16156"/>
                  </a:cubicBezTo>
                  <a:cubicBezTo>
                    <a:pt x="6897" y="16156"/>
                    <a:pt x="6701" y="16225"/>
                    <a:pt x="6498" y="16425"/>
                  </a:cubicBezTo>
                  <a:cubicBezTo>
                    <a:pt x="6097" y="15431"/>
                    <a:pt x="5022" y="15947"/>
                    <a:pt x="4298" y="15543"/>
                  </a:cubicBezTo>
                  <a:cubicBezTo>
                    <a:pt x="3492" y="15093"/>
                    <a:pt x="3016" y="14382"/>
                    <a:pt x="2349" y="13860"/>
                  </a:cubicBezTo>
                  <a:cubicBezTo>
                    <a:pt x="1775" y="13410"/>
                    <a:pt x="2189" y="12399"/>
                    <a:pt x="2102" y="11638"/>
                  </a:cubicBezTo>
                  <a:cubicBezTo>
                    <a:pt x="1929" y="10147"/>
                    <a:pt x="2035" y="8616"/>
                    <a:pt x="1783" y="7143"/>
                  </a:cubicBezTo>
                  <a:cubicBezTo>
                    <a:pt x="1630" y="6262"/>
                    <a:pt x="1780" y="5480"/>
                    <a:pt x="1945" y="4674"/>
                  </a:cubicBezTo>
                  <a:cubicBezTo>
                    <a:pt x="2155" y="3655"/>
                    <a:pt x="3212" y="3338"/>
                    <a:pt x="3948" y="3104"/>
                  </a:cubicBezTo>
                  <a:cubicBezTo>
                    <a:pt x="5066" y="2749"/>
                    <a:pt x="6329" y="2556"/>
                    <a:pt x="7497" y="2556"/>
                  </a:cubicBezTo>
                  <a:cubicBezTo>
                    <a:pt x="7546" y="2556"/>
                    <a:pt x="7595" y="2556"/>
                    <a:pt x="7644" y="2557"/>
                  </a:cubicBezTo>
                  <a:cubicBezTo>
                    <a:pt x="8106" y="2563"/>
                    <a:pt x="8567" y="2567"/>
                    <a:pt x="9028" y="2567"/>
                  </a:cubicBezTo>
                  <a:cubicBezTo>
                    <a:pt x="10147" y="2567"/>
                    <a:pt x="11264" y="2540"/>
                    <a:pt x="12369" y="2434"/>
                  </a:cubicBezTo>
                  <a:cubicBezTo>
                    <a:pt x="14536" y="2227"/>
                    <a:pt x="16684" y="1894"/>
                    <a:pt x="18876" y="1889"/>
                  </a:cubicBezTo>
                  <a:cubicBezTo>
                    <a:pt x="18970" y="1889"/>
                    <a:pt x="19065" y="1889"/>
                    <a:pt x="19160" y="1889"/>
                  </a:cubicBezTo>
                  <a:cubicBezTo>
                    <a:pt x="19659" y="1889"/>
                    <a:pt x="20160" y="1893"/>
                    <a:pt x="20661" y="1893"/>
                  </a:cubicBezTo>
                  <a:cubicBezTo>
                    <a:pt x="21952" y="1893"/>
                    <a:pt x="23242" y="1868"/>
                    <a:pt x="24492" y="1695"/>
                  </a:cubicBezTo>
                  <a:cubicBezTo>
                    <a:pt x="24728" y="1662"/>
                    <a:pt x="24964" y="1650"/>
                    <a:pt x="25200" y="1650"/>
                  </a:cubicBezTo>
                  <a:cubicBezTo>
                    <a:pt x="25797" y="1650"/>
                    <a:pt x="26393" y="1726"/>
                    <a:pt x="26988" y="1726"/>
                  </a:cubicBezTo>
                  <a:cubicBezTo>
                    <a:pt x="27482" y="1726"/>
                    <a:pt x="27976" y="1674"/>
                    <a:pt x="28469" y="1483"/>
                  </a:cubicBezTo>
                  <a:cubicBezTo>
                    <a:pt x="28563" y="1448"/>
                    <a:pt x="28682" y="1433"/>
                    <a:pt x="28816" y="1433"/>
                  </a:cubicBezTo>
                  <a:cubicBezTo>
                    <a:pt x="29192" y="1433"/>
                    <a:pt x="29688" y="1549"/>
                    <a:pt x="30069" y="1656"/>
                  </a:cubicBezTo>
                  <a:cubicBezTo>
                    <a:pt x="30293" y="1718"/>
                    <a:pt x="30513" y="1776"/>
                    <a:pt x="30722" y="1776"/>
                  </a:cubicBezTo>
                  <a:cubicBezTo>
                    <a:pt x="30809" y="1776"/>
                    <a:pt x="30895" y="1766"/>
                    <a:pt x="30979" y="1742"/>
                  </a:cubicBezTo>
                  <a:cubicBezTo>
                    <a:pt x="31604" y="1561"/>
                    <a:pt x="32238" y="1524"/>
                    <a:pt x="32875" y="1524"/>
                  </a:cubicBezTo>
                  <a:cubicBezTo>
                    <a:pt x="33310" y="1524"/>
                    <a:pt x="33746" y="1541"/>
                    <a:pt x="34182" y="1541"/>
                  </a:cubicBezTo>
                  <a:cubicBezTo>
                    <a:pt x="34565" y="1541"/>
                    <a:pt x="34948" y="1528"/>
                    <a:pt x="35330" y="1479"/>
                  </a:cubicBezTo>
                  <a:cubicBezTo>
                    <a:pt x="35603" y="1443"/>
                    <a:pt x="35893" y="1426"/>
                    <a:pt x="36191" y="1426"/>
                  </a:cubicBezTo>
                  <a:close/>
                  <a:moveTo>
                    <a:pt x="21978" y="50"/>
                  </a:moveTo>
                  <a:cubicBezTo>
                    <a:pt x="20367" y="50"/>
                    <a:pt x="18752" y="83"/>
                    <a:pt x="17140" y="94"/>
                  </a:cubicBezTo>
                  <a:cubicBezTo>
                    <a:pt x="14998" y="111"/>
                    <a:pt x="12843" y="438"/>
                    <a:pt x="10721" y="793"/>
                  </a:cubicBezTo>
                  <a:cubicBezTo>
                    <a:pt x="8687" y="1132"/>
                    <a:pt x="6627" y="1154"/>
                    <a:pt x="4588" y="1432"/>
                  </a:cubicBezTo>
                  <a:cubicBezTo>
                    <a:pt x="3111" y="1634"/>
                    <a:pt x="1100" y="2547"/>
                    <a:pt x="618" y="4161"/>
                  </a:cubicBezTo>
                  <a:cubicBezTo>
                    <a:pt x="499" y="4553"/>
                    <a:pt x="165" y="4973"/>
                    <a:pt x="241" y="5313"/>
                  </a:cubicBezTo>
                  <a:cubicBezTo>
                    <a:pt x="482" y="6390"/>
                    <a:pt x="16" y="7401"/>
                    <a:pt x="160" y="8507"/>
                  </a:cubicBezTo>
                  <a:cubicBezTo>
                    <a:pt x="443" y="10679"/>
                    <a:pt x="0" y="12902"/>
                    <a:pt x="1259" y="14975"/>
                  </a:cubicBezTo>
                  <a:cubicBezTo>
                    <a:pt x="1965" y="16140"/>
                    <a:pt x="3965" y="17774"/>
                    <a:pt x="5381" y="17778"/>
                  </a:cubicBezTo>
                  <a:cubicBezTo>
                    <a:pt x="5382" y="17778"/>
                    <a:pt x="5382" y="17778"/>
                    <a:pt x="5383" y="17778"/>
                  </a:cubicBezTo>
                  <a:cubicBezTo>
                    <a:pt x="5705" y="17778"/>
                    <a:pt x="6095" y="17565"/>
                    <a:pt x="6423" y="17565"/>
                  </a:cubicBezTo>
                  <a:cubicBezTo>
                    <a:pt x="6695" y="17565"/>
                    <a:pt x="6924" y="17713"/>
                    <a:pt x="7033" y="18254"/>
                  </a:cubicBezTo>
                  <a:cubicBezTo>
                    <a:pt x="7037" y="18274"/>
                    <a:pt x="7120" y="18299"/>
                    <a:pt x="7179" y="18299"/>
                  </a:cubicBezTo>
                  <a:cubicBezTo>
                    <a:pt x="7196" y="18299"/>
                    <a:pt x="7211" y="18297"/>
                    <a:pt x="7221" y="18292"/>
                  </a:cubicBezTo>
                  <a:cubicBezTo>
                    <a:pt x="7517" y="18141"/>
                    <a:pt x="7805" y="18084"/>
                    <a:pt x="8088" y="18084"/>
                  </a:cubicBezTo>
                  <a:cubicBezTo>
                    <a:pt x="8948" y="18084"/>
                    <a:pt x="9763" y="18605"/>
                    <a:pt x="10609" y="18605"/>
                  </a:cubicBezTo>
                  <a:cubicBezTo>
                    <a:pt x="10713" y="18605"/>
                    <a:pt x="10818" y="18597"/>
                    <a:pt x="10924" y="18580"/>
                  </a:cubicBezTo>
                  <a:cubicBezTo>
                    <a:pt x="11119" y="18546"/>
                    <a:pt x="11315" y="18533"/>
                    <a:pt x="11510" y="18533"/>
                  </a:cubicBezTo>
                  <a:cubicBezTo>
                    <a:pt x="12401" y="18533"/>
                    <a:pt x="13292" y="18815"/>
                    <a:pt x="14178" y="18815"/>
                  </a:cubicBezTo>
                  <a:cubicBezTo>
                    <a:pt x="14632" y="18815"/>
                    <a:pt x="15084" y="18741"/>
                    <a:pt x="15535" y="18517"/>
                  </a:cubicBezTo>
                  <a:cubicBezTo>
                    <a:pt x="15599" y="18485"/>
                    <a:pt x="15667" y="18462"/>
                    <a:pt x="15726" y="18462"/>
                  </a:cubicBezTo>
                  <a:cubicBezTo>
                    <a:pt x="15797" y="18462"/>
                    <a:pt x="15855" y="18495"/>
                    <a:pt x="15877" y="18587"/>
                  </a:cubicBezTo>
                  <a:cubicBezTo>
                    <a:pt x="15958" y="18939"/>
                    <a:pt x="16144" y="19041"/>
                    <a:pt x="16345" y="19041"/>
                  </a:cubicBezTo>
                  <a:cubicBezTo>
                    <a:pt x="16542" y="19041"/>
                    <a:pt x="16755" y="18943"/>
                    <a:pt x="16897" y="18888"/>
                  </a:cubicBezTo>
                  <a:cubicBezTo>
                    <a:pt x="17240" y="18754"/>
                    <a:pt x="17583" y="18711"/>
                    <a:pt x="17927" y="18711"/>
                  </a:cubicBezTo>
                  <a:cubicBezTo>
                    <a:pt x="18567" y="18711"/>
                    <a:pt x="19210" y="18861"/>
                    <a:pt x="19866" y="18861"/>
                  </a:cubicBezTo>
                  <a:cubicBezTo>
                    <a:pt x="20105" y="18861"/>
                    <a:pt x="20347" y="18841"/>
                    <a:pt x="20590" y="18786"/>
                  </a:cubicBezTo>
                  <a:cubicBezTo>
                    <a:pt x="20778" y="18744"/>
                    <a:pt x="20991" y="18726"/>
                    <a:pt x="21217" y="18726"/>
                  </a:cubicBezTo>
                  <a:cubicBezTo>
                    <a:pt x="21836" y="18726"/>
                    <a:pt x="22559" y="18861"/>
                    <a:pt x="23180" y="19006"/>
                  </a:cubicBezTo>
                  <a:cubicBezTo>
                    <a:pt x="23239" y="19019"/>
                    <a:pt x="23295" y="19026"/>
                    <a:pt x="23350" y="19026"/>
                  </a:cubicBezTo>
                  <a:cubicBezTo>
                    <a:pt x="23855" y="19026"/>
                    <a:pt x="24176" y="18494"/>
                    <a:pt x="24291" y="18494"/>
                  </a:cubicBezTo>
                  <a:cubicBezTo>
                    <a:pt x="24298" y="18494"/>
                    <a:pt x="24304" y="18496"/>
                    <a:pt x="24310" y="18500"/>
                  </a:cubicBezTo>
                  <a:cubicBezTo>
                    <a:pt x="24736" y="18822"/>
                    <a:pt x="25182" y="18903"/>
                    <a:pt x="25633" y="18903"/>
                  </a:cubicBezTo>
                  <a:cubicBezTo>
                    <a:pt x="26084" y="18903"/>
                    <a:pt x="26541" y="18822"/>
                    <a:pt x="26986" y="18822"/>
                  </a:cubicBezTo>
                  <a:cubicBezTo>
                    <a:pt x="27134" y="18822"/>
                    <a:pt x="27282" y="18831"/>
                    <a:pt x="27427" y="18855"/>
                  </a:cubicBezTo>
                  <a:cubicBezTo>
                    <a:pt x="29621" y="19219"/>
                    <a:pt x="31834" y="19110"/>
                    <a:pt x="34034" y="19206"/>
                  </a:cubicBezTo>
                  <a:cubicBezTo>
                    <a:pt x="34555" y="19229"/>
                    <a:pt x="35079" y="19238"/>
                    <a:pt x="35604" y="19238"/>
                  </a:cubicBezTo>
                  <a:cubicBezTo>
                    <a:pt x="36927" y="19238"/>
                    <a:pt x="38258" y="19185"/>
                    <a:pt x="39577" y="19182"/>
                  </a:cubicBezTo>
                  <a:cubicBezTo>
                    <a:pt x="42487" y="19175"/>
                    <a:pt x="45396" y="19112"/>
                    <a:pt x="48291" y="18905"/>
                  </a:cubicBezTo>
                  <a:cubicBezTo>
                    <a:pt x="50239" y="18766"/>
                    <a:pt x="52182" y="18642"/>
                    <a:pt x="54139" y="18180"/>
                  </a:cubicBezTo>
                  <a:cubicBezTo>
                    <a:pt x="56402" y="17645"/>
                    <a:pt x="56950" y="15958"/>
                    <a:pt x="57494" y="14417"/>
                  </a:cubicBezTo>
                  <a:cubicBezTo>
                    <a:pt x="58339" y="12020"/>
                    <a:pt x="58652" y="9456"/>
                    <a:pt x="58541" y="6864"/>
                  </a:cubicBezTo>
                  <a:cubicBezTo>
                    <a:pt x="58414" y="6009"/>
                    <a:pt x="58278" y="5299"/>
                    <a:pt x="57625" y="4475"/>
                  </a:cubicBezTo>
                  <a:cubicBezTo>
                    <a:pt x="56086" y="2533"/>
                    <a:pt x="53828" y="2244"/>
                    <a:pt x="51784" y="1483"/>
                  </a:cubicBezTo>
                  <a:cubicBezTo>
                    <a:pt x="51171" y="1256"/>
                    <a:pt x="50537" y="1087"/>
                    <a:pt x="49893" y="979"/>
                  </a:cubicBezTo>
                  <a:cubicBezTo>
                    <a:pt x="48854" y="813"/>
                    <a:pt x="47812" y="902"/>
                    <a:pt x="46751" y="640"/>
                  </a:cubicBezTo>
                  <a:cubicBezTo>
                    <a:pt x="44156" y="1"/>
                    <a:pt x="41432" y="138"/>
                    <a:pt x="38777" y="79"/>
                  </a:cubicBezTo>
                  <a:cubicBezTo>
                    <a:pt x="37839" y="59"/>
                    <a:pt x="36898" y="50"/>
                    <a:pt x="35957" y="50"/>
                  </a:cubicBezTo>
                  <a:cubicBezTo>
                    <a:pt x="34045" y="50"/>
                    <a:pt x="32128" y="85"/>
                    <a:pt x="30216" y="125"/>
                  </a:cubicBezTo>
                  <a:cubicBezTo>
                    <a:pt x="29648" y="138"/>
                    <a:pt x="29076" y="143"/>
                    <a:pt x="28503" y="143"/>
                  </a:cubicBezTo>
                  <a:cubicBezTo>
                    <a:pt x="26998" y="143"/>
                    <a:pt x="25482" y="107"/>
                    <a:pt x="23977" y="71"/>
                  </a:cubicBezTo>
                  <a:cubicBezTo>
                    <a:pt x="23312" y="55"/>
                    <a:pt x="22645" y="50"/>
                    <a:pt x="21978" y="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33"/>
          <p:cNvGrpSpPr/>
          <p:nvPr/>
        </p:nvGrpSpPr>
        <p:grpSpPr>
          <a:xfrm>
            <a:off x="2509330" y="1371995"/>
            <a:ext cx="393094" cy="209646"/>
            <a:chOff x="2509330" y="1371995"/>
            <a:chExt cx="393094" cy="209646"/>
          </a:xfrm>
        </p:grpSpPr>
        <p:sp>
          <p:nvSpPr>
            <p:cNvPr id="967" name="Google Shape;967;p33"/>
            <p:cNvSpPr/>
            <p:nvPr/>
          </p:nvSpPr>
          <p:spPr>
            <a:xfrm>
              <a:off x="2509330" y="1371995"/>
              <a:ext cx="393094" cy="209646"/>
            </a:xfrm>
            <a:custGeom>
              <a:avLst/>
              <a:gdLst/>
              <a:ahLst/>
              <a:cxnLst/>
              <a:rect l="l" t="t" r="r" b="b"/>
              <a:pathLst>
                <a:path w="29950" h="15973" extrusionOk="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2509330" y="1371995"/>
              <a:ext cx="393094" cy="209646"/>
            </a:xfrm>
            <a:custGeom>
              <a:avLst/>
              <a:gdLst/>
              <a:ahLst/>
              <a:cxnLst/>
              <a:rect l="l" t="t" r="r" b="b"/>
              <a:pathLst>
                <a:path w="29950" h="15973" extrusionOk="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33"/>
          <p:cNvGrpSpPr/>
          <p:nvPr/>
        </p:nvGrpSpPr>
        <p:grpSpPr>
          <a:xfrm>
            <a:off x="1625824" y="1453020"/>
            <a:ext cx="997658" cy="927032"/>
            <a:chOff x="1625824" y="1453020"/>
            <a:chExt cx="997658" cy="927032"/>
          </a:xfrm>
        </p:grpSpPr>
        <p:grpSp>
          <p:nvGrpSpPr>
            <p:cNvPr id="970" name="Google Shape;970;p33"/>
            <p:cNvGrpSpPr/>
            <p:nvPr/>
          </p:nvGrpSpPr>
          <p:grpSpPr>
            <a:xfrm>
              <a:off x="1625824" y="1453020"/>
              <a:ext cx="997658" cy="927032"/>
              <a:chOff x="1535763" y="1453020"/>
              <a:chExt cx="997658" cy="927032"/>
            </a:xfrm>
          </p:grpSpPr>
          <p:sp>
            <p:nvSpPr>
              <p:cNvPr id="971" name="Google Shape;971;p33"/>
              <p:cNvSpPr/>
              <p:nvPr/>
            </p:nvSpPr>
            <p:spPr>
              <a:xfrm>
                <a:off x="1535763" y="1453020"/>
                <a:ext cx="997658" cy="927032"/>
              </a:xfrm>
              <a:custGeom>
                <a:avLst/>
                <a:gdLst/>
                <a:ahLst/>
                <a:cxnLst/>
                <a:rect l="l" t="t" r="r" b="b"/>
                <a:pathLst>
                  <a:path w="76012" h="70631" extrusionOk="0">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a:off x="1560411" y="1479416"/>
                <a:ext cx="951930" cy="881790"/>
              </a:xfrm>
              <a:custGeom>
                <a:avLst/>
                <a:gdLst/>
                <a:ahLst/>
                <a:cxnLst/>
                <a:rect l="l" t="t" r="r" b="b"/>
                <a:pathLst>
                  <a:path w="72528" h="67184" extrusionOk="0">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3"/>
            <p:cNvGrpSpPr/>
            <p:nvPr/>
          </p:nvGrpSpPr>
          <p:grpSpPr>
            <a:xfrm>
              <a:off x="1805799" y="1632227"/>
              <a:ext cx="600706" cy="627654"/>
              <a:chOff x="1715737" y="1632227"/>
              <a:chExt cx="600706" cy="627654"/>
            </a:xfrm>
          </p:grpSpPr>
          <p:sp>
            <p:nvSpPr>
              <p:cNvPr id="974" name="Google Shape;974;p33"/>
              <p:cNvSpPr/>
              <p:nvPr/>
            </p:nvSpPr>
            <p:spPr>
              <a:xfrm>
                <a:off x="1715737" y="1678141"/>
                <a:ext cx="486833" cy="581739"/>
              </a:xfrm>
              <a:custGeom>
                <a:avLst/>
                <a:gdLst/>
                <a:ahLst/>
                <a:cxnLst/>
                <a:rect l="l" t="t" r="r" b="b"/>
                <a:pathLst>
                  <a:path w="37092" h="44323" extrusionOk="0">
                    <a:moveTo>
                      <a:pt x="29003" y="1596"/>
                    </a:moveTo>
                    <a:cubicBezTo>
                      <a:pt x="29333" y="1596"/>
                      <a:pt x="29415" y="1777"/>
                      <a:pt x="29484" y="1995"/>
                    </a:cubicBezTo>
                    <a:cubicBezTo>
                      <a:pt x="29728" y="2789"/>
                      <a:pt x="29962" y="3589"/>
                      <a:pt x="30242" y="4372"/>
                    </a:cubicBezTo>
                    <a:cubicBezTo>
                      <a:pt x="30615" y="5415"/>
                      <a:pt x="30950" y="6486"/>
                      <a:pt x="31449" y="7469"/>
                    </a:cubicBezTo>
                    <a:cubicBezTo>
                      <a:pt x="31780" y="8124"/>
                      <a:pt x="31922" y="8828"/>
                      <a:pt x="32221" y="9491"/>
                    </a:cubicBezTo>
                    <a:cubicBezTo>
                      <a:pt x="32777" y="10722"/>
                      <a:pt x="33079" y="12064"/>
                      <a:pt x="33551" y="13335"/>
                    </a:cubicBezTo>
                    <a:cubicBezTo>
                      <a:pt x="34034" y="14646"/>
                      <a:pt x="34574" y="15939"/>
                      <a:pt x="35137" y="17218"/>
                    </a:cubicBezTo>
                    <a:cubicBezTo>
                      <a:pt x="35249" y="17471"/>
                      <a:pt x="35214" y="17560"/>
                      <a:pt x="35014" y="17632"/>
                    </a:cubicBezTo>
                    <a:cubicBezTo>
                      <a:pt x="34198" y="17930"/>
                      <a:pt x="33443" y="18367"/>
                      <a:pt x="32617" y="18658"/>
                    </a:cubicBezTo>
                    <a:cubicBezTo>
                      <a:pt x="31780" y="18955"/>
                      <a:pt x="31066" y="19539"/>
                      <a:pt x="30186" y="19786"/>
                    </a:cubicBezTo>
                    <a:cubicBezTo>
                      <a:pt x="29986" y="19842"/>
                      <a:pt x="29826" y="19874"/>
                      <a:pt x="29701" y="19874"/>
                    </a:cubicBezTo>
                    <a:cubicBezTo>
                      <a:pt x="29397" y="19874"/>
                      <a:pt x="29302" y="19683"/>
                      <a:pt x="29360" y="19181"/>
                    </a:cubicBezTo>
                    <a:cubicBezTo>
                      <a:pt x="29439" y="18507"/>
                      <a:pt x="29257" y="17996"/>
                      <a:pt x="28759" y="17541"/>
                    </a:cubicBezTo>
                    <a:cubicBezTo>
                      <a:pt x="28148" y="16983"/>
                      <a:pt x="28475" y="16079"/>
                      <a:pt x="28047" y="15446"/>
                    </a:cubicBezTo>
                    <a:cubicBezTo>
                      <a:pt x="27243" y="14257"/>
                      <a:pt x="27235" y="12756"/>
                      <a:pt x="26465" y="11535"/>
                    </a:cubicBezTo>
                    <a:cubicBezTo>
                      <a:pt x="26020" y="10830"/>
                      <a:pt x="26115" y="9852"/>
                      <a:pt x="25595" y="9152"/>
                    </a:cubicBezTo>
                    <a:cubicBezTo>
                      <a:pt x="25001" y="8349"/>
                      <a:pt x="25052" y="7282"/>
                      <a:pt x="24427" y="6481"/>
                    </a:cubicBezTo>
                    <a:cubicBezTo>
                      <a:pt x="24316" y="6338"/>
                      <a:pt x="24169" y="5870"/>
                      <a:pt x="24239" y="5614"/>
                    </a:cubicBezTo>
                    <a:cubicBezTo>
                      <a:pt x="24358" y="5173"/>
                      <a:pt x="23987" y="4950"/>
                      <a:pt x="23956" y="4628"/>
                    </a:cubicBezTo>
                    <a:cubicBezTo>
                      <a:pt x="23928" y="4323"/>
                      <a:pt x="23290" y="4451"/>
                      <a:pt x="23601" y="4216"/>
                    </a:cubicBezTo>
                    <a:cubicBezTo>
                      <a:pt x="23931" y="3967"/>
                      <a:pt x="24086" y="3466"/>
                      <a:pt x="24539" y="3433"/>
                    </a:cubicBezTo>
                    <a:cubicBezTo>
                      <a:pt x="25164" y="3387"/>
                      <a:pt x="25674" y="3124"/>
                      <a:pt x="26183" y="2796"/>
                    </a:cubicBezTo>
                    <a:cubicBezTo>
                      <a:pt x="26567" y="2547"/>
                      <a:pt x="26978" y="2231"/>
                      <a:pt x="27404" y="2184"/>
                    </a:cubicBezTo>
                    <a:cubicBezTo>
                      <a:pt x="28008" y="2116"/>
                      <a:pt x="28417" y="1635"/>
                      <a:pt x="28860" y="1606"/>
                    </a:cubicBezTo>
                    <a:cubicBezTo>
                      <a:pt x="28912" y="1599"/>
                      <a:pt x="28960" y="1596"/>
                      <a:pt x="29003" y="1596"/>
                    </a:cubicBezTo>
                    <a:close/>
                    <a:moveTo>
                      <a:pt x="23267" y="6575"/>
                    </a:moveTo>
                    <a:cubicBezTo>
                      <a:pt x="23394" y="6575"/>
                      <a:pt x="23444" y="6691"/>
                      <a:pt x="23512" y="6945"/>
                    </a:cubicBezTo>
                    <a:cubicBezTo>
                      <a:pt x="24026" y="8824"/>
                      <a:pt x="24640" y="10666"/>
                      <a:pt x="25422" y="12459"/>
                    </a:cubicBezTo>
                    <a:cubicBezTo>
                      <a:pt x="26004" y="13791"/>
                      <a:pt x="26424" y="15192"/>
                      <a:pt x="26933" y="16557"/>
                    </a:cubicBezTo>
                    <a:cubicBezTo>
                      <a:pt x="27022" y="16798"/>
                      <a:pt x="27053" y="16891"/>
                      <a:pt x="26756" y="17016"/>
                    </a:cubicBezTo>
                    <a:cubicBezTo>
                      <a:pt x="25928" y="17364"/>
                      <a:pt x="25097" y="17683"/>
                      <a:pt x="24242" y="17958"/>
                    </a:cubicBezTo>
                    <a:cubicBezTo>
                      <a:pt x="23176" y="18302"/>
                      <a:pt x="22149" y="18770"/>
                      <a:pt x="21082" y="19106"/>
                    </a:cubicBezTo>
                    <a:cubicBezTo>
                      <a:pt x="20322" y="19346"/>
                      <a:pt x="19659" y="19822"/>
                      <a:pt x="18850" y="19942"/>
                    </a:cubicBezTo>
                    <a:cubicBezTo>
                      <a:pt x="18586" y="19981"/>
                      <a:pt x="18349" y="20219"/>
                      <a:pt x="18103" y="20373"/>
                    </a:cubicBezTo>
                    <a:cubicBezTo>
                      <a:pt x="17881" y="20512"/>
                      <a:pt x="17703" y="20582"/>
                      <a:pt x="17561" y="20582"/>
                    </a:cubicBezTo>
                    <a:cubicBezTo>
                      <a:pt x="17306" y="20582"/>
                      <a:pt x="17166" y="20355"/>
                      <a:pt x="17095" y="19893"/>
                    </a:cubicBezTo>
                    <a:cubicBezTo>
                      <a:pt x="17016" y="19371"/>
                      <a:pt x="16887" y="18870"/>
                      <a:pt x="16476" y="18450"/>
                    </a:cubicBezTo>
                    <a:cubicBezTo>
                      <a:pt x="16219" y="18187"/>
                      <a:pt x="16163" y="17703"/>
                      <a:pt x="15986" y="17414"/>
                    </a:cubicBezTo>
                    <a:cubicBezTo>
                      <a:pt x="15299" y="16298"/>
                      <a:pt x="15148" y="14981"/>
                      <a:pt x="14533" y="13878"/>
                    </a:cubicBezTo>
                    <a:cubicBezTo>
                      <a:pt x="14309" y="13475"/>
                      <a:pt x="14102" y="13102"/>
                      <a:pt x="14105" y="12688"/>
                    </a:cubicBezTo>
                    <a:cubicBezTo>
                      <a:pt x="14107" y="12223"/>
                      <a:pt x="13841" y="11908"/>
                      <a:pt x="13651" y="11532"/>
                    </a:cubicBezTo>
                    <a:lnTo>
                      <a:pt x="13653" y="11532"/>
                    </a:lnTo>
                    <a:cubicBezTo>
                      <a:pt x="14208" y="11243"/>
                      <a:pt x="14826" y="11103"/>
                      <a:pt x="15127" y="10504"/>
                    </a:cubicBezTo>
                    <a:cubicBezTo>
                      <a:pt x="15205" y="10351"/>
                      <a:pt x="15395" y="10358"/>
                      <a:pt x="15551" y="10320"/>
                    </a:cubicBezTo>
                    <a:cubicBezTo>
                      <a:pt x="16151" y="10180"/>
                      <a:pt x="16705" y="9976"/>
                      <a:pt x="17098" y="9443"/>
                    </a:cubicBezTo>
                    <a:cubicBezTo>
                      <a:pt x="17402" y="9032"/>
                      <a:pt x="17946" y="9247"/>
                      <a:pt x="18379" y="9003"/>
                    </a:cubicBezTo>
                    <a:cubicBezTo>
                      <a:pt x="19861" y="8163"/>
                      <a:pt x="21432" y="7481"/>
                      <a:pt x="22946" y="6691"/>
                    </a:cubicBezTo>
                    <a:cubicBezTo>
                      <a:pt x="23093" y="6615"/>
                      <a:pt x="23193" y="6575"/>
                      <a:pt x="23267" y="6575"/>
                    </a:cubicBezTo>
                    <a:close/>
                    <a:moveTo>
                      <a:pt x="12985" y="13686"/>
                    </a:moveTo>
                    <a:cubicBezTo>
                      <a:pt x="13082" y="13686"/>
                      <a:pt x="13212" y="13864"/>
                      <a:pt x="13234" y="13953"/>
                    </a:cubicBezTo>
                    <a:cubicBezTo>
                      <a:pt x="13617" y="15500"/>
                      <a:pt x="14468" y="16863"/>
                      <a:pt x="14973" y="18361"/>
                    </a:cubicBezTo>
                    <a:cubicBezTo>
                      <a:pt x="15129" y="18822"/>
                      <a:pt x="15188" y="19330"/>
                      <a:pt x="15661" y="19581"/>
                    </a:cubicBezTo>
                    <a:cubicBezTo>
                      <a:pt x="15523" y="19776"/>
                      <a:pt x="15608" y="20023"/>
                      <a:pt x="15521" y="20023"/>
                    </a:cubicBezTo>
                    <a:cubicBezTo>
                      <a:pt x="15515" y="20023"/>
                      <a:pt x="15508" y="20022"/>
                      <a:pt x="15501" y="20019"/>
                    </a:cubicBezTo>
                    <a:cubicBezTo>
                      <a:pt x="15455" y="20006"/>
                      <a:pt x="15412" y="19999"/>
                      <a:pt x="15370" y="19999"/>
                    </a:cubicBezTo>
                    <a:cubicBezTo>
                      <a:pt x="15023" y="19999"/>
                      <a:pt x="14782" y="20424"/>
                      <a:pt x="14447" y="20424"/>
                    </a:cubicBezTo>
                    <a:cubicBezTo>
                      <a:pt x="14359" y="20424"/>
                      <a:pt x="14265" y="20396"/>
                      <a:pt x="14161" y="20323"/>
                    </a:cubicBezTo>
                    <a:cubicBezTo>
                      <a:pt x="14114" y="20290"/>
                      <a:pt x="14008" y="20266"/>
                      <a:pt x="13968" y="20266"/>
                    </a:cubicBezTo>
                    <a:cubicBezTo>
                      <a:pt x="13958" y="20266"/>
                      <a:pt x="13952" y="20267"/>
                      <a:pt x="13951" y="20270"/>
                    </a:cubicBezTo>
                    <a:cubicBezTo>
                      <a:pt x="13608" y="20987"/>
                      <a:pt x="12735" y="20503"/>
                      <a:pt x="12302" y="21001"/>
                    </a:cubicBezTo>
                    <a:cubicBezTo>
                      <a:pt x="12191" y="21129"/>
                      <a:pt x="12055" y="21159"/>
                      <a:pt x="11916" y="21159"/>
                    </a:cubicBezTo>
                    <a:cubicBezTo>
                      <a:pt x="11819" y="21159"/>
                      <a:pt x="11720" y="21144"/>
                      <a:pt x="11629" y="21138"/>
                    </a:cubicBezTo>
                    <a:cubicBezTo>
                      <a:pt x="11578" y="21134"/>
                      <a:pt x="11529" y="21133"/>
                      <a:pt x="11482" y="21133"/>
                    </a:cubicBezTo>
                    <a:cubicBezTo>
                      <a:pt x="11141" y="21133"/>
                      <a:pt x="10885" y="21233"/>
                      <a:pt x="10723" y="21608"/>
                    </a:cubicBezTo>
                    <a:cubicBezTo>
                      <a:pt x="10645" y="21792"/>
                      <a:pt x="9333" y="22131"/>
                      <a:pt x="8897" y="22131"/>
                    </a:cubicBezTo>
                    <a:cubicBezTo>
                      <a:pt x="8839" y="22131"/>
                      <a:pt x="8796" y="22125"/>
                      <a:pt x="8774" y="22112"/>
                    </a:cubicBezTo>
                    <a:cubicBezTo>
                      <a:pt x="8693" y="22063"/>
                      <a:pt x="8634" y="21956"/>
                      <a:pt x="8598" y="21863"/>
                    </a:cubicBezTo>
                    <a:cubicBezTo>
                      <a:pt x="8113" y="20593"/>
                      <a:pt x="7659" y="19313"/>
                      <a:pt x="7141" y="18058"/>
                    </a:cubicBezTo>
                    <a:cubicBezTo>
                      <a:pt x="6982" y="17669"/>
                      <a:pt x="7150" y="17599"/>
                      <a:pt x="7373" y="17324"/>
                    </a:cubicBezTo>
                    <a:cubicBezTo>
                      <a:pt x="7836" y="16748"/>
                      <a:pt x="8494" y="16585"/>
                      <a:pt x="9020" y="16205"/>
                    </a:cubicBezTo>
                    <a:cubicBezTo>
                      <a:pt x="9728" y="15695"/>
                      <a:pt x="10554" y="15363"/>
                      <a:pt x="11196" y="14741"/>
                    </a:cubicBezTo>
                    <a:cubicBezTo>
                      <a:pt x="11669" y="14282"/>
                      <a:pt x="12500" y="14369"/>
                      <a:pt x="12918" y="13727"/>
                    </a:cubicBezTo>
                    <a:cubicBezTo>
                      <a:pt x="12937" y="13698"/>
                      <a:pt x="12960" y="13686"/>
                      <a:pt x="12985" y="13686"/>
                    </a:cubicBezTo>
                    <a:close/>
                    <a:moveTo>
                      <a:pt x="20544" y="20421"/>
                    </a:moveTo>
                    <a:cubicBezTo>
                      <a:pt x="20638" y="20421"/>
                      <a:pt x="20712" y="20492"/>
                      <a:pt x="20720" y="20695"/>
                    </a:cubicBezTo>
                    <a:cubicBezTo>
                      <a:pt x="20748" y="21469"/>
                      <a:pt x="20902" y="22233"/>
                      <a:pt x="20673" y="23030"/>
                    </a:cubicBezTo>
                    <a:cubicBezTo>
                      <a:pt x="20511" y="23594"/>
                      <a:pt x="20606" y="24235"/>
                      <a:pt x="20609" y="24840"/>
                    </a:cubicBezTo>
                    <a:cubicBezTo>
                      <a:pt x="20612" y="25260"/>
                      <a:pt x="20510" y="25397"/>
                      <a:pt x="20029" y="25545"/>
                    </a:cubicBezTo>
                    <a:cubicBezTo>
                      <a:pt x="19433" y="25727"/>
                      <a:pt x="18803" y="25629"/>
                      <a:pt x="18198" y="26001"/>
                    </a:cubicBezTo>
                    <a:cubicBezTo>
                      <a:pt x="18034" y="26101"/>
                      <a:pt x="17890" y="26147"/>
                      <a:pt x="17762" y="26147"/>
                    </a:cubicBezTo>
                    <a:cubicBezTo>
                      <a:pt x="16759" y="26147"/>
                      <a:pt x="16795" y="23358"/>
                      <a:pt x="16853" y="22575"/>
                    </a:cubicBezTo>
                    <a:lnTo>
                      <a:pt x="16853" y="22575"/>
                    </a:lnTo>
                    <a:lnTo>
                      <a:pt x="16853" y="22578"/>
                    </a:lnTo>
                    <a:cubicBezTo>
                      <a:pt x="16857" y="22518"/>
                      <a:pt x="16862" y="22471"/>
                      <a:pt x="16867" y="22434"/>
                    </a:cubicBezTo>
                    <a:cubicBezTo>
                      <a:pt x="16871" y="22385"/>
                      <a:pt x="16879" y="22334"/>
                      <a:pt x="16907" y="22292"/>
                    </a:cubicBezTo>
                    <a:cubicBezTo>
                      <a:pt x="16938" y="22245"/>
                      <a:pt x="16993" y="22217"/>
                      <a:pt x="17044" y="22193"/>
                    </a:cubicBezTo>
                    <a:cubicBezTo>
                      <a:pt x="17644" y="21905"/>
                      <a:pt x="18260" y="21637"/>
                      <a:pt x="18850" y="21326"/>
                    </a:cubicBezTo>
                    <a:cubicBezTo>
                      <a:pt x="19057" y="21216"/>
                      <a:pt x="20224" y="20810"/>
                      <a:pt x="20224" y="20589"/>
                    </a:cubicBezTo>
                    <a:cubicBezTo>
                      <a:pt x="20316" y="20503"/>
                      <a:pt x="20442" y="20421"/>
                      <a:pt x="20544" y="20421"/>
                    </a:cubicBezTo>
                    <a:close/>
                    <a:moveTo>
                      <a:pt x="4808" y="16851"/>
                    </a:moveTo>
                    <a:cubicBezTo>
                      <a:pt x="4860" y="16851"/>
                      <a:pt x="4914" y="16877"/>
                      <a:pt x="4910" y="16877"/>
                    </a:cubicBezTo>
                    <a:cubicBezTo>
                      <a:pt x="4910" y="16877"/>
                      <a:pt x="4910" y="16877"/>
                      <a:pt x="4910" y="16877"/>
                    </a:cubicBezTo>
                    <a:lnTo>
                      <a:pt x="4910" y="16879"/>
                    </a:lnTo>
                    <a:cubicBezTo>
                      <a:pt x="5675" y="16893"/>
                      <a:pt x="5777" y="17515"/>
                      <a:pt x="5924" y="17916"/>
                    </a:cubicBezTo>
                    <a:cubicBezTo>
                      <a:pt x="6520" y="19539"/>
                      <a:pt x="7116" y="21158"/>
                      <a:pt x="7762" y="22762"/>
                    </a:cubicBezTo>
                    <a:cubicBezTo>
                      <a:pt x="7944" y="23213"/>
                      <a:pt x="8026" y="23689"/>
                      <a:pt x="8311" y="24126"/>
                    </a:cubicBezTo>
                    <a:cubicBezTo>
                      <a:pt x="8546" y="24486"/>
                      <a:pt x="8340" y="24934"/>
                      <a:pt x="8239" y="25364"/>
                    </a:cubicBezTo>
                    <a:cubicBezTo>
                      <a:pt x="8104" y="25939"/>
                      <a:pt x="7597" y="25809"/>
                      <a:pt x="7402" y="26007"/>
                    </a:cubicBezTo>
                    <a:cubicBezTo>
                      <a:pt x="6903" y="26513"/>
                      <a:pt x="6237" y="26226"/>
                      <a:pt x="5778" y="26583"/>
                    </a:cubicBezTo>
                    <a:cubicBezTo>
                      <a:pt x="5612" y="26711"/>
                      <a:pt x="5461" y="26763"/>
                      <a:pt x="5329" y="26763"/>
                    </a:cubicBezTo>
                    <a:cubicBezTo>
                      <a:pt x="5009" y="26763"/>
                      <a:pt x="4803" y="26457"/>
                      <a:pt x="4775" y="26203"/>
                    </a:cubicBezTo>
                    <a:cubicBezTo>
                      <a:pt x="4706" y="25609"/>
                      <a:pt x="4350" y="25198"/>
                      <a:pt x="4162" y="24694"/>
                    </a:cubicBezTo>
                    <a:cubicBezTo>
                      <a:pt x="3723" y="23521"/>
                      <a:pt x="3043" y="22468"/>
                      <a:pt x="2630" y="21269"/>
                    </a:cubicBezTo>
                    <a:cubicBezTo>
                      <a:pt x="2353" y="20463"/>
                      <a:pt x="1900" y="19673"/>
                      <a:pt x="1594" y="18843"/>
                    </a:cubicBezTo>
                    <a:cubicBezTo>
                      <a:pt x="1505" y="18601"/>
                      <a:pt x="1387" y="18374"/>
                      <a:pt x="1762" y="18212"/>
                    </a:cubicBezTo>
                    <a:cubicBezTo>
                      <a:pt x="2770" y="17779"/>
                      <a:pt x="3760" y="17306"/>
                      <a:pt x="4761" y="16860"/>
                    </a:cubicBezTo>
                    <a:cubicBezTo>
                      <a:pt x="4775" y="16853"/>
                      <a:pt x="4791" y="16851"/>
                      <a:pt x="4808" y="16851"/>
                    </a:cubicBezTo>
                    <a:close/>
                    <a:moveTo>
                      <a:pt x="29413" y="0"/>
                    </a:moveTo>
                    <a:cubicBezTo>
                      <a:pt x="29357" y="0"/>
                      <a:pt x="29296" y="9"/>
                      <a:pt x="29231" y="28"/>
                    </a:cubicBezTo>
                    <a:cubicBezTo>
                      <a:pt x="28448" y="258"/>
                      <a:pt x="27723" y="675"/>
                      <a:pt x="26963" y="983"/>
                    </a:cubicBezTo>
                    <a:cubicBezTo>
                      <a:pt x="26021" y="1365"/>
                      <a:pt x="25194" y="1996"/>
                      <a:pt x="24201" y="2253"/>
                    </a:cubicBezTo>
                    <a:cubicBezTo>
                      <a:pt x="23011" y="2562"/>
                      <a:pt x="22237" y="3765"/>
                      <a:pt x="22708" y="4785"/>
                    </a:cubicBezTo>
                    <a:cubicBezTo>
                      <a:pt x="22985" y="5387"/>
                      <a:pt x="22638" y="5594"/>
                      <a:pt x="22280" y="5737"/>
                    </a:cubicBezTo>
                    <a:cubicBezTo>
                      <a:pt x="21488" y="6052"/>
                      <a:pt x="20734" y="6440"/>
                      <a:pt x="19961" y="6786"/>
                    </a:cubicBezTo>
                    <a:cubicBezTo>
                      <a:pt x="18679" y="7360"/>
                      <a:pt x="17517" y="8159"/>
                      <a:pt x="16199" y="8657"/>
                    </a:cubicBezTo>
                    <a:cubicBezTo>
                      <a:pt x="15412" y="8954"/>
                      <a:pt x="14742" y="9489"/>
                      <a:pt x="14010" y="9900"/>
                    </a:cubicBezTo>
                    <a:cubicBezTo>
                      <a:pt x="13066" y="10432"/>
                      <a:pt x="12116" y="11090"/>
                      <a:pt x="12570" y="12475"/>
                    </a:cubicBezTo>
                    <a:cubicBezTo>
                      <a:pt x="12624" y="12641"/>
                      <a:pt x="12413" y="12780"/>
                      <a:pt x="12284" y="12798"/>
                    </a:cubicBezTo>
                    <a:cubicBezTo>
                      <a:pt x="11542" y="12912"/>
                      <a:pt x="11077" y="13537"/>
                      <a:pt x="10392" y="13772"/>
                    </a:cubicBezTo>
                    <a:cubicBezTo>
                      <a:pt x="9541" y="14065"/>
                      <a:pt x="9102" y="14956"/>
                      <a:pt x="8255" y="15326"/>
                    </a:cubicBezTo>
                    <a:cubicBezTo>
                      <a:pt x="7931" y="15468"/>
                      <a:pt x="7508" y="15553"/>
                      <a:pt x="7259" y="15864"/>
                    </a:cubicBezTo>
                    <a:cubicBezTo>
                      <a:pt x="7091" y="16077"/>
                      <a:pt x="6933" y="16163"/>
                      <a:pt x="6785" y="16163"/>
                    </a:cubicBezTo>
                    <a:cubicBezTo>
                      <a:pt x="6576" y="16163"/>
                      <a:pt x="6385" y="15992"/>
                      <a:pt x="6212" y="15771"/>
                    </a:cubicBezTo>
                    <a:cubicBezTo>
                      <a:pt x="5979" y="15474"/>
                      <a:pt x="5766" y="15092"/>
                      <a:pt x="5402" y="15092"/>
                    </a:cubicBezTo>
                    <a:cubicBezTo>
                      <a:pt x="5331" y="15092"/>
                      <a:pt x="5255" y="15106"/>
                      <a:pt x="5171" y="15138"/>
                    </a:cubicBezTo>
                    <a:cubicBezTo>
                      <a:pt x="4524" y="15385"/>
                      <a:pt x="4134" y="15930"/>
                      <a:pt x="3491" y="16067"/>
                    </a:cubicBezTo>
                    <a:cubicBezTo>
                      <a:pt x="2707" y="16233"/>
                      <a:pt x="2051" y="16715"/>
                      <a:pt x="1271" y="16918"/>
                    </a:cubicBezTo>
                    <a:cubicBezTo>
                      <a:pt x="604" y="17089"/>
                      <a:pt x="1" y="17851"/>
                      <a:pt x="263" y="18482"/>
                    </a:cubicBezTo>
                    <a:cubicBezTo>
                      <a:pt x="536" y="19137"/>
                      <a:pt x="817" y="19785"/>
                      <a:pt x="1021" y="20467"/>
                    </a:cubicBezTo>
                    <a:cubicBezTo>
                      <a:pt x="1446" y="21886"/>
                      <a:pt x="2276" y="23129"/>
                      <a:pt x="2821" y="24501"/>
                    </a:cubicBezTo>
                    <a:cubicBezTo>
                      <a:pt x="3255" y="25596"/>
                      <a:pt x="3896" y="26606"/>
                      <a:pt x="4383" y="27682"/>
                    </a:cubicBezTo>
                    <a:cubicBezTo>
                      <a:pt x="4546" y="28041"/>
                      <a:pt x="4765" y="28213"/>
                      <a:pt x="5033" y="28213"/>
                    </a:cubicBezTo>
                    <a:cubicBezTo>
                      <a:pt x="5142" y="28213"/>
                      <a:pt x="5259" y="28185"/>
                      <a:pt x="5383" y="28130"/>
                    </a:cubicBezTo>
                    <a:cubicBezTo>
                      <a:pt x="6053" y="27833"/>
                      <a:pt x="6813" y="27759"/>
                      <a:pt x="7454" y="27388"/>
                    </a:cubicBezTo>
                    <a:cubicBezTo>
                      <a:pt x="7766" y="27208"/>
                      <a:pt x="7987" y="26933"/>
                      <a:pt x="8276" y="26735"/>
                    </a:cubicBezTo>
                    <a:cubicBezTo>
                      <a:pt x="8693" y="26453"/>
                      <a:pt x="9216" y="26264"/>
                      <a:pt x="9666" y="26038"/>
                    </a:cubicBezTo>
                    <a:cubicBezTo>
                      <a:pt x="9745" y="25999"/>
                      <a:pt x="9824" y="25957"/>
                      <a:pt x="9882" y="25892"/>
                    </a:cubicBezTo>
                    <a:cubicBezTo>
                      <a:pt x="10210" y="25514"/>
                      <a:pt x="9754" y="24397"/>
                      <a:pt x="9588" y="24025"/>
                    </a:cubicBezTo>
                    <a:cubicBezTo>
                      <a:pt x="9451" y="23717"/>
                      <a:pt x="9362" y="23562"/>
                      <a:pt x="9806" y="23300"/>
                    </a:cubicBezTo>
                    <a:cubicBezTo>
                      <a:pt x="10815" y="22701"/>
                      <a:pt x="11913" y="22280"/>
                      <a:pt x="13027" y="21923"/>
                    </a:cubicBezTo>
                    <a:cubicBezTo>
                      <a:pt x="13578" y="21748"/>
                      <a:pt x="14138" y="21561"/>
                      <a:pt x="14700" y="21426"/>
                    </a:cubicBezTo>
                    <a:cubicBezTo>
                      <a:pt x="14778" y="21407"/>
                      <a:pt x="14847" y="21398"/>
                      <a:pt x="14908" y="21398"/>
                    </a:cubicBezTo>
                    <a:cubicBezTo>
                      <a:pt x="15547" y="21398"/>
                      <a:pt x="15295" y="22364"/>
                      <a:pt x="15309" y="22860"/>
                    </a:cubicBezTo>
                    <a:cubicBezTo>
                      <a:pt x="15339" y="24041"/>
                      <a:pt x="15507" y="25223"/>
                      <a:pt x="15740" y="26379"/>
                    </a:cubicBezTo>
                    <a:cubicBezTo>
                      <a:pt x="15845" y="26898"/>
                      <a:pt x="16294" y="27076"/>
                      <a:pt x="16629" y="27115"/>
                    </a:cubicBezTo>
                    <a:cubicBezTo>
                      <a:pt x="16820" y="27138"/>
                      <a:pt x="17031" y="27154"/>
                      <a:pt x="17241" y="27154"/>
                    </a:cubicBezTo>
                    <a:cubicBezTo>
                      <a:pt x="17570" y="27154"/>
                      <a:pt x="17897" y="27114"/>
                      <a:pt x="18144" y="26995"/>
                    </a:cubicBezTo>
                    <a:cubicBezTo>
                      <a:pt x="18364" y="26889"/>
                      <a:pt x="18517" y="26842"/>
                      <a:pt x="18623" y="26842"/>
                    </a:cubicBezTo>
                    <a:cubicBezTo>
                      <a:pt x="18871" y="26842"/>
                      <a:pt x="18850" y="27104"/>
                      <a:pt x="18799" y="27479"/>
                    </a:cubicBezTo>
                    <a:cubicBezTo>
                      <a:pt x="18652" y="28577"/>
                      <a:pt x="19012" y="29754"/>
                      <a:pt x="17929" y="30675"/>
                    </a:cubicBezTo>
                    <a:cubicBezTo>
                      <a:pt x="16919" y="31532"/>
                      <a:pt x="16061" y="32575"/>
                      <a:pt x="15193" y="33584"/>
                    </a:cubicBezTo>
                    <a:cubicBezTo>
                      <a:pt x="14494" y="34396"/>
                      <a:pt x="13631" y="35039"/>
                      <a:pt x="13009" y="35935"/>
                    </a:cubicBezTo>
                    <a:cubicBezTo>
                      <a:pt x="12458" y="36728"/>
                      <a:pt x="11755" y="37439"/>
                      <a:pt x="11089" y="38117"/>
                    </a:cubicBezTo>
                    <a:cubicBezTo>
                      <a:pt x="10440" y="38779"/>
                      <a:pt x="10023" y="39573"/>
                      <a:pt x="9409" y="40230"/>
                    </a:cubicBezTo>
                    <a:cubicBezTo>
                      <a:pt x="9123" y="40536"/>
                      <a:pt x="9354" y="40757"/>
                      <a:pt x="9513" y="40977"/>
                    </a:cubicBezTo>
                    <a:cubicBezTo>
                      <a:pt x="9629" y="41136"/>
                      <a:pt x="9754" y="41214"/>
                      <a:pt x="9933" y="41214"/>
                    </a:cubicBezTo>
                    <a:cubicBezTo>
                      <a:pt x="10009" y="41214"/>
                      <a:pt x="10095" y="41199"/>
                      <a:pt x="10195" y="41171"/>
                    </a:cubicBezTo>
                    <a:cubicBezTo>
                      <a:pt x="10974" y="40949"/>
                      <a:pt x="11325" y="40221"/>
                      <a:pt x="11708" y="39712"/>
                    </a:cubicBezTo>
                    <a:cubicBezTo>
                      <a:pt x="12754" y="38321"/>
                      <a:pt x="14068" y="37193"/>
                      <a:pt x="15162" y="35851"/>
                    </a:cubicBezTo>
                    <a:cubicBezTo>
                      <a:pt x="16079" y="34726"/>
                      <a:pt x="17347" y="33894"/>
                      <a:pt x="18164" y="32648"/>
                    </a:cubicBezTo>
                    <a:cubicBezTo>
                      <a:pt x="18245" y="32523"/>
                      <a:pt x="18346" y="32466"/>
                      <a:pt x="18467" y="32466"/>
                    </a:cubicBezTo>
                    <a:cubicBezTo>
                      <a:pt x="18500" y="32466"/>
                      <a:pt x="18534" y="32470"/>
                      <a:pt x="18570" y="32478"/>
                    </a:cubicBezTo>
                    <a:cubicBezTo>
                      <a:pt x="18774" y="32525"/>
                      <a:pt x="18757" y="32695"/>
                      <a:pt x="18769" y="32858"/>
                    </a:cubicBezTo>
                    <a:cubicBezTo>
                      <a:pt x="18839" y="33871"/>
                      <a:pt x="18749" y="34880"/>
                      <a:pt x="18811" y="35898"/>
                    </a:cubicBezTo>
                    <a:cubicBezTo>
                      <a:pt x="18915" y="37576"/>
                      <a:pt x="19030" y="39256"/>
                      <a:pt x="19055" y="40942"/>
                    </a:cubicBezTo>
                    <a:cubicBezTo>
                      <a:pt x="19068" y="41832"/>
                      <a:pt x="19253" y="42767"/>
                      <a:pt x="19447" y="43668"/>
                    </a:cubicBezTo>
                    <a:cubicBezTo>
                      <a:pt x="19537" y="44083"/>
                      <a:pt x="19807" y="44323"/>
                      <a:pt x="20111" y="44323"/>
                    </a:cubicBezTo>
                    <a:cubicBezTo>
                      <a:pt x="20300" y="44323"/>
                      <a:pt x="20501" y="44231"/>
                      <a:pt x="20681" y="44033"/>
                    </a:cubicBezTo>
                    <a:cubicBezTo>
                      <a:pt x="20959" y="43727"/>
                      <a:pt x="21230" y="43333"/>
                      <a:pt x="21183" y="42846"/>
                    </a:cubicBezTo>
                    <a:cubicBezTo>
                      <a:pt x="21126" y="42234"/>
                      <a:pt x="21085" y="41619"/>
                      <a:pt x="21023" y="41008"/>
                    </a:cubicBezTo>
                    <a:cubicBezTo>
                      <a:pt x="20841" y="39228"/>
                      <a:pt x="20823" y="37441"/>
                      <a:pt x="20726" y="35658"/>
                    </a:cubicBezTo>
                    <a:cubicBezTo>
                      <a:pt x="20672" y="34675"/>
                      <a:pt x="20879" y="33668"/>
                      <a:pt x="20560" y="32698"/>
                    </a:cubicBezTo>
                    <a:cubicBezTo>
                      <a:pt x="20533" y="32618"/>
                      <a:pt x="20605" y="32505"/>
                      <a:pt x="20631" y="32407"/>
                    </a:cubicBezTo>
                    <a:cubicBezTo>
                      <a:pt x="20729" y="32433"/>
                      <a:pt x="20844" y="32436"/>
                      <a:pt x="20919" y="32492"/>
                    </a:cubicBezTo>
                    <a:cubicBezTo>
                      <a:pt x="21523" y="32943"/>
                      <a:pt x="21991" y="33547"/>
                      <a:pt x="22471" y="34101"/>
                    </a:cubicBezTo>
                    <a:cubicBezTo>
                      <a:pt x="23105" y="34830"/>
                      <a:pt x="23742" y="35562"/>
                      <a:pt x="24397" y="36272"/>
                    </a:cubicBezTo>
                    <a:cubicBezTo>
                      <a:pt x="25166" y="37105"/>
                      <a:pt x="26001" y="37878"/>
                      <a:pt x="26815" y="38670"/>
                    </a:cubicBezTo>
                    <a:cubicBezTo>
                      <a:pt x="27442" y="39279"/>
                      <a:pt x="27949" y="40057"/>
                      <a:pt x="28924" y="40183"/>
                    </a:cubicBezTo>
                    <a:cubicBezTo>
                      <a:pt x="28978" y="40190"/>
                      <a:pt x="29033" y="40194"/>
                      <a:pt x="29087" y="40194"/>
                    </a:cubicBezTo>
                    <a:cubicBezTo>
                      <a:pt x="29424" y="40194"/>
                      <a:pt x="29737" y="40055"/>
                      <a:pt x="29644" y="39709"/>
                    </a:cubicBezTo>
                    <a:cubicBezTo>
                      <a:pt x="29512" y="39206"/>
                      <a:pt x="29497" y="38572"/>
                      <a:pt x="28916" y="38267"/>
                    </a:cubicBezTo>
                    <a:cubicBezTo>
                      <a:pt x="28406" y="37999"/>
                      <a:pt x="28086" y="37540"/>
                      <a:pt x="27793" y="37074"/>
                    </a:cubicBezTo>
                    <a:cubicBezTo>
                      <a:pt x="27600" y="36767"/>
                      <a:pt x="27336" y="36524"/>
                      <a:pt x="27062" y="36350"/>
                    </a:cubicBezTo>
                    <a:cubicBezTo>
                      <a:pt x="25933" y="35630"/>
                      <a:pt x="25275" y="34473"/>
                      <a:pt x="24369" y="33550"/>
                    </a:cubicBezTo>
                    <a:cubicBezTo>
                      <a:pt x="23374" y="32536"/>
                      <a:pt x="22364" y="31531"/>
                      <a:pt x="21457" y="30442"/>
                    </a:cubicBezTo>
                    <a:cubicBezTo>
                      <a:pt x="21132" y="30055"/>
                      <a:pt x="20500" y="29912"/>
                      <a:pt x="20500" y="29208"/>
                    </a:cubicBezTo>
                    <a:cubicBezTo>
                      <a:pt x="20500" y="28717"/>
                      <a:pt x="20594" y="28228"/>
                      <a:pt x="20583" y="27737"/>
                    </a:cubicBezTo>
                    <a:cubicBezTo>
                      <a:pt x="20575" y="27468"/>
                      <a:pt x="20483" y="27214"/>
                      <a:pt x="20468" y="26954"/>
                    </a:cubicBezTo>
                    <a:cubicBezTo>
                      <a:pt x="20444" y="26565"/>
                      <a:pt x="20322" y="26712"/>
                      <a:pt x="20653" y="26523"/>
                    </a:cubicBezTo>
                    <a:cubicBezTo>
                      <a:pt x="20894" y="26387"/>
                      <a:pt x="21202" y="26450"/>
                      <a:pt x="21442" y="26265"/>
                    </a:cubicBezTo>
                    <a:cubicBezTo>
                      <a:pt x="22585" y="25388"/>
                      <a:pt x="22121" y="23016"/>
                      <a:pt x="21944" y="21836"/>
                    </a:cubicBezTo>
                    <a:cubicBezTo>
                      <a:pt x="21871" y="21360"/>
                      <a:pt x="22059" y="20929"/>
                      <a:pt x="21949" y="20432"/>
                    </a:cubicBezTo>
                    <a:cubicBezTo>
                      <a:pt x="21855" y="20005"/>
                      <a:pt x="22529" y="20016"/>
                      <a:pt x="22919" y="19856"/>
                    </a:cubicBezTo>
                    <a:cubicBezTo>
                      <a:pt x="23730" y="19522"/>
                      <a:pt x="24551" y="19344"/>
                      <a:pt x="25391" y="19186"/>
                    </a:cubicBezTo>
                    <a:cubicBezTo>
                      <a:pt x="25656" y="19136"/>
                      <a:pt x="25993" y="19136"/>
                      <a:pt x="26118" y="18921"/>
                    </a:cubicBezTo>
                    <a:cubicBezTo>
                      <a:pt x="26429" y="18394"/>
                      <a:pt x="26967" y="18526"/>
                      <a:pt x="27409" y="18391"/>
                    </a:cubicBezTo>
                    <a:cubicBezTo>
                      <a:pt x="27446" y="18379"/>
                      <a:pt x="27496" y="18372"/>
                      <a:pt x="27547" y="18372"/>
                    </a:cubicBezTo>
                    <a:cubicBezTo>
                      <a:pt x="27678" y="18372"/>
                      <a:pt x="27821" y="18417"/>
                      <a:pt x="27793" y="18542"/>
                    </a:cubicBezTo>
                    <a:cubicBezTo>
                      <a:pt x="27647" y="19198"/>
                      <a:pt x="28307" y="19515"/>
                      <a:pt x="28412" y="20096"/>
                    </a:cubicBezTo>
                    <a:cubicBezTo>
                      <a:pt x="28457" y="20349"/>
                      <a:pt x="28625" y="21014"/>
                      <a:pt x="29154" y="21014"/>
                    </a:cubicBezTo>
                    <a:cubicBezTo>
                      <a:pt x="29211" y="21014"/>
                      <a:pt x="29271" y="21007"/>
                      <a:pt x="29336" y="20990"/>
                    </a:cubicBezTo>
                    <a:cubicBezTo>
                      <a:pt x="30427" y="20710"/>
                      <a:pt x="31530" y="20466"/>
                      <a:pt x="32552" y="19935"/>
                    </a:cubicBezTo>
                    <a:cubicBezTo>
                      <a:pt x="33342" y="19526"/>
                      <a:pt x="34254" y="19333"/>
                      <a:pt x="35014" y="18881"/>
                    </a:cubicBezTo>
                    <a:cubicBezTo>
                      <a:pt x="35498" y="18593"/>
                      <a:pt x="36539" y="18705"/>
                      <a:pt x="36246" y="17607"/>
                    </a:cubicBezTo>
                    <a:cubicBezTo>
                      <a:pt x="36253" y="17201"/>
                      <a:pt x="36281" y="16802"/>
                      <a:pt x="35915" y="16446"/>
                    </a:cubicBezTo>
                    <a:cubicBezTo>
                      <a:pt x="35705" y="16242"/>
                      <a:pt x="35758" y="15875"/>
                      <a:pt x="35934" y="15552"/>
                    </a:cubicBezTo>
                    <a:cubicBezTo>
                      <a:pt x="36200" y="15066"/>
                      <a:pt x="36492" y="14561"/>
                      <a:pt x="36596" y="14029"/>
                    </a:cubicBezTo>
                    <a:cubicBezTo>
                      <a:pt x="36909" y="12428"/>
                      <a:pt x="37091" y="10801"/>
                      <a:pt x="36752" y="9186"/>
                    </a:cubicBezTo>
                    <a:cubicBezTo>
                      <a:pt x="36540" y="8173"/>
                      <a:pt x="36156" y="7221"/>
                      <a:pt x="35621" y="6299"/>
                    </a:cubicBezTo>
                    <a:cubicBezTo>
                      <a:pt x="35161" y="5506"/>
                      <a:pt x="34624" y="4801"/>
                      <a:pt x="33986" y="4193"/>
                    </a:cubicBezTo>
                    <a:cubicBezTo>
                      <a:pt x="33347" y="3583"/>
                      <a:pt x="32664" y="2889"/>
                      <a:pt x="31793" y="2702"/>
                    </a:cubicBezTo>
                    <a:cubicBezTo>
                      <a:pt x="30985" y="2528"/>
                      <a:pt x="30450" y="2301"/>
                      <a:pt x="30292" y="1431"/>
                    </a:cubicBezTo>
                    <a:cubicBezTo>
                      <a:pt x="30257" y="1237"/>
                      <a:pt x="30239" y="1011"/>
                      <a:pt x="30164" y="836"/>
                    </a:cubicBezTo>
                    <a:cubicBezTo>
                      <a:pt x="30009" y="478"/>
                      <a:pt x="29827" y="0"/>
                      <a:pt x="29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a:off x="1846692" y="1632227"/>
                <a:ext cx="52238" cy="127470"/>
              </a:xfrm>
              <a:custGeom>
                <a:avLst/>
                <a:gdLst/>
                <a:ahLst/>
                <a:cxnLst/>
                <a:rect l="l" t="t" r="r" b="b"/>
                <a:pathLst>
                  <a:path w="3980" h="9712" extrusionOk="0">
                    <a:moveTo>
                      <a:pt x="657" y="1"/>
                    </a:moveTo>
                    <a:cubicBezTo>
                      <a:pt x="607" y="1"/>
                      <a:pt x="556" y="75"/>
                      <a:pt x="437" y="183"/>
                    </a:cubicBezTo>
                    <a:cubicBezTo>
                      <a:pt x="0" y="581"/>
                      <a:pt x="299" y="1033"/>
                      <a:pt x="301" y="1398"/>
                    </a:cubicBezTo>
                    <a:cubicBezTo>
                      <a:pt x="307" y="2066"/>
                      <a:pt x="588" y="2728"/>
                      <a:pt x="741" y="3396"/>
                    </a:cubicBezTo>
                    <a:cubicBezTo>
                      <a:pt x="976" y="4427"/>
                      <a:pt x="1245" y="5286"/>
                      <a:pt x="1708" y="6230"/>
                    </a:cubicBezTo>
                    <a:cubicBezTo>
                      <a:pt x="1993" y="6810"/>
                      <a:pt x="2102" y="7420"/>
                      <a:pt x="2226" y="8036"/>
                    </a:cubicBezTo>
                    <a:cubicBezTo>
                      <a:pt x="2276" y="8290"/>
                      <a:pt x="2331" y="8543"/>
                      <a:pt x="2399" y="8795"/>
                    </a:cubicBezTo>
                    <a:cubicBezTo>
                      <a:pt x="2650" y="9711"/>
                      <a:pt x="2950" y="9405"/>
                      <a:pt x="3681" y="9694"/>
                    </a:cubicBezTo>
                    <a:cubicBezTo>
                      <a:pt x="3697" y="9701"/>
                      <a:pt x="3711" y="9703"/>
                      <a:pt x="3723" y="9703"/>
                    </a:cubicBezTo>
                    <a:cubicBezTo>
                      <a:pt x="3866" y="9703"/>
                      <a:pt x="3766" y="9303"/>
                      <a:pt x="3810" y="9112"/>
                    </a:cubicBezTo>
                    <a:cubicBezTo>
                      <a:pt x="3980" y="8403"/>
                      <a:pt x="3547" y="7796"/>
                      <a:pt x="3329" y="7177"/>
                    </a:cubicBezTo>
                    <a:cubicBezTo>
                      <a:pt x="2998" y="6239"/>
                      <a:pt x="2715" y="5281"/>
                      <a:pt x="2424" y="4337"/>
                    </a:cubicBezTo>
                    <a:cubicBezTo>
                      <a:pt x="1984" y="2907"/>
                      <a:pt x="1617" y="1470"/>
                      <a:pt x="820" y="182"/>
                    </a:cubicBezTo>
                    <a:cubicBezTo>
                      <a:pt x="741" y="53"/>
                      <a:pt x="699" y="1"/>
                      <a:pt x="6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768274" y="1668586"/>
                <a:ext cx="92046" cy="107205"/>
              </a:xfrm>
              <a:custGeom>
                <a:avLst/>
                <a:gdLst/>
                <a:ahLst/>
                <a:cxnLst/>
                <a:rect l="l" t="t" r="r" b="b"/>
                <a:pathLst>
                  <a:path w="7013" h="8168" extrusionOk="0">
                    <a:moveTo>
                      <a:pt x="0" y="0"/>
                    </a:moveTo>
                    <a:lnTo>
                      <a:pt x="0" y="0"/>
                    </a:lnTo>
                    <a:cubicBezTo>
                      <a:pt x="944" y="1416"/>
                      <a:pt x="1727" y="2660"/>
                      <a:pt x="2582" y="3853"/>
                    </a:cubicBezTo>
                    <a:cubicBezTo>
                      <a:pt x="3307" y="4862"/>
                      <a:pt x="4076" y="5848"/>
                      <a:pt x="4911" y="6764"/>
                    </a:cubicBezTo>
                    <a:cubicBezTo>
                      <a:pt x="5316" y="7207"/>
                      <a:pt x="5591" y="7792"/>
                      <a:pt x="6190" y="8065"/>
                    </a:cubicBezTo>
                    <a:cubicBezTo>
                      <a:pt x="6334" y="8130"/>
                      <a:pt x="6449" y="8168"/>
                      <a:pt x="6543" y="8168"/>
                    </a:cubicBezTo>
                    <a:cubicBezTo>
                      <a:pt x="6718" y="8168"/>
                      <a:pt x="6822" y="8039"/>
                      <a:pt x="6909" y="7725"/>
                    </a:cubicBezTo>
                    <a:cubicBezTo>
                      <a:pt x="7013" y="7349"/>
                      <a:pt x="6938" y="7095"/>
                      <a:pt x="6764" y="6798"/>
                    </a:cubicBezTo>
                    <a:cubicBezTo>
                      <a:pt x="6226" y="5890"/>
                      <a:pt x="5355" y="5274"/>
                      <a:pt x="4732" y="4429"/>
                    </a:cubicBezTo>
                    <a:cubicBezTo>
                      <a:pt x="3964" y="3384"/>
                      <a:pt x="3116" y="2399"/>
                      <a:pt x="2195" y="1483"/>
                    </a:cubicBezTo>
                    <a:cubicBezTo>
                      <a:pt x="1637" y="929"/>
                      <a:pt x="1080" y="283"/>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21458" y="1927886"/>
                <a:ext cx="94986" cy="60467"/>
              </a:xfrm>
              <a:custGeom>
                <a:avLst/>
                <a:gdLst/>
                <a:ahLst/>
                <a:cxnLst/>
                <a:rect l="l" t="t" r="r" b="b"/>
                <a:pathLst>
                  <a:path w="7237" h="4607" extrusionOk="0">
                    <a:moveTo>
                      <a:pt x="1076" y="0"/>
                    </a:moveTo>
                    <a:cubicBezTo>
                      <a:pt x="698" y="0"/>
                      <a:pt x="274" y="154"/>
                      <a:pt x="160" y="423"/>
                    </a:cubicBezTo>
                    <a:cubicBezTo>
                      <a:pt x="0" y="800"/>
                      <a:pt x="277" y="1056"/>
                      <a:pt x="599" y="1308"/>
                    </a:cubicBezTo>
                    <a:cubicBezTo>
                      <a:pt x="1662" y="2137"/>
                      <a:pt x="2861" y="2755"/>
                      <a:pt x="3989" y="3475"/>
                    </a:cubicBezTo>
                    <a:cubicBezTo>
                      <a:pt x="4910" y="4065"/>
                      <a:pt x="5946" y="4606"/>
                      <a:pt x="7180" y="4606"/>
                    </a:cubicBezTo>
                    <a:cubicBezTo>
                      <a:pt x="7199" y="4606"/>
                      <a:pt x="7218" y="4606"/>
                      <a:pt x="7237" y="4606"/>
                    </a:cubicBezTo>
                    <a:cubicBezTo>
                      <a:pt x="7092" y="4227"/>
                      <a:pt x="6907" y="3954"/>
                      <a:pt x="6688" y="3657"/>
                    </a:cubicBezTo>
                    <a:cubicBezTo>
                      <a:pt x="6300" y="3130"/>
                      <a:pt x="5750" y="2845"/>
                      <a:pt x="5258" y="2526"/>
                    </a:cubicBezTo>
                    <a:cubicBezTo>
                      <a:pt x="4653" y="2133"/>
                      <a:pt x="4090" y="1685"/>
                      <a:pt x="3496" y="1304"/>
                    </a:cubicBezTo>
                    <a:cubicBezTo>
                      <a:pt x="2886" y="910"/>
                      <a:pt x="2172" y="663"/>
                      <a:pt x="1613" y="159"/>
                    </a:cubicBezTo>
                    <a:cubicBezTo>
                      <a:pt x="1494" y="50"/>
                      <a:pt x="1293" y="0"/>
                      <a:pt x="1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1730279" y="1749454"/>
                <a:ext cx="113347" cy="59063"/>
              </a:xfrm>
              <a:custGeom>
                <a:avLst/>
                <a:gdLst/>
                <a:ahLst/>
                <a:cxnLst/>
                <a:rect l="l" t="t" r="r" b="b"/>
                <a:pathLst>
                  <a:path w="8636" h="4500" extrusionOk="0">
                    <a:moveTo>
                      <a:pt x="569" y="1"/>
                    </a:moveTo>
                    <a:cubicBezTo>
                      <a:pt x="389" y="1"/>
                      <a:pt x="200" y="18"/>
                      <a:pt x="0" y="55"/>
                    </a:cubicBezTo>
                    <a:cubicBezTo>
                      <a:pt x="2708" y="2037"/>
                      <a:pt x="5348" y="3766"/>
                      <a:pt x="8629" y="4500"/>
                    </a:cubicBezTo>
                    <a:cubicBezTo>
                      <a:pt x="8635" y="3906"/>
                      <a:pt x="8447" y="3565"/>
                      <a:pt x="7966" y="3305"/>
                    </a:cubicBezTo>
                    <a:cubicBezTo>
                      <a:pt x="6313" y="2408"/>
                      <a:pt x="4656" y="1515"/>
                      <a:pt x="2926" y="771"/>
                    </a:cubicBezTo>
                    <a:cubicBezTo>
                      <a:pt x="2197" y="458"/>
                      <a:pt x="1507" y="1"/>
                      <a:pt x="5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2196062" y="1952747"/>
                <a:ext cx="52763" cy="86901"/>
              </a:xfrm>
              <a:custGeom>
                <a:avLst/>
                <a:gdLst/>
                <a:ahLst/>
                <a:cxnLst/>
                <a:rect l="l" t="t" r="r" b="b"/>
                <a:pathLst>
                  <a:path w="4020" h="6621" extrusionOk="0">
                    <a:moveTo>
                      <a:pt x="699" y="1"/>
                    </a:moveTo>
                    <a:cubicBezTo>
                      <a:pt x="648" y="1"/>
                      <a:pt x="589" y="16"/>
                      <a:pt x="518" y="54"/>
                    </a:cubicBezTo>
                    <a:cubicBezTo>
                      <a:pt x="205" y="217"/>
                      <a:pt x="0" y="405"/>
                      <a:pt x="19" y="816"/>
                    </a:cubicBezTo>
                    <a:cubicBezTo>
                      <a:pt x="314" y="1524"/>
                      <a:pt x="551" y="2266"/>
                      <a:pt x="919" y="2933"/>
                    </a:cubicBezTo>
                    <a:cubicBezTo>
                      <a:pt x="1520" y="4019"/>
                      <a:pt x="2052" y="5147"/>
                      <a:pt x="2903" y="6089"/>
                    </a:cubicBezTo>
                    <a:cubicBezTo>
                      <a:pt x="3096" y="6303"/>
                      <a:pt x="3196" y="6621"/>
                      <a:pt x="3453" y="6621"/>
                    </a:cubicBezTo>
                    <a:cubicBezTo>
                      <a:pt x="3508" y="6621"/>
                      <a:pt x="3570" y="6606"/>
                      <a:pt x="3642" y="6573"/>
                    </a:cubicBezTo>
                    <a:cubicBezTo>
                      <a:pt x="4020" y="6399"/>
                      <a:pt x="3928" y="5999"/>
                      <a:pt x="3793" y="5676"/>
                    </a:cubicBezTo>
                    <a:cubicBezTo>
                      <a:pt x="3144" y="4129"/>
                      <a:pt x="2228" y="2709"/>
                      <a:pt x="1644" y="1130"/>
                    </a:cubicBezTo>
                    <a:cubicBezTo>
                      <a:pt x="1542" y="853"/>
                      <a:pt x="1515" y="489"/>
                      <a:pt x="1167" y="348"/>
                    </a:cubicBezTo>
                    <a:cubicBezTo>
                      <a:pt x="991" y="276"/>
                      <a:pt x="916" y="1"/>
                      <a:pt x="6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2228073" y="1887551"/>
                <a:ext cx="88187" cy="30831"/>
              </a:xfrm>
              <a:custGeom>
                <a:avLst/>
                <a:gdLst/>
                <a:ahLst/>
                <a:cxnLst/>
                <a:rect l="l" t="t" r="r" b="b"/>
                <a:pathLst>
                  <a:path w="6719" h="2349" extrusionOk="0">
                    <a:moveTo>
                      <a:pt x="1500" y="1"/>
                    </a:moveTo>
                    <a:cubicBezTo>
                      <a:pt x="1166" y="1"/>
                      <a:pt x="827" y="66"/>
                      <a:pt x="486" y="181"/>
                    </a:cubicBezTo>
                    <a:cubicBezTo>
                      <a:pt x="95" y="313"/>
                      <a:pt x="206" y="722"/>
                      <a:pt x="100" y="988"/>
                    </a:cubicBezTo>
                    <a:cubicBezTo>
                      <a:pt x="0" y="1234"/>
                      <a:pt x="426" y="1356"/>
                      <a:pt x="593" y="1384"/>
                    </a:cubicBezTo>
                    <a:cubicBezTo>
                      <a:pt x="2225" y="1650"/>
                      <a:pt x="3776" y="2349"/>
                      <a:pt x="5463" y="2349"/>
                    </a:cubicBezTo>
                    <a:cubicBezTo>
                      <a:pt x="5517" y="2349"/>
                      <a:pt x="5570" y="2348"/>
                      <a:pt x="5624" y="2346"/>
                    </a:cubicBezTo>
                    <a:cubicBezTo>
                      <a:pt x="5733" y="2302"/>
                      <a:pt x="5857" y="2203"/>
                      <a:pt x="5957" y="2203"/>
                    </a:cubicBezTo>
                    <a:cubicBezTo>
                      <a:pt x="5968" y="2203"/>
                      <a:pt x="5979" y="2204"/>
                      <a:pt x="5989" y="2206"/>
                    </a:cubicBezTo>
                    <a:cubicBezTo>
                      <a:pt x="6056" y="2224"/>
                      <a:pt x="6122" y="2233"/>
                      <a:pt x="6184" y="2233"/>
                    </a:cubicBezTo>
                    <a:cubicBezTo>
                      <a:pt x="6410" y="2233"/>
                      <a:pt x="6590" y="2118"/>
                      <a:pt x="6638" y="1920"/>
                    </a:cubicBezTo>
                    <a:cubicBezTo>
                      <a:pt x="6719" y="1587"/>
                      <a:pt x="6318" y="1517"/>
                      <a:pt x="6118" y="1468"/>
                    </a:cubicBezTo>
                    <a:cubicBezTo>
                      <a:pt x="5674" y="1356"/>
                      <a:pt x="5423" y="943"/>
                      <a:pt x="4838" y="943"/>
                    </a:cubicBezTo>
                    <a:cubicBezTo>
                      <a:pt x="4837" y="943"/>
                      <a:pt x="4836" y="943"/>
                      <a:pt x="4835" y="943"/>
                    </a:cubicBezTo>
                    <a:cubicBezTo>
                      <a:pt x="4834" y="943"/>
                      <a:pt x="4832" y="943"/>
                      <a:pt x="4831" y="943"/>
                    </a:cubicBezTo>
                    <a:cubicBezTo>
                      <a:pt x="4374" y="943"/>
                      <a:pt x="3903" y="493"/>
                      <a:pt x="3336" y="493"/>
                    </a:cubicBezTo>
                    <a:cubicBezTo>
                      <a:pt x="3269" y="493"/>
                      <a:pt x="3200" y="500"/>
                      <a:pt x="3130" y="514"/>
                    </a:cubicBezTo>
                    <a:cubicBezTo>
                      <a:pt x="3118" y="516"/>
                      <a:pt x="3105" y="518"/>
                      <a:pt x="3093" y="518"/>
                    </a:cubicBezTo>
                    <a:cubicBezTo>
                      <a:pt x="2985" y="518"/>
                      <a:pt x="2885" y="433"/>
                      <a:pt x="2780" y="369"/>
                    </a:cubicBezTo>
                    <a:cubicBezTo>
                      <a:pt x="2367" y="113"/>
                      <a:pt x="1938" y="1"/>
                      <a:pt x="1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1" name="Google Shape;981;p33"/>
          <p:cNvSpPr txBox="1">
            <a:spLocks noGrp="1"/>
          </p:cNvSpPr>
          <p:nvPr>
            <p:ph type="subTitle" idx="4294967295"/>
          </p:nvPr>
        </p:nvSpPr>
        <p:spPr>
          <a:xfrm>
            <a:off x="1302211" y="2874659"/>
            <a:ext cx="1494000" cy="49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000" dirty="0"/>
              <a:t>Publishes the paper on General Relativity.</a:t>
            </a:r>
            <a:endParaRPr sz="1000" dirty="0"/>
          </a:p>
        </p:txBody>
      </p:sp>
      <p:sp>
        <p:nvSpPr>
          <p:cNvPr id="982" name="Google Shape;982;p33"/>
          <p:cNvSpPr txBox="1">
            <a:spLocks noGrp="1"/>
          </p:cNvSpPr>
          <p:nvPr>
            <p:ph type="ctrTitle" idx="4294967295"/>
          </p:nvPr>
        </p:nvSpPr>
        <p:spPr>
          <a:xfrm>
            <a:off x="1302211" y="2497713"/>
            <a:ext cx="1494000" cy="2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1915</a:t>
            </a:r>
            <a:endParaRPr sz="1100" dirty="0"/>
          </a:p>
        </p:txBody>
      </p:sp>
      <p:sp>
        <p:nvSpPr>
          <p:cNvPr id="983" name="Google Shape;983;p33"/>
          <p:cNvSpPr txBox="1">
            <a:spLocks noGrp="1"/>
          </p:cNvSpPr>
          <p:nvPr>
            <p:ph type="subTitle" idx="4294967295"/>
          </p:nvPr>
        </p:nvSpPr>
        <p:spPr>
          <a:xfrm>
            <a:off x="2755200" y="3856841"/>
            <a:ext cx="1494000" cy="49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000" dirty="0"/>
              <a:t>The theory is confirmed by an solar eclipse</a:t>
            </a:r>
            <a:endParaRPr sz="1000" dirty="0"/>
          </a:p>
        </p:txBody>
      </p:sp>
      <p:sp>
        <p:nvSpPr>
          <p:cNvPr id="984" name="Google Shape;984;p33"/>
          <p:cNvSpPr txBox="1">
            <a:spLocks noGrp="1"/>
          </p:cNvSpPr>
          <p:nvPr>
            <p:ph type="ctrTitle" idx="4294967295"/>
          </p:nvPr>
        </p:nvSpPr>
        <p:spPr>
          <a:xfrm>
            <a:off x="2744738" y="3485346"/>
            <a:ext cx="1494000" cy="2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1919</a:t>
            </a:r>
            <a:endParaRPr sz="1100" dirty="0"/>
          </a:p>
        </p:txBody>
      </p:sp>
      <p:sp>
        <p:nvSpPr>
          <p:cNvPr id="985" name="Google Shape;985;p33"/>
          <p:cNvSpPr txBox="1">
            <a:spLocks noGrp="1"/>
          </p:cNvSpPr>
          <p:nvPr>
            <p:ph type="subTitle" idx="4294967295"/>
          </p:nvPr>
        </p:nvSpPr>
        <p:spPr>
          <a:xfrm>
            <a:off x="4895897" y="3856841"/>
            <a:ext cx="1494000" cy="49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000" dirty="0"/>
              <a:t>He received Nobel prize in physics.</a:t>
            </a:r>
            <a:endParaRPr sz="1000" dirty="0"/>
          </a:p>
        </p:txBody>
      </p:sp>
      <p:sp>
        <p:nvSpPr>
          <p:cNvPr id="986" name="Google Shape;986;p33"/>
          <p:cNvSpPr txBox="1">
            <a:spLocks noGrp="1"/>
          </p:cNvSpPr>
          <p:nvPr>
            <p:ph type="ctrTitle" idx="4294967295"/>
          </p:nvPr>
        </p:nvSpPr>
        <p:spPr>
          <a:xfrm>
            <a:off x="4885434" y="3479126"/>
            <a:ext cx="1494000" cy="2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1921</a:t>
            </a:r>
            <a:endParaRPr sz="1100" dirty="0"/>
          </a:p>
        </p:txBody>
      </p:sp>
      <p:sp>
        <p:nvSpPr>
          <p:cNvPr id="987" name="Google Shape;987;p33"/>
          <p:cNvSpPr txBox="1">
            <a:spLocks noGrp="1"/>
          </p:cNvSpPr>
          <p:nvPr>
            <p:ph type="subTitle" idx="4294967295"/>
          </p:nvPr>
        </p:nvSpPr>
        <p:spPr>
          <a:xfrm>
            <a:off x="6348088" y="2874659"/>
            <a:ext cx="1494000" cy="49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000" dirty="0"/>
              <a:t>Einstein leaves Germany because of rise of Nazi</a:t>
            </a:r>
            <a:endParaRPr sz="1000" dirty="0"/>
          </a:p>
        </p:txBody>
      </p:sp>
      <p:sp>
        <p:nvSpPr>
          <p:cNvPr id="988" name="Google Shape;988;p33"/>
          <p:cNvSpPr txBox="1">
            <a:spLocks noGrp="1"/>
          </p:cNvSpPr>
          <p:nvPr>
            <p:ph type="ctrTitle" idx="4294967295"/>
          </p:nvPr>
        </p:nvSpPr>
        <p:spPr>
          <a:xfrm>
            <a:off x="6348088" y="2497713"/>
            <a:ext cx="1494000" cy="2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1933</a:t>
            </a:r>
            <a:endParaRPr sz="1100"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40"/>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World War 2 (waiting for the third)</a:t>
            </a:r>
            <a:endParaRPr dirty="0"/>
          </a:p>
        </p:txBody>
      </p:sp>
      <p:sp>
        <p:nvSpPr>
          <p:cNvPr id="1213" name="Google Shape;1213;p40"/>
          <p:cNvSpPr/>
          <p:nvPr/>
        </p:nvSpPr>
        <p:spPr>
          <a:xfrm>
            <a:off x="5554739" y="2736486"/>
            <a:ext cx="11965" cy="10378"/>
          </a:xfrm>
          <a:custGeom>
            <a:avLst/>
            <a:gdLst/>
            <a:ahLst/>
            <a:cxnLst/>
            <a:rect l="l" t="t" r="r" b="b"/>
            <a:pathLst>
              <a:path w="294" h="255" extrusionOk="0">
                <a:moveTo>
                  <a:pt x="161" y="1"/>
                </a:moveTo>
                <a:cubicBezTo>
                  <a:pt x="151" y="1"/>
                  <a:pt x="140" y="2"/>
                  <a:pt x="129" y="6"/>
                </a:cubicBezTo>
                <a:cubicBezTo>
                  <a:pt x="65" y="24"/>
                  <a:pt x="0" y="66"/>
                  <a:pt x="25" y="147"/>
                </a:cubicBezTo>
                <a:cubicBezTo>
                  <a:pt x="41" y="203"/>
                  <a:pt x="71" y="255"/>
                  <a:pt x="137" y="255"/>
                </a:cubicBezTo>
                <a:cubicBezTo>
                  <a:pt x="147" y="255"/>
                  <a:pt x="157" y="254"/>
                  <a:pt x="169" y="251"/>
                </a:cubicBezTo>
                <a:cubicBezTo>
                  <a:pt x="231" y="227"/>
                  <a:pt x="294" y="193"/>
                  <a:pt x="269" y="110"/>
                </a:cubicBezTo>
                <a:cubicBezTo>
                  <a:pt x="253" y="55"/>
                  <a:pt x="221" y="1"/>
                  <a:pt x="161" y="1"/>
                </a:cubicBezTo>
                <a:close/>
              </a:path>
            </a:pathLst>
          </a:custGeom>
          <a:solidFill>
            <a:srgbClr val="B8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6481923" y="2405828"/>
            <a:ext cx="1309564" cy="70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0"/>
          <p:cNvGrpSpPr/>
          <p:nvPr/>
        </p:nvGrpSpPr>
        <p:grpSpPr>
          <a:xfrm>
            <a:off x="5026519" y="1790371"/>
            <a:ext cx="1413504" cy="1402092"/>
            <a:chOff x="5026519" y="1790371"/>
            <a:chExt cx="1413504" cy="1402092"/>
          </a:xfrm>
        </p:grpSpPr>
        <p:sp>
          <p:nvSpPr>
            <p:cNvPr id="1216" name="Google Shape;1216;p40"/>
            <p:cNvSpPr/>
            <p:nvPr/>
          </p:nvSpPr>
          <p:spPr>
            <a:xfrm>
              <a:off x="6119441" y="2407130"/>
              <a:ext cx="3174" cy="3337"/>
            </a:xfrm>
            <a:custGeom>
              <a:avLst/>
              <a:gdLst/>
              <a:ahLst/>
              <a:cxnLst/>
              <a:rect l="l" t="t" r="r" b="b"/>
              <a:pathLst>
                <a:path w="78" h="82" extrusionOk="0">
                  <a:moveTo>
                    <a:pt x="42" y="1"/>
                  </a:moveTo>
                  <a:cubicBezTo>
                    <a:pt x="27" y="13"/>
                    <a:pt x="3" y="25"/>
                    <a:pt x="1" y="39"/>
                  </a:cubicBezTo>
                  <a:cubicBezTo>
                    <a:pt x="0" y="51"/>
                    <a:pt x="22" y="67"/>
                    <a:pt x="34" y="81"/>
                  </a:cubicBezTo>
                  <a:lnTo>
                    <a:pt x="77" y="45"/>
                  </a:lnTo>
                  <a:cubicBezTo>
                    <a:pt x="65" y="30"/>
                    <a:pt x="53" y="15"/>
                    <a:pt x="42" y="1"/>
                  </a:cubicBezTo>
                  <a:close/>
                </a:path>
              </a:pathLst>
            </a:custGeom>
            <a:solidFill>
              <a:srgbClr val="B8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rot="4644446">
              <a:off x="5147487" y="1898104"/>
              <a:ext cx="1171569" cy="1186627"/>
            </a:xfrm>
            <a:custGeom>
              <a:avLst/>
              <a:gdLst/>
              <a:ahLst/>
              <a:cxnLst/>
              <a:rect l="l" t="t" r="r" b="b"/>
              <a:pathLst>
                <a:path w="28788" h="29158" extrusionOk="0">
                  <a:moveTo>
                    <a:pt x="14533" y="1180"/>
                  </a:moveTo>
                  <a:cubicBezTo>
                    <a:pt x="15132" y="1180"/>
                    <a:pt x="15727" y="1239"/>
                    <a:pt x="16325" y="1563"/>
                  </a:cubicBezTo>
                  <a:cubicBezTo>
                    <a:pt x="16992" y="1923"/>
                    <a:pt x="17867" y="1873"/>
                    <a:pt x="18617" y="2109"/>
                  </a:cubicBezTo>
                  <a:cubicBezTo>
                    <a:pt x="19668" y="2441"/>
                    <a:pt x="20567" y="3083"/>
                    <a:pt x="21509" y="3649"/>
                  </a:cubicBezTo>
                  <a:cubicBezTo>
                    <a:pt x="22480" y="4230"/>
                    <a:pt x="23223" y="5032"/>
                    <a:pt x="23891" y="5871"/>
                  </a:cubicBezTo>
                  <a:cubicBezTo>
                    <a:pt x="24331" y="6422"/>
                    <a:pt x="24611" y="7128"/>
                    <a:pt x="25071" y="7703"/>
                  </a:cubicBezTo>
                  <a:cubicBezTo>
                    <a:pt x="25284" y="7969"/>
                    <a:pt x="25438" y="8258"/>
                    <a:pt x="25819" y="8316"/>
                  </a:cubicBezTo>
                  <a:cubicBezTo>
                    <a:pt x="25981" y="8342"/>
                    <a:pt x="26063" y="8491"/>
                    <a:pt x="26162" y="8630"/>
                  </a:cubicBezTo>
                  <a:cubicBezTo>
                    <a:pt x="26454" y="9039"/>
                    <a:pt x="26487" y="9546"/>
                    <a:pt x="26730" y="9982"/>
                  </a:cubicBezTo>
                  <a:cubicBezTo>
                    <a:pt x="26903" y="10291"/>
                    <a:pt x="26846" y="10651"/>
                    <a:pt x="26333" y="10880"/>
                  </a:cubicBezTo>
                  <a:cubicBezTo>
                    <a:pt x="25186" y="11390"/>
                    <a:pt x="24028" y="11882"/>
                    <a:pt x="22889" y="12411"/>
                  </a:cubicBezTo>
                  <a:cubicBezTo>
                    <a:pt x="22344" y="12663"/>
                    <a:pt x="21771" y="12940"/>
                    <a:pt x="21179" y="13119"/>
                  </a:cubicBezTo>
                  <a:cubicBezTo>
                    <a:pt x="21092" y="13146"/>
                    <a:pt x="21009" y="13159"/>
                    <a:pt x="20932" y="13159"/>
                  </a:cubicBezTo>
                  <a:cubicBezTo>
                    <a:pt x="20695" y="13159"/>
                    <a:pt x="20517" y="13032"/>
                    <a:pt x="20483" y="12761"/>
                  </a:cubicBezTo>
                  <a:cubicBezTo>
                    <a:pt x="20304" y="11333"/>
                    <a:pt x="19574" y="10269"/>
                    <a:pt x="18470" y="9379"/>
                  </a:cubicBezTo>
                  <a:cubicBezTo>
                    <a:pt x="17079" y="8254"/>
                    <a:pt x="15553" y="7584"/>
                    <a:pt x="13850" y="7584"/>
                  </a:cubicBezTo>
                  <a:cubicBezTo>
                    <a:pt x="13493" y="7584"/>
                    <a:pt x="13129" y="7613"/>
                    <a:pt x="12756" y="7674"/>
                  </a:cubicBezTo>
                  <a:cubicBezTo>
                    <a:pt x="12295" y="7750"/>
                    <a:pt x="11805" y="8057"/>
                    <a:pt x="11346" y="8305"/>
                  </a:cubicBezTo>
                  <a:cubicBezTo>
                    <a:pt x="10850" y="8574"/>
                    <a:pt x="10237" y="8621"/>
                    <a:pt x="9995" y="9260"/>
                  </a:cubicBezTo>
                  <a:cubicBezTo>
                    <a:pt x="9987" y="9281"/>
                    <a:pt x="9967" y="9292"/>
                    <a:pt x="9941" y="9292"/>
                  </a:cubicBezTo>
                  <a:cubicBezTo>
                    <a:pt x="9874" y="9292"/>
                    <a:pt x="9769" y="9224"/>
                    <a:pt x="9720" y="9090"/>
                  </a:cubicBezTo>
                  <a:cubicBezTo>
                    <a:pt x="9297" y="7928"/>
                    <a:pt x="8385" y="7060"/>
                    <a:pt x="7800" y="5991"/>
                  </a:cubicBezTo>
                  <a:cubicBezTo>
                    <a:pt x="7443" y="5340"/>
                    <a:pt x="7035" y="4717"/>
                    <a:pt x="6653" y="4080"/>
                  </a:cubicBezTo>
                  <a:cubicBezTo>
                    <a:pt x="6582" y="3961"/>
                    <a:pt x="6502" y="3748"/>
                    <a:pt x="6648" y="3727"/>
                  </a:cubicBezTo>
                  <a:cubicBezTo>
                    <a:pt x="7154" y="3656"/>
                    <a:pt x="7241" y="3040"/>
                    <a:pt x="7761" y="2963"/>
                  </a:cubicBezTo>
                  <a:cubicBezTo>
                    <a:pt x="8440" y="2863"/>
                    <a:pt x="8952" y="2325"/>
                    <a:pt x="9577" y="2101"/>
                  </a:cubicBezTo>
                  <a:cubicBezTo>
                    <a:pt x="10547" y="1754"/>
                    <a:pt x="11558" y="1525"/>
                    <a:pt x="12475" y="1267"/>
                  </a:cubicBezTo>
                  <a:cubicBezTo>
                    <a:pt x="12593" y="1318"/>
                    <a:pt x="12699" y="1337"/>
                    <a:pt x="12799" y="1337"/>
                  </a:cubicBezTo>
                  <a:cubicBezTo>
                    <a:pt x="13067" y="1337"/>
                    <a:pt x="13282" y="1201"/>
                    <a:pt x="13509" y="1200"/>
                  </a:cubicBezTo>
                  <a:cubicBezTo>
                    <a:pt x="13852" y="1199"/>
                    <a:pt x="14193" y="1180"/>
                    <a:pt x="14533" y="1180"/>
                  </a:cubicBezTo>
                  <a:close/>
                  <a:moveTo>
                    <a:pt x="14222" y="8912"/>
                  </a:moveTo>
                  <a:cubicBezTo>
                    <a:pt x="15015" y="8912"/>
                    <a:pt x="15796" y="9104"/>
                    <a:pt x="16494" y="9479"/>
                  </a:cubicBezTo>
                  <a:cubicBezTo>
                    <a:pt x="18166" y="10374"/>
                    <a:pt x="19430" y="11789"/>
                    <a:pt x="19522" y="14062"/>
                  </a:cubicBezTo>
                  <a:cubicBezTo>
                    <a:pt x="19381" y="14552"/>
                    <a:pt x="19411" y="15243"/>
                    <a:pt x="19303" y="15917"/>
                  </a:cubicBezTo>
                  <a:cubicBezTo>
                    <a:pt x="19221" y="16429"/>
                    <a:pt x="19026" y="16978"/>
                    <a:pt x="18908" y="17436"/>
                  </a:cubicBezTo>
                  <a:cubicBezTo>
                    <a:pt x="18699" y="18245"/>
                    <a:pt x="17948" y="18890"/>
                    <a:pt x="17164" y="19387"/>
                  </a:cubicBezTo>
                  <a:cubicBezTo>
                    <a:pt x="16259" y="19961"/>
                    <a:pt x="15305" y="20480"/>
                    <a:pt x="14256" y="20510"/>
                  </a:cubicBezTo>
                  <a:cubicBezTo>
                    <a:pt x="14091" y="20515"/>
                    <a:pt x="13925" y="20518"/>
                    <a:pt x="13759" y="20518"/>
                  </a:cubicBezTo>
                  <a:cubicBezTo>
                    <a:pt x="13003" y="20518"/>
                    <a:pt x="12235" y="20445"/>
                    <a:pt x="11491" y="20066"/>
                  </a:cubicBezTo>
                  <a:cubicBezTo>
                    <a:pt x="10414" y="19516"/>
                    <a:pt x="9785" y="18598"/>
                    <a:pt x="9232" y="17649"/>
                  </a:cubicBezTo>
                  <a:cubicBezTo>
                    <a:pt x="8906" y="17092"/>
                    <a:pt x="8799" y="16314"/>
                    <a:pt x="8848" y="15656"/>
                  </a:cubicBezTo>
                  <a:cubicBezTo>
                    <a:pt x="8907" y="14886"/>
                    <a:pt x="8793" y="14106"/>
                    <a:pt x="9090" y="13324"/>
                  </a:cubicBezTo>
                  <a:cubicBezTo>
                    <a:pt x="9421" y="12451"/>
                    <a:pt x="9842" y="11671"/>
                    <a:pt x="10463" y="10987"/>
                  </a:cubicBezTo>
                  <a:cubicBezTo>
                    <a:pt x="10615" y="10817"/>
                    <a:pt x="10898" y="10681"/>
                    <a:pt x="10926" y="10497"/>
                  </a:cubicBezTo>
                  <a:cubicBezTo>
                    <a:pt x="11038" y="9782"/>
                    <a:pt x="11696" y="9572"/>
                    <a:pt x="12143" y="9368"/>
                  </a:cubicBezTo>
                  <a:cubicBezTo>
                    <a:pt x="12814" y="9062"/>
                    <a:pt x="13523" y="8912"/>
                    <a:pt x="14222" y="8912"/>
                  </a:cubicBezTo>
                  <a:close/>
                  <a:moveTo>
                    <a:pt x="5464" y="4922"/>
                  </a:moveTo>
                  <a:cubicBezTo>
                    <a:pt x="5624" y="4922"/>
                    <a:pt x="5740" y="5120"/>
                    <a:pt x="5847" y="5294"/>
                  </a:cubicBezTo>
                  <a:cubicBezTo>
                    <a:pt x="6177" y="5827"/>
                    <a:pt x="6676" y="6310"/>
                    <a:pt x="6876" y="6845"/>
                  </a:cubicBezTo>
                  <a:cubicBezTo>
                    <a:pt x="7169" y="7629"/>
                    <a:pt x="8108" y="8033"/>
                    <a:pt x="8025" y="9006"/>
                  </a:cubicBezTo>
                  <a:cubicBezTo>
                    <a:pt x="8002" y="9293"/>
                    <a:pt x="8328" y="9623"/>
                    <a:pt x="8478" y="9778"/>
                  </a:cubicBezTo>
                  <a:cubicBezTo>
                    <a:pt x="9167" y="10492"/>
                    <a:pt x="8685" y="11004"/>
                    <a:pt x="8354" y="11588"/>
                  </a:cubicBezTo>
                  <a:cubicBezTo>
                    <a:pt x="8112" y="12014"/>
                    <a:pt x="8034" y="12501"/>
                    <a:pt x="7919" y="12974"/>
                  </a:cubicBezTo>
                  <a:cubicBezTo>
                    <a:pt x="7582" y="14360"/>
                    <a:pt x="7611" y="15712"/>
                    <a:pt x="7960" y="17116"/>
                  </a:cubicBezTo>
                  <a:cubicBezTo>
                    <a:pt x="8100" y="17675"/>
                    <a:pt x="8240" y="18358"/>
                    <a:pt x="8517" y="18700"/>
                  </a:cubicBezTo>
                  <a:cubicBezTo>
                    <a:pt x="9091" y="19407"/>
                    <a:pt x="9551" y="20229"/>
                    <a:pt x="10399" y="20764"/>
                  </a:cubicBezTo>
                  <a:cubicBezTo>
                    <a:pt x="11340" y="21357"/>
                    <a:pt x="12297" y="21774"/>
                    <a:pt x="13369" y="21786"/>
                  </a:cubicBezTo>
                  <a:cubicBezTo>
                    <a:pt x="13501" y="21788"/>
                    <a:pt x="13633" y="21789"/>
                    <a:pt x="13765" y="21789"/>
                  </a:cubicBezTo>
                  <a:cubicBezTo>
                    <a:pt x="14867" y="21789"/>
                    <a:pt x="15971" y="21702"/>
                    <a:pt x="16935" y="20990"/>
                  </a:cubicBezTo>
                  <a:cubicBezTo>
                    <a:pt x="17335" y="20695"/>
                    <a:pt x="18011" y="20800"/>
                    <a:pt x="18170" y="20141"/>
                  </a:cubicBezTo>
                  <a:cubicBezTo>
                    <a:pt x="19019" y="20137"/>
                    <a:pt x="19239" y="19354"/>
                    <a:pt x="19662" y="18868"/>
                  </a:cubicBezTo>
                  <a:cubicBezTo>
                    <a:pt x="20156" y="18302"/>
                    <a:pt x="20191" y="17505"/>
                    <a:pt x="20398" y="16799"/>
                  </a:cubicBezTo>
                  <a:cubicBezTo>
                    <a:pt x="20616" y="16053"/>
                    <a:pt x="20730" y="15298"/>
                    <a:pt x="20670" y="14519"/>
                  </a:cubicBezTo>
                  <a:cubicBezTo>
                    <a:pt x="20659" y="14382"/>
                    <a:pt x="20742" y="14325"/>
                    <a:pt x="20874" y="14292"/>
                  </a:cubicBezTo>
                  <a:cubicBezTo>
                    <a:pt x="22879" y="13802"/>
                    <a:pt x="24700" y="12860"/>
                    <a:pt x="26537" y="11962"/>
                  </a:cubicBezTo>
                  <a:cubicBezTo>
                    <a:pt x="26690" y="11887"/>
                    <a:pt x="26819" y="11843"/>
                    <a:pt x="26927" y="11843"/>
                  </a:cubicBezTo>
                  <a:cubicBezTo>
                    <a:pt x="27112" y="11843"/>
                    <a:pt x="27239" y="11971"/>
                    <a:pt x="27323" y="12296"/>
                  </a:cubicBezTo>
                  <a:cubicBezTo>
                    <a:pt x="27526" y="13079"/>
                    <a:pt x="27604" y="13900"/>
                    <a:pt x="27473" y="14654"/>
                  </a:cubicBezTo>
                  <a:cubicBezTo>
                    <a:pt x="27322" y="15532"/>
                    <a:pt x="26965" y="16403"/>
                    <a:pt x="26791" y="17273"/>
                  </a:cubicBezTo>
                  <a:cubicBezTo>
                    <a:pt x="26640" y="18025"/>
                    <a:pt x="26316" y="18649"/>
                    <a:pt x="25990" y="19293"/>
                  </a:cubicBezTo>
                  <a:cubicBezTo>
                    <a:pt x="25874" y="19520"/>
                    <a:pt x="25782" y="19654"/>
                    <a:pt x="25823" y="19953"/>
                  </a:cubicBezTo>
                  <a:cubicBezTo>
                    <a:pt x="25887" y="20398"/>
                    <a:pt x="25483" y="20894"/>
                    <a:pt x="25219" y="21057"/>
                  </a:cubicBezTo>
                  <a:cubicBezTo>
                    <a:pt x="24656" y="21408"/>
                    <a:pt x="24717" y="22058"/>
                    <a:pt x="24302" y="22480"/>
                  </a:cubicBezTo>
                  <a:cubicBezTo>
                    <a:pt x="24060" y="22727"/>
                    <a:pt x="23837" y="23130"/>
                    <a:pt x="23564" y="23452"/>
                  </a:cubicBezTo>
                  <a:cubicBezTo>
                    <a:pt x="22249" y="25008"/>
                    <a:pt x="20548" y="25939"/>
                    <a:pt x="18710" y="26736"/>
                  </a:cubicBezTo>
                  <a:cubicBezTo>
                    <a:pt x="18049" y="27023"/>
                    <a:pt x="17270" y="27177"/>
                    <a:pt x="16742" y="27808"/>
                  </a:cubicBezTo>
                  <a:cubicBezTo>
                    <a:pt x="16540" y="28050"/>
                    <a:pt x="16084" y="28066"/>
                    <a:pt x="15714" y="28084"/>
                  </a:cubicBezTo>
                  <a:cubicBezTo>
                    <a:pt x="14894" y="28084"/>
                    <a:pt x="14073" y="28095"/>
                    <a:pt x="13253" y="28095"/>
                  </a:cubicBezTo>
                  <a:cubicBezTo>
                    <a:pt x="12615" y="28095"/>
                    <a:pt x="11977" y="28089"/>
                    <a:pt x="11340" y="28066"/>
                  </a:cubicBezTo>
                  <a:cubicBezTo>
                    <a:pt x="10764" y="28047"/>
                    <a:pt x="10333" y="27558"/>
                    <a:pt x="9784" y="27357"/>
                  </a:cubicBezTo>
                  <a:cubicBezTo>
                    <a:pt x="8476" y="26878"/>
                    <a:pt x="7270" y="26150"/>
                    <a:pt x="6142" y="25337"/>
                  </a:cubicBezTo>
                  <a:cubicBezTo>
                    <a:pt x="4951" y="24479"/>
                    <a:pt x="3960" y="23395"/>
                    <a:pt x="3275" y="22086"/>
                  </a:cubicBezTo>
                  <a:cubicBezTo>
                    <a:pt x="2924" y="21414"/>
                    <a:pt x="2764" y="20642"/>
                    <a:pt x="2417" y="19967"/>
                  </a:cubicBezTo>
                  <a:cubicBezTo>
                    <a:pt x="1946" y="19048"/>
                    <a:pt x="1645" y="18074"/>
                    <a:pt x="1446" y="17085"/>
                  </a:cubicBezTo>
                  <a:cubicBezTo>
                    <a:pt x="1192" y="15821"/>
                    <a:pt x="764" y="14468"/>
                    <a:pt x="1299" y="13249"/>
                  </a:cubicBezTo>
                  <a:cubicBezTo>
                    <a:pt x="1776" y="12159"/>
                    <a:pt x="1803" y="11021"/>
                    <a:pt x="2085" y="9920"/>
                  </a:cubicBezTo>
                  <a:cubicBezTo>
                    <a:pt x="2281" y="9155"/>
                    <a:pt x="2782" y="8563"/>
                    <a:pt x="3121" y="7895"/>
                  </a:cubicBezTo>
                  <a:cubicBezTo>
                    <a:pt x="3609" y="6929"/>
                    <a:pt x="4482" y="6164"/>
                    <a:pt x="5081" y="5244"/>
                  </a:cubicBezTo>
                  <a:cubicBezTo>
                    <a:pt x="5234" y="5008"/>
                    <a:pt x="5359" y="4922"/>
                    <a:pt x="5464" y="4922"/>
                  </a:cubicBezTo>
                  <a:close/>
                  <a:moveTo>
                    <a:pt x="13926" y="0"/>
                  </a:moveTo>
                  <a:cubicBezTo>
                    <a:pt x="13541" y="0"/>
                    <a:pt x="13167" y="34"/>
                    <a:pt x="12810" y="153"/>
                  </a:cubicBezTo>
                  <a:cubicBezTo>
                    <a:pt x="12660" y="105"/>
                    <a:pt x="12518" y="85"/>
                    <a:pt x="12382" y="85"/>
                  </a:cubicBezTo>
                  <a:cubicBezTo>
                    <a:pt x="11875" y="85"/>
                    <a:pt x="11446" y="362"/>
                    <a:pt x="11003" y="482"/>
                  </a:cubicBezTo>
                  <a:cubicBezTo>
                    <a:pt x="10099" y="731"/>
                    <a:pt x="9216" y="1083"/>
                    <a:pt x="8356" y="1463"/>
                  </a:cubicBezTo>
                  <a:cubicBezTo>
                    <a:pt x="7438" y="1867"/>
                    <a:pt x="6594" y="2361"/>
                    <a:pt x="5789" y="3026"/>
                  </a:cubicBezTo>
                  <a:cubicBezTo>
                    <a:pt x="4548" y="4048"/>
                    <a:pt x="4567" y="3999"/>
                    <a:pt x="3702" y="5389"/>
                  </a:cubicBezTo>
                  <a:cubicBezTo>
                    <a:pt x="3321" y="6002"/>
                    <a:pt x="2859" y="6674"/>
                    <a:pt x="2302" y="7193"/>
                  </a:cubicBezTo>
                  <a:cubicBezTo>
                    <a:pt x="1692" y="7761"/>
                    <a:pt x="1498" y="8540"/>
                    <a:pt x="1194" y="9236"/>
                  </a:cubicBezTo>
                  <a:cubicBezTo>
                    <a:pt x="844" y="10039"/>
                    <a:pt x="629" y="10916"/>
                    <a:pt x="544" y="11826"/>
                  </a:cubicBezTo>
                  <a:cubicBezTo>
                    <a:pt x="412" y="13234"/>
                    <a:pt x="0" y="14621"/>
                    <a:pt x="316" y="16054"/>
                  </a:cubicBezTo>
                  <a:cubicBezTo>
                    <a:pt x="436" y="16608"/>
                    <a:pt x="488" y="17185"/>
                    <a:pt x="675" y="17715"/>
                  </a:cubicBezTo>
                  <a:cubicBezTo>
                    <a:pt x="937" y="18461"/>
                    <a:pt x="1040" y="19246"/>
                    <a:pt x="1401" y="19974"/>
                  </a:cubicBezTo>
                  <a:cubicBezTo>
                    <a:pt x="1719" y="20614"/>
                    <a:pt x="2045" y="21294"/>
                    <a:pt x="2257" y="21946"/>
                  </a:cubicBezTo>
                  <a:cubicBezTo>
                    <a:pt x="2751" y="23461"/>
                    <a:pt x="3838" y="24477"/>
                    <a:pt x="4805" y="25606"/>
                  </a:cubicBezTo>
                  <a:cubicBezTo>
                    <a:pt x="5461" y="26372"/>
                    <a:pt x="6347" y="26851"/>
                    <a:pt x="7216" y="27339"/>
                  </a:cubicBezTo>
                  <a:cubicBezTo>
                    <a:pt x="7709" y="27617"/>
                    <a:pt x="8158" y="27967"/>
                    <a:pt x="8721" y="28123"/>
                  </a:cubicBezTo>
                  <a:cubicBezTo>
                    <a:pt x="9753" y="28413"/>
                    <a:pt x="10762" y="28802"/>
                    <a:pt x="11824" y="28954"/>
                  </a:cubicBezTo>
                  <a:cubicBezTo>
                    <a:pt x="12576" y="29062"/>
                    <a:pt x="13329" y="29158"/>
                    <a:pt x="14082" y="29158"/>
                  </a:cubicBezTo>
                  <a:cubicBezTo>
                    <a:pt x="14745" y="29158"/>
                    <a:pt x="15408" y="29083"/>
                    <a:pt x="16072" y="28878"/>
                  </a:cubicBezTo>
                  <a:cubicBezTo>
                    <a:pt x="16813" y="28649"/>
                    <a:pt x="17572" y="28519"/>
                    <a:pt x="18268" y="28119"/>
                  </a:cubicBezTo>
                  <a:cubicBezTo>
                    <a:pt x="18363" y="28064"/>
                    <a:pt x="18479" y="28049"/>
                    <a:pt x="18604" y="28049"/>
                  </a:cubicBezTo>
                  <a:cubicBezTo>
                    <a:pt x="18760" y="28049"/>
                    <a:pt x="18929" y="28073"/>
                    <a:pt x="19083" y="28073"/>
                  </a:cubicBezTo>
                  <a:cubicBezTo>
                    <a:pt x="19254" y="28073"/>
                    <a:pt x="19407" y="28043"/>
                    <a:pt x="19506" y="27920"/>
                  </a:cubicBezTo>
                  <a:cubicBezTo>
                    <a:pt x="19976" y="27330"/>
                    <a:pt x="20716" y="27332"/>
                    <a:pt x="21246" y="26922"/>
                  </a:cubicBezTo>
                  <a:cubicBezTo>
                    <a:pt x="21746" y="26535"/>
                    <a:pt x="22225" y="26108"/>
                    <a:pt x="22763" y="25784"/>
                  </a:cubicBezTo>
                  <a:cubicBezTo>
                    <a:pt x="23736" y="25196"/>
                    <a:pt x="24647" y="24567"/>
                    <a:pt x="25141" y="23490"/>
                  </a:cubicBezTo>
                  <a:cubicBezTo>
                    <a:pt x="25225" y="23306"/>
                    <a:pt x="25319" y="23052"/>
                    <a:pt x="25408" y="22955"/>
                  </a:cubicBezTo>
                  <a:cubicBezTo>
                    <a:pt x="25661" y="22680"/>
                    <a:pt x="25889" y="22397"/>
                    <a:pt x="26124" y="22117"/>
                  </a:cubicBezTo>
                  <a:cubicBezTo>
                    <a:pt x="26529" y="21634"/>
                    <a:pt x="26283" y="20851"/>
                    <a:pt x="26948" y="20552"/>
                  </a:cubicBezTo>
                  <a:cubicBezTo>
                    <a:pt x="26984" y="20537"/>
                    <a:pt x="27007" y="20479"/>
                    <a:pt x="27020" y="20436"/>
                  </a:cubicBezTo>
                  <a:cubicBezTo>
                    <a:pt x="27335" y="19367"/>
                    <a:pt x="27841" y="18368"/>
                    <a:pt x="28075" y="17262"/>
                  </a:cubicBezTo>
                  <a:cubicBezTo>
                    <a:pt x="28377" y="15841"/>
                    <a:pt x="28787" y="14452"/>
                    <a:pt x="28718" y="12972"/>
                  </a:cubicBezTo>
                  <a:cubicBezTo>
                    <a:pt x="28686" y="12300"/>
                    <a:pt x="28292" y="11783"/>
                    <a:pt x="28146" y="11164"/>
                  </a:cubicBezTo>
                  <a:cubicBezTo>
                    <a:pt x="27676" y="9169"/>
                    <a:pt x="27059" y="7251"/>
                    <a:pt x="25489" y="5772"/>
                  </a:cubicBezTo>
                  <a:cubicBezTo>
                    <a:pt x="24778" y="5104"/>
                    <a:pt x="24236" y="4259"/>
                    <a:pt x="23575" y="3533"/>
                  </a:cubicBezTo>
                  <a:cubicBezTo>
                    <a:pt x="22766" y="2642"/>
                    <a:pt x="21775" y="1988"/>
                    <a:pt x="20693" y="1460"/>
                  </a:cubicBezTo>
                  <a:cubicBezTo>
                    <a:pt x="20280" y="1259"/>
                    <a:pt x="19844" y="1427"/>
                    <a:pt x="19391" y="1177"/>
                  </a:cubicBezTo>
                  <a:cubicBezTo>
                    <a:pt x="18065" y="444"/>
                    <a:pt x="16601" y="119"/>
                    <a:pt x="15068" y="50"/>
                  </a:cubicBezTo>
                  <a:cubicBezTo>
                    <a:pt x="14682" y="32"/>
                    <a:pt x="14299" y="0"/>
                    <a:pt x="13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rot="4644446">
              <a:off x="5108605" y="2028639"/>
              <a:ext cx="1092374" cy="943100"/>
            </a:xfrm>
            <a:custGeom>
              <a:avLst/>
              <a:gdLst/>
              <a:ahLst/>
              <a:cxnLst/>
              <a:rect l="l" t="t" r="r" b="b"/>
              <a:pathLst>
                <a:path w="26842" h="23174" extrusionOk="0">
                  <a:moveTo>
                    <a:pt x="4701" y="1"/>
                  </a:moveTo>
                  <a:cubicBezTo>
                    <a:pt x="4596" y="1"/>
                    <a:pt x="4471" y="87"/>
                    <a:pt x="4318" y="323"/>
                  </a:cubicBezTo>
                  <a:cubicBezTo>
                    <a:pt x="3719" y="1243"/>
                    <a:pt x="2846" y="2008"/>
                    <a:pt x="2358" y="2974"/>
                  </a:cubicBezTo>
                  <a:cubicBezTo>
                    <a:pt x="2019" y="3642"/>
                    <a:pt x="1518" y="4234"/>
                    <a:pt x="1322" y="4999"/>
                  </a:cubicBezTo>
                  <a:cubicBezTo>
                    <a:pt x="1040" y="6100"/>
                    <a:pt x="1013" y="7238"/>
                    <a:pt x="536" y="8328"/>
                  </a:cubicBezTo>
                  <a:cubicBezTo>
                    <a:pt x="1" y="9547"/>
                    <a:pt x="429" y="10900"/>
                    <a:pt x="683" y="12164"/>
                  </a:cubicBezTo>
                  <a:cubicBezTo>
                    <a:pt x="882" y="13153"/>
                    <a:pt x="1183" y="14127"/>
                    <a:pt x="1654" y="15046"/>
                  </a:cubicBezTo>
                  <a:cubicBezTo>
                    <a:pt x="2001" y="15721"/>
                    <a:pt x="2161" y="16493"/>
                    <a:pt x="2512" y="17165"/>
                  </a:cubicBezTo>
                  <a:cubicBezTo>
                    <a:pt x="3197" y="18474"/>
                    <a:pt x="4188" y="19558"/>
                    <a:pt x="5379" y="20416"/>
                  </a:cubicBezTo>
                  <a:cubicBezTo>
                    <a:pt x="6507" y="21229"/>
                    <a:pt x="7713" y="21957"/>
                    <a:pt x="9021" y="22436"/>
                  </a:cubicBezTo>
                  <a:cubicBezTo>
                    <a:pt x="9570" y="22637"/>
                    <a:pt x="10001" y="23126"/>
                    <a:pt x="10577" y="23145"/>
                  </a:cubicBezTo>
                  <a:cubicBezTo>
                    <a:pt x="11214" y="23168"/>
                    <a:pt x="11852" y="23174"/>
                    <a:pt x="12490" y="23174"/>
                  </a:cubicBezTo>
                  <a:cubicBezTo>
                    <a:pt x="13310" y="23174"/>
                    <a:pt x="14131" y="23163"/>
                    <a:pt x="14951" y="23163"/>
                  </a:cubicBezTo>
                  <a:cubicBezTo>
                    <a:pt x="15321" y="23145"/>
                    <a:pt x="15777" y="23129"/>
                    <a:pt x="15979" y="22887"/>
                  </a:cubicBezTo>
                  <a:cubicBezTo>
                    <a:pt x="16507" y="22256"/>
                    <a:pt x="17286" y="22102"/>
                    <a:pt x="17947" y="21815"/>
                  </a:cubicBezTo>
                  <a:cubicBezTo>
                    <a:pt x="19785" y="21018"/>
                    <a:pt x="21486" y="20087"/>
                    <a:pt x="22801" y="18531"/>
                  </a:cubicBezTo>
                  <a:cubicBezTo>
                    <a:pt x="23074" y="18209"/>
                    <a:pt x="23297" y="17806"/>
                    <a:pt x="23539" y="17559"/>
                  </a:cubicBezTo>
                  <a:cubicBezTo>
                    <a:pt x="23954" y="17137"/>
                    <a:pt x="23893" y="16487"/>
                    <a:pt x="24456" y="16136"/>
                  </a:cubicBezTo>
                  <a:cubicBezTo>
                    <a:pt x="24720" y="15973"/>
                    <a:pt x="25124" y="15477"/>
                    <a:pt x="25060" y="15032"/>
                  </a:cubicBezTo>
                  <a:cubicBezTo>
                    <a:pt x="25019" y="14733"/>
                    <a:pt x="25111" y="14599"/>
                    <a:pt x="25227" y="14372"/>
                  </a:cubicBezTo>
                  <a:cubicBezTo>
                    <a:pt x="25553" y="13728"/>
                    <a:pt x="25877" y="13104"/>
                    <a:pt x="26028" y="12352"/>
                  </a:cubicBezTo>
                  <a:cubicBezTo>
                    <a:pt x="26202" y="11482"/>
                    <a:pt x="26559" y="10611"/>
                    <a:pt x="26710" y="9733"/>
                  </a:cubicBezTo>
                  <a:cubicBezTo>
                    <a:pt x="26841" y="8979"/>
                    <a:pt x="26763" y="8158"/>
                    <a:pt x="26560" y="7375"/>
                  </a:cubicBezTo>
                  <a:cubicBezTo>
                    <a:pt x="26476" y="7050"/>
                    <a:pt x="26349" y="6922"/>
                    <a:pt x="26164" y="6922"/>
                  </a:cubicBezTo>
                  <a:cubicBezTo>
                    <a:pt x="26056" y="6922"/>
                    <a:pt x="25927" y="6966"/>
                    <a:pt x="25774" y="7041"/>
                  </a:cubicBezTo>
                  <a:cubicBezTo>
                    <a:pt x="23937" y="7939"/>
                    <a:pt x="22116" y="8881"/>
                    <a:pt x="20111" y="9371"/>
                  </a:cubicBezTo>
                  <a:cubicBezTo>
                    <a:pt x="19979" y="9404"/>
                    <a:pt x="19896" y="9461"/>
                    <a:pt x="19907" y="9598"/>
                  </a:cubicBezTo>
                  <a:cubicBezTo>
                    <a:pt x="19967" y="10377"/>
                    <a:pt x="19853" y="11132"/>
                    <a:pt x="19635" y="11878"/>
                  </a:cubicBezTo>
                  <a:cubicBezTo>
                    <a:pt x="19428" y="12584"/>
                    <a:pt x="19393" y="13381"/>
                    <a:pt x="18899" y="13947"/>
                  </a:cubicBezTo>
                  <a:cubicBezTo>
                    <a:pt x="18476" y="14433"/>
                    <a:pt x="18256" y="15216"/>
                    <a:pt x="17407" y="15220"/>
                  </a:cubicBezTo>
                  <a:cubicBezTo>
                    <a:pt x="17248" y="15879"/>
                    <a:pt x="16572" y="15774"/>
                    <a:pt x="16172" y="16069"/>
                  </a:cubicBezTo>
                  <a:cubicBezTo>
                    <a:pt x="15208" y="16781"/>
                    <a:pt x="14104" y="16868"/>
                    <a:pt x="13002" y="16868"/>
                  </a:cubicBezTo>
                  <a:cubicBezTo>
                    <a:pt x="12870" y="16868"/>
                    <a:pt x="12738" y="16867"/>
                    <a:pt x="12606" y="16865"/>
                  </a:cubicBezTo>
                  <a:cubicBezTo>
                    <a:pt x="11534" y="16853"/>
                    <a:pt x="10577" y="16436"/>
                    <a:pt x="9636" y="15843"/>
                  </a:cubicBezTo>
                  <a:cubicBezTo>
                    <a:pt x="8788" y="15308"/>
                    <a:pt x="8328" y="14486"/>
                    <a:pt x="7754" y="13779"/>
                  </a:cubicBezTo>
                  <a:cubicBezTo>
                    <a:pt x="7477" y="13437"/>
                    <a:pt x="7337" y="12754"/>
                    <a:pt x="7197" y="12195"/>
                  </a:cubicBezTo>
                  <a:cubicBezTo>
                    <a:pt x="6848" y="10791"/>
                    <a:pt x="6819" y="9439"/>
                    <a:pt x="7156" y="8053"/>
                  </a:cubicBezTo>
                  <a:cubicBezTo>
                    <a:pt x="7271" y="7580"/>
                    <a:pt x="7349" y="7093"/>
                    <a:pt x="7591" y="6667"/>
                  </a:cubicBezTo>
                  <a:cubicBezTo>
                    <a:pt x="7922" y="6083"/>
                    <a:pt x="8404" y="5571"/>
                    <a:pt x="7715" y="4857"/>
                  </a:cubicBezTo>
                  <a:cubicBezTo>
                    <a:pt x="7565" y="4702"/>
                    <a:pt x="7239" y="4372"/>
                    <a:pt x="7262" y="4085"/>
                  </a:cubicBezTo>
                  <a:cubicBezTo>
                    <a:pt x="7345" y="3112"/>
                    <a:pt x="6406" y="2708"/>
                    <a:pt x="6113" y="1924"/>
                  </a:cubicBezTo>
                  <a:cubicBezTo>
                    <a:pt x="5913" y="1389"/>
                    <a:pt x="5414" y="906"/>
                    <a:pt x="5084" y="373"/>
                  </a:cubicBezTo>
                  <a:cubicBezTo>
                    <a:pt x="4977" y="199"/>
                    <a:pt x="4861" y="1"/>
                    <a:pt x="4701"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rot="4644446">
              <a:off x="5632877" y="2273616"/>
              <a:ext cx="830289" cy="487543"/>
            </a:xfrm>
            <a:custGeom>
              <a:avLst/>
              <a:gdLst/>
              <a:ahLst/>
              <a:cxnLst/>
              <a:rect l="l" t="t" r="r" b="b"/>
              <a:pathLst>
                <a:path w="20402" h="11980" extrusionOk="0">
                  <a:moveTo>
                    <a:pt x="8031" y="0"/>
                  </a:moveTo>
                  <a:cubicBezTo>
                    <a:pt x="7691" y="0"/>
                    <a:pt x="7350" y="19"/>
                    <a:pt x="7007" y="20"/>
                  </a:cubicBezTo>
                  <a:cubicBezTo>
                    <a:pt x="6780" y="21"/>
                    <a:pt x="6565" y="157"/>
                    <a:pt x="6297" y="157"/>
                  </a:cubicBezTo>
                  <a:cubicBezTo>
                    <a:pt x="6197" y="157"/>
                    <a:pt x="6091" y="138"/>
                    <a:pt x="5973" y="87"/>
                  </a:cubicBezTo>
                  <a:cubicBezTo>
                    <a:pt x="5056" y="345"/>
                    <a:pt x="4045" y="574"/>
                    <a:pt x="3075" y="921"/>
                  </a:cubicBezTo>
                  <a:cubicBezTo>
                    <a:pt x="2450" y="1145"/>
                    <a:pt x="1938" y="1683"/>
                    <a:pt x="1259" y="1783"/>
                  </a:cubicBezTo>
                  <a:cubicBezTo>
                    <a:pt x="739" y="1860"/>
                    <a:pt x="652" y="2476"/>
                    <a:pt x="146" y="2547"/>
                  </a:cubicBezTo>
                  <a:cubicBezTo>
                    <a:pt x="0" y="2568"/>
                    <a:pt x="80" y="2781"/>
                    <a:pt x="151" y="2900"/>
                  </a:cubicBezTo>
                  <a:cubicBezTo>
                    <a:pt x="533" y="3537"/>
                    <a:pt x="941" y="4160"/>
                    <a:pt x="1298" y="4811"/>
                  </a:cubicBezTo>
                  <a:cubicBezTo>
                    <a:pt x="1883" y="5880"/>
                    <a:pt x="2795" y="6748"/>
                    <a:pt x="3218" y="7910"/>
                  </a:cubicBezTo>
                  <a:cubicBezTo>
                    <a:pt x="3267" y="8044"/>
                    <a:pt x="3372" y="8112"/>
                    <a:pt x="3439" y="8112"/>
                  </a:cubicBezTo>
                  <a:cubicBezTo>
                    <a:pt x="3465" y="8112"/>
                    <a:pt x="3485" y="8101"/>
                    <a:pt x="3493" y="8080"/>
                  </a:cubicBezTo>
                  <a:cubicBezTo>
                    <a:pt x="3735" y="7441"/>
                    <a:pt x="4348" y="7394"/>
                    <a:pt x="4844" y="7125"/>
                  </a:cubicBezTo>
                  <a:cubicBezTo>
                    <a:pt x="5303" y="6877"/>
                    <a:pt x="5793" y="6570"/>
                    <a:pt x="6254" y="6494"/>
                  </a:cubicBezTo>
                  <a:cubicBezTo>
                    <a:pt x="6627" y="6433"/>
                    <a:pt x="6991" y="6404"/>
                    <a:pt x="7348" y="6404"/>
                  </a:cubicBezTo>
                  <a:cubicBezTo>
                    <a:pt x="9051" y="6404"/>
                    <a:pt x="10577" y="7074"/>
                    <a:pt x="11968" y="8199"/>
                  </a:cubicBezTo>
                  <a:cubicBezTo>
                    <a:pt x="13072" y="9089"/>
                    <a:pt x="13802" y="10153"/>
                    <a:pt x="13981" y="11581"/>
                  </a:cubicBezTo>
                  <a:cubicBezTo>
                    <a:pt x="14015" y="11852"/>
                    <a:pt x="14193" y="11979"/>
                    <a:pt x="14430" y="11979"/>
                  </a:cubicBezTo>
                  <a:cubicBezTo>
                    <a:pt x="14507" y="11979"/>
                    <a:pt x="14590" y="11966"/>
                    <a:pt x="14677" y="11939"/>
                  </a:cubicBezTo>
                  <a:cubicBezTo>
                    <a:pt x="15269" y="11760"/>
                    <a:pt x="15842" y="11483"/>
                    <a:pt x="16387" y="11231"/>
                  </a:cubicBezTo>
                  <a:cubicBezTo>
                    <a:pt x="17526" y="10702"/>
                    <a:pt x="18684" y="10210"/>
                    <a:pt x="19831" y="9700"/>
                  </a:cubicBezTo>
                  <a:cubicBezTo>
                    <a:pt x="20344" y="9471"/>
                    <a:pt x="20401" y="9111"/>
                    <a:pt x="20228" y="8802"/>
                  </a:cubicBezTo>
                  <a:cubicBezTo>
                    <a:pt x="19985" y="8366"/>
                    <a:pt x="19952" y="7859"/>
                    <a:pt x="19660" y="7450"/>
                  </a:cubicBezTo>
                  <a:cubicBezTo>
                    <a:pt x="19561" y="7311"/>
                    <a:pt x="19479" y="7162"/>
                    <a:pt x="19317" y="7136"/>
                  </a:cubicBezTo>
                  <a:cubicBezTo>
                    <a:pt x="18936" y="7078"/>
                    <a:pt x="18782" y="6789"/>
                    <a:pt x="18569" y="6523"/>
                  </a:cubicBezTo>
                  <a:cubicBezTo>
                    <a:pt x="18109" y="5948"/>
                    <a:pt x="17829" y="5242"/>
                    <a:pt x="17389" y="4691"/>
                  </a:cubicBezTo>
                  <a:cubicBezTo>
                    <a:pt x="16721" y="3852"/>
                    <a:pt x="15978" y="3050"/>
                    <a:pt x="15007" y="2469"/>
                  </a:cubicBezTo>
                  <a:cubicBezTo>
                    <a:pt x="14065" y="1903"/>
                    <a:pt x="13166" y="1261"/>
                    <a:pt x="12115" y="929"/>
                  </a:cubicBezTo>
                  <a:cubicBezTo>
                    <a:pt x="11365" y="693"/>
                    <a:pt x="10490" y="743"/>
                    <a:pt x="9823" y="383"/>
                  </a:cubicBezTo>
                  <a:cubicBezTo>
                    <a:pt x="9225" y="59"/>
                    <a:pt x="8630" y="0"/>
                    <a:pt x="803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40"/>
          <p:cNvSpPr/>
          <p:nvPr/>
        </p:nvSpPr>
        <p:spPr>
          <a:xfrm>
            <a:off x="6119441" y="3721580"/>
            <a:ext cx="3174" cy="3337"/>
          </a:xfrm>
          <a:custGeom>
            <a:avLst/>
            <a:gdLst/>
            <a:ahLst/>
            <a:cxnLst/>
            <a:rect l="l" t="t" r="r" b="b"/>
            <a:pathLst>
              <a:path w="78" h="82" extrusionOk="0">
                <a:moveTo>
                  <a:pt x="42" y="1"/>
                </a:moveTo>
                <a:cubicBezTo>
                  <a:pt x="27" y="13"/>
                  <a:pt x="3" y="25"/>
                  <a:pt x="1" y="39"/>
                </a:cubicBezTo>
                <a:cubicBezTo>
                  <a:pt x="0" y="51"/>
                  <a:pt x="22" y="67"/>
                  <a:pt x="34" y="81"/>
                </a:cubicBezTo>
                <a:lnTo>
                  <a:pt x="77" y="45"/>
                </a:lnTo>
                <a:cubicBezTo>
                  <a:pt x="65" y="30"/>
                  <a:pt x="53" y="15"/>
                  <a:pt x="42" y="1"/>
                </a:cubicBezTo>
                <a:close/>
              </a:path>
            </a:pathLst>
          </a:custGeom>
          <a:solidFill>
            <a:srgbClr val="B8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6481923" y="3720278"/>
            <a:ext cx="1309564" cy="70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40"/>
          <p:cNvGrpSpPr/>
          <p:nvPr/>
        </p:nvGrpSpPr>
        <p:grpSpPr>
          <a:xfrm>
            <a:off x="5147450" y="3212550"/>
            <a:ext cx="1171600" cy="1186658"/>
            <a:chOff x="5147450" y="3212550"/>
            <a:chExt cx="1171600" cy="1186658"/>
          </a:xfrm>
        </p:grpSpPr>
        <p:sp>
          <p:nvSpPr>
            <p:cNvPr id="1223" name="Google Shape;1223;p40"/>
            <p:cNvSpPr/>
            <p:nvPr/>
          </p:nvSpPr>
          <p:spPr>
            <a:xfrm>
              <a:off x="5554739" y="4346211"/>
              <a:ext cx="11965" cy="10378"/>
            </a:xfrm>
            <a:custGeom>
              <a:avLst/>
              <a:gdLst/>
              <a:ahLst/>
              <a:cxnLst/>
              <a:rect l="l" t="t" r="r" b="b"/>
              <a:pathLst>
                <a:path w="294" h="255" extrusionOk="0">
                  <a:moveTo>
                    <a:pt x="161" y="1"/>
                  </a:moveTo>
                  <a:cubicBezTo>
                    <a:pt x="151" y="1"/>
                    <a:pt x="140" y="2"/>
                    <a:pt x="129" y="6"/>
                  </a:cubicBezTo>
                  <a:cubicBezTo>
                    <a:pt x="65" y="24"/>
                    <a:pt x="0" y="66"/>
                    <a:pt x="25" y="147"/>
                  </a:cubicBezTo>
                  <a:cubicBezTo>
                    <a:pt x="41" y="203"/>
                    <a:pt x="71" y="255"/>
                    <a:pt x="137" y="255"/>
                  </a:cubicBezTo>
                  <a:cubicBezTo>
                    <a:pt x="147" y="255"/>
                    <a:pt x="157" y="254"/>
                    <a:pt x="169" y="251"/>
                  </a:cubicBezTo>
                  <a:cubicBezTo>
                    <a:pt x="231" y="227"/>
                    <a:pt x="294" y="193"/>
                    <a:pt x="269" y="110"/>
                  </a:cubicBezTo>
                  <a:cubicBezTo>
                    <a:pt x="253" y="55"/>
                    <a:pt x="221" y="1"/>
                    <a:pt x="161" y="1"/>
                  </a:cubicBezTo>
                  <a:close/>
                </a:path>
              </a:pathLst>
            </a:custGeom>
            <a:solidFill>
              <a:srgbClr val="B8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5147450" y="3212550"/>
              <a:ext cx="1171600" cy="1186658"/>
            </a:xfrm>
            <a:custGeom>
              <a:avLst/>
              <a:gdLst/>
              <a:ahLst/>
              <a:cxnLst/>
              <a:rect l="l" t="t" r="r" b="b"/>
              <a:pathLst>
                <a:path w="28788" h="29158" extrusionOk="0">
                  <a:moveTo>
                    <a:pt x="14533" y="1180"/>
                  </a:moveTo>
                  <a:cubicBezTo>
                    <a:pt x="15132" y="1180"/>
                    <a:pt x="15727" y="1239"/>
                    <a:pt x="16325" y="1563"/>
                  </a:cubicBezTo>
                  <a:cubicBezTo>
                    <a:pt x="16992" y="1923"/>
                    <a:pt x="17867" y="1873"/>
                    <a:pt x="18617" y="2109"/>
                  </a:cubicBezTo>
                  <a:cubicBezTo>
                    <a:pt x="19668" y="2441"/>
                    <a:pt x="20567" y="3083"/>
                    <a:pt x="21509" y="3649"/>
                  </a:cubicBezTo>
                  <a:cubicBezTo>
                    <a:pt x="22480" y="4230"/>
                    <a:pt x="23223" y="5032"/>
                    <a:pt x="23891" y="5871"/>
                  </a:cubicBezTo>
                  <a:cubicBezTo>
                    <a:pt x="24331" y="6422"/>
                    <a:pt x="24611" y="7128"/>
                    <a:pt x="25071" y="7703"/>
                  </a:cubicBezTo>
                  <a:cubicBezTo>
                    <a:pt x="25284" y="7969"/>
                    <a:pt x="25438" y="8258"/>
                    <a:pt x="25819" y="8316"/>
                  </a:cubicBezTo>
                  <a:cubicBezTo>
                    <a:pt x="25981" y="8342"/>
                    <a:pt x="26063" y="8491"/>
                    <a:pt x="26162" y="8630"/>
                  </a:cubicBezTo>
                  <a:cubicBezTo>
                    <a:pt x="26454" y="9039"/>
                    <a:pt x="26487" y="9546"/>
                    <a:pt x="26730" y="9982"/>
                  </a:cubicBezTo>
                  <a:cubicBezTo>
                    <a:pt x="26903" y="10291"/>
                    <a:pt x="26846" y="10651"/>
                    <a:pt x="26333" y="10880"/>
                  </a:cubicBezTo>
                  <a:cubicBezTo>
                    <a:pt x="25186" y="11390"/>
                    <a:pt x="24028" y="11882"/>
                    <a:pt x="22889" y="12411"/>
                  </a:cubicBezTo>
                  <a:cubicBezTo>
                    <a:pt x="22344" y="12663"/>
                    <a:pt x="21771" y="12940"/>
                    <a:pt x="21179" y="13119"/>
                  </a:cubicBezTo>
                  <a:cubicBezTo>
                    <a:pt x="21092" y="13146"/>
                    <a:pt x="21009" y="13159"/>
                    <a:pt x="20932" y="13159"/>
                  </a:cubicBezTo>
                  <a:cubicBezTo>
                    <a:pt x="20695" y="13159"/>
                    <a:pt x="20517" y="13032"/>
                    <a:pt x="20483" y="12761"/>
                  </a:cubicBezTo>
                  <a:cubicBezTo>
                    <a:pt x="20304" y="11333"/>
                    <a:pt x="19574" y="10269"/>
                    <a:pt x="18470" y="9379"/>
                  </a:cubicBezTo>
                  <a:cubicBezTo>
                    <a:pt x="17079" y="8254"/>
                    <a:pt x="15553" y="7584"/>
                    <a:pt x="13850" y="7584"/>
                  </a:cubicBezTo>
                  <a:cubicBezTo>
                    <a:pt x="13493" y="7584"/>
                    <a:pt x="13129" y="7613"/>
                    <a:pt x="12756" y="7674"/>
                  </a:cubicBezTo>
                  <a:cubicBezTo>
                    <a:pt x="12295" y="7750"/>
                    <a:pt x="11805" y="8057"/>
                    <a:pt x="11346" y="8305"/>
                  </a:cubicBezTo>
                  <a:cubicBezTo>
                    <a:pt x="10850" y="8574"/>
                    <a:pt x="10237" y="8621"/>
                    <a:pt x="9995" y="9260"/>
                  </a:cubicBezTo>
                  <a:cubicBezTo>
                    <a:pt x="9987" y="9281"/>
                    <a:pt x="9967" y="9292"/>
                    <a:pt x="9941" y="9292"/>
                  </a:cubicBezTo>
                  <a:cubicBezTo>
                    <a:pt x="9874" y="9292"/>
                    <a:pt x="9769" y="9224"/>
                    <a:pt x="9720" y="9090"/>
                  </a:cubicBezTo>
                  <a:cubicBezTo>
                    <a:pt x="9297" y="7928"/>
                    <a:pt x="8385" y="7060"/>
                    <a:pt x="7800" y="5991"/>
                  </a:cubicBezTo>
                  <a:cubicBezTo>
                    <a:pt x="7443" y="5340"/>
                    <a:pt x="7035" y="4717"/>
                    <a:pt x="6653" y="4080"/>
                  </a:cubicBezTo>
                  <a:cubicBezTo>
                    <a:pt x="6582" y="3961"/>
                    <a:pt x="6502" y="3748"/>
                    <a:pt x="6648" y="3727"/>
                  </a:cubicBezTo>
                  <a:cubicBezTo>
                    <a:pt x="7154" y="3656"/>
                    <a:pt x="7241" y="3040"/>
                    <a:pt x="7761" y="2963"/>
                  </a:cubicBezTo>
                  <a:cubicBezTo>
                    <a:pt x="8440" y="2863"/>
                    <a:pt x="8952" y="2325"/>
                    <a:pt x="9577" y="2101"/>
                  </a:cubicBezTo>
                  <a:cubicBezTo>
                    <a:pt x="10547" y="1754"/>
                    <a:pt x="11558" y="1525"/>
                    <a:pt x="12475" y="1267"/>
                  </a:cubicBezTo>
                  <a:cubicBezTo>
                    <a:pt x="12593" y="1318"/>
                    <a:pt x="12699" y="1337"/>
                    <a:pt x="12799" y="1337"/>
                  </a:cubicBezTo>
                  <a:cubicBezTo>
                    <a:pt x="13067" y="1337"/>
                    <a:pt x="13282" y="1201"/>
                    <a:pt x="13509" y="1200"/>
                  </a:cubicBezTo>
                  <a:cubicBezTo>
                    <a:pt x="13852" y="1199"/>
                    <a:pt x="14193" y="1180"/>
                    <a:pt x="14533" y="1180"/>
                  </a:cubicBezTo>
                  <a:close/>
                  <a:moveTo>
                    <a:pt x="14222" y="8912"/>
                  </a:moveTo>
                  <a:cubicBezTo>
                    <a:pt x="15015" y="8912"/>
                    <a:pt x="15796" y="9104"/>
                    <a:pt x="16494" y="9479"/>
                  </a:cubicBezTo>
                  <a:cubicBezTo>
                    <a:pt x="18166" y="10374"/>
                    <a:pt x="19430" y="11789"/>
                    <a:pt x="19522" y="14062"/>
                  </a:cubicBezTo>
                  <a:cubicBezTo>
                    <a:pt x="19381" y="14552"/>
                    <a:pt x="19411" y="15243"/>
                    <a:pt x="19303" y="15917"/>
                  </a:cubicBezTo>
                  <a:cubicBezTo>
                    <a:pt x="19221" y="16429"/>
                    <a:pt x="19026" y="16978"/>
                    <a:pt x="18908" y="17436"/>
                  </a:cubicBezTo>
                  <a:cubicBezTo>
                    <a:pt x="18699" y="18245"/>
                    <a:pt x="17948" y="18890"/>
                    <a:pt x="17164" y="19387"/>
                  </a:cubicBezTo>
                  <a:cubicBezTo>
                    <a:pt x="16259" y="19961"/>
                    <a:pt x="15305" y="20480"/>
                    <a:pt x="14256" y="20510"/>
                  </a:cubicBezTo>
                  <a:cubicBezTo>
                    <a:pt x="14091" y="20515"/>
                    <a:pt x="13925" y="20518"/>
                    <a:pt x="13759" y="20518"/>
                  </a:cubicBezTo>
                  <a:cubicBezTo>
                    <a:pt x="13003" y="20518"/>
                    <a:pt x="12235" y="20445"/>
                    <a:pt x="11491" y="20066"/>
                  </a:cubicBezTo>
                  <a:cubicBezTo>
                    <a:pt x="10414" y="19516"/>
                    <a:pt x="9785" y="18598"/>
                    <a:pt x="9232" y="17649"/>
                  </a:cubicBezTo>
                  <a:cubicBezTo>
                    <a:pt x="8906" y="17092"/>
                    <a:pt x="8799" y="16314"/>
                    <a:pt x="8848" y="15656"/>
                  </a:cubicBezTo>
                  <a:cubicBezTo>
                    <a:pt x="8907" y="14886"/>
                    <a:pt x="8793" y="14106"/>
                    <a:pt x="9090" y="13324"/>
                  </a:cubicBezTo>
                  <a:cubicBezTo>
                    <a:pt x="9421" y="12451"/>
                    <a:pt x="9842" y="11671"/>
                    <a:pt x="10463" y="10987"/>
                  </a:cubicBezTo>
                  <a:cubicBezTo>
                    <a:pt x="10615" y="10817"/>
                    <a:pt x="10898" y="10681"/>
                    <a:pt x="10926" y="10497"/>
                  </a:cubicBezTo>
                  <a:cubicBezTo>
                    <a:pt x="11038" y="9782"/>
                    <a:pt x="11696" y="9572"/>
                    <a:pt x="12143" y="9368"/>
                  </a:cubicBezTo>
                  <a:cubicBezTo>
                    <a:pt x="12814" y="9062"/>
                    <a:pt x="13523" y="8912"/>
                    <a:pt x="14222" y="8912"/>
                  </a:cubicBezTo>
                  <a:close/>
                  <a:moveTo>
                    <a:pt x="5464" y="4922"/>
                  </a:moveTo>
                  <a:cubicBezTo>
                    <a:pt x="5624" y="4922"/>
                    <a:pt x="5740" y="5120"/>
                    <a:pt x="5847" y="5294"/>
                  </a:cubicBezTo>
                  <a:cubicBezTo>
                    <a:pt x="6177" y="5827"/>
                    <a:pt x="6676" y="6310"/>
                    <a:pt x="6876" y="6845"/>
                  </a:cubicBezTo>
                  <a:cubicBezTo>
                    <a:pt x="7169" y="7629"/>
                    <a:pt x="8108" y="8033"/>
                    <a:pt x="8025" y="9006"/>
                  </a:cubicBezTo>
                  <a:cubicBezTo>
                    <a:pt x="8002" y="9293"/>
                    <a:pt x="8328" y="9623"/>
                    <a:pt x="8478" y="9778"/>
                  </a:cubicBezTo>
                  <a:cubicBezTo>
                    <a:pt x="9167" y="10492"/>
                    <a:pt x="8685" y="11004"/>
                    <a:pt x="8354" y="11588"/>
                  </a:cubicBezTo>
                  <a:cubicBezTo>
                    <a:pt x="8112" y="12014"/>
                    <a:pt x="8034" y="12501"/>
                    <a:pt x="7919" y="12974"/>
                  </a:cubicBezTo>
                  <a:cubicBezTo>
                    <a:pt x="7582" y="14360"/>
                    <a:pt x="7611" y="15712"/>
                    <a:pt x="7960" y="17116"/>
                  </a:cubicBezTo>
                  <a:cubicBezTo>
                    <a:pt x="8100" y="17675"/>
                    <a:pt x="8240" y="18358"/>
                    <a:pt x="8517" y="18700"/>
                  </a:cubicBezTo>
                  <a:cubicBezTo>
                    <a:pt x="9091" y="19407"/>
                    <a:pt x="9551" y="20229"/>
                    <a:pt x="10399" y="20764"/>
                  </a:cubicBezTo>
                  <a:cubicBezTo>
                    <a:pt x="11340" y="21357"/>
                    <a:pt x="12297" y="21774"/>
                    <a:pt x="13369" y="21786"/>
                  </a:cubicBezTo>
                  <a:cubicBezTo>
                    <a:pt x="13501" y="21788"/>
                    <a:pt x="13633" y="21789"/>
                    <a:pt x="13765" y="21789"/>
                  </a:cubicBezTo>
                  <a:cubicBezTo>
                    <a:pt x="14867" y="21789"/>
                    <a:pt x="15971" y="21702"/>
                    <a:pt x="16935" y="20990"/>
                  </a:cubicBezTo>
                  <a:cubicBezTo>
                    <a:pt x="17335" y="20695"/>
                    <a:pt x="18011" y="20800"/>
                    <a:pt x="18170" y="20141"/>
                  </a:cubicBezTo>
                  <a:cubicBezTo>
                    <a:pt x="19019" y="20137"/>
                    <a:pt x="19239" y="19354"/>
                    <a:pt x="19662" y="18868"/>
                  </a:cubicBezTo>
                  <a:cubicBezTo>
                    <a:pt x="20156" y="18302"/>
                    <a:pt x="20191" y="17505"/>
                    <a:pt x="20398" y="16799"/>
                  </a:cubicBezTo>
                  <a:cubicBezTo>
                    <a:pt x="20616" y="16053"/>
                    <a:pt x="20730" y="15298"/>
                    <a:pt x="20670" y="14519"/>
                  </a:cubicBezTo>
                  <a:cubicBezTo>
                    <a:pt x="20659" y="14382"/>
                    <a:pt x="20742" y="14325"/>
                    <a:pt x="20874" y="14292"/>
                  </a:cubicBezTo>
                  <a:cubicBezTo>
                    <a:pt x="22879" y="13802"/>
                    <a:pt x="24700" y="12860"/>
                    <a:pt x="26537" y="11962"/>
                  </a:cubicBezTo>
                  <a:cubicBezTo>
                    <a:pt x="26690" y="11887"/>
                    <a:pt x="26819" y="11843"/>
                    <a:pt x="26927" y="11843"/>
                  </a:cubicBezTo>
                  <a:cubicBezTo>
                    <a:pt x="27112" y="11843"/>
                    <a:pt x="27239" y="11971"/>
                    <a:pt x="27323" y="12296"/>
                  </a:cubicBezTo>
                  <a:cubicBezTo>
                    <a:pt x="27526" y="13079"/>
                    <a:pt x="27604" y="13900"/>
                    <a:pt x="27473" y="14654"/>
                  </a:cubicBezTo>
                  <a:cubicBezTo>
                    <a:pt x="27322" y="15532"/>
                    <a:pt x="26965" y="16403"/>
                    <a:pt x="26791" y="17273"/>
                  </a:cubicBezTo>
                  <a:cubicBezTo>
                    <a:pt x="26640" y="18025"/>
                    <a:pt x="26316" y="18649"/>
                    <a:pt x="25990" y="19293"/>
                  </a:cubicBezTo>
                  <a:cubicBezTo>
                    <a:pt x="25874" y="19520"/>
                    <a:pt x="25782" y="19654"/>
                    <a:pt x="25823" y="19953"/>
                  </a:cubicBezTo>
                  <a:cubicBezTo>
                    <a:pt x="25887" y="20398"/>
                    <a:pt x="25483" y="20894"/>
                    <a:pt x="25219" y="21057"/>
                  </a:cubicBezTo>
                  <a:cubicBezTo>
                    <a:pt x="24656" y="21408"/>
                    <a:pt x="24717" y="22058"/>
                    <a:pt x="24302" y="22480"/>
                  </a:cubicBezTo>
                  <a:cubicBezTo>
                    <a:pt x="24060" y="22727"/>
                    <a:pt x="23837" y="23130"/>
                    <a:pt x="23564" y="23452"/>
                  </a:cubicBezTo>
                  <a:cubicBezTo>
                    <a:pt x="22249" y="25008"/>
                    <a:pt x="20548" y="25939"/>
                    <a:pt x="18710" y="26736"/>
                  </a:cubicBezTo>
                  <a:cubicBezTo>
                    <a:pt x="18049" y="27023"/>
                    <a:pt x="17270" y="27177"/>
                    <a:pt x="16742" y="27808"/>
                  </a:cubicBezTo>
                  <a:cubicBezTo>
                    <a:pt x="16540" y="28050"/>
                    <a:pt x="16084" y="28066"/>
                    <a:pt x="15714" y="28084"/>
                  </a:cubicBezTo>
                  <a:cubicBezTo>
                    <a:pt x="14894" y="28084"/>
                    <a:pt x="14073" y="28095"/>
                    <a:pt x="13253" y="28095"/>
                  </a:cubicBezTo>
                  <a:cubicBezTo>
                    <a:pt x="12615" y="28095"/>
                    <a:pt x="11977" y="28089"/>
                    <a:pt x="11340" y="28066"/>
                  </a:cubicBezTo>
                  <a:cubicBezTo>
                    <a:pt x="10764" y="28047"/>
                    <a:pt x="10333" y="27558"/>
                    <a:pt x="9784" y="27357"/>
                  </a:cubicBezTo>
                  <a:cubicBezTo>
                    <a:pt x="8476" y="26878"/>
                    <a:pt x="7270" y="26150"/>
                    <a:pt x="6142" y="25337"/>
                  </a:cubicBezTo>
                  <a:cubicBezTo>
                    <a:pt x="4951" y="24479"/>
                    <a:pt x="3960" y="23395"/>
                    <a:pt x="3275" y="22086"/>
                  </a:cubicBezTo>
                  <a:cubicBezTo>
                    <a:pt x="2924" y="21414"/>
                    <a:pt x="2764" y="20642"/>
                    <a:pt x="2417" y="19967"/>
                  </a:cubicBezTo>
                  <a:cubicBezTo>
                    <a:pt x="1946" y="19048"/>
                    <a:pt x="1645" y="18074"/>
                    <a:pt x="1446" y="17085"/>
                  </a:cubicBezTo>
                  <a:cubicBezTo>
                    <a:pt x="1192" y="15821"/>
                    <a:pt x="764" y="14468"/>
                    <a:pt x="1299" y="13249"/>
                  </a:cubicBezTo>
                  <a:cubicBezTo>
                    <a:pt x="1776" y="12159"/>
                    <a:pt x="1803" y="11021"/>
                    <a:pt x="2085" y="9920"/>
                  </a:cubicBezTo>
                  <a:cubicBezTo>
                    <a:pt x="2281" y="9155"/>
                    <a:pt x="2782" y="8563"/>
                    <a:pt x="3121" y="7895"/>
                  </a:cubicBezTo>
                  <a:cubicBezTo>
                    <a:pt x="3609" y="6929"/>
                    <a:pt x="4482" y="6164"/>
                    <a:pt x="5081" y="5244"/>
                  </a:cubicBezTo>
                  <a:cubicBezTo>
                    <a:pt x="5234" y="5008"/>
                    <a:pt x="5359" y="4922"/>
                    <a:pt x="5464" y="4922"/>
                  </a:cubicBezTo>
                  <a:close/>
                  <a:moveTo>
                    <a:pt x="13926" y="0"/>
                  </a:moveTo>
                  <a:cubicBezTo>
                    <a:pt x="13541" y="0"/>
                    <a:pt x="13167" y="34"/>
                    <a:pt x="12810" y="153"/>
                  </a:cubicBezTo>
                  <a:cubicBezTo>
                    <a:pt x="12660" y="105"/>
                    <a:pt x="12518" y="85"/>
                    <a:pt x="12382" y="85"/>
                  </a:cubicBezTo>
                  <a:cubicBezTo>
                    <a:pt x="11875" y="85"/>
                    <a:pt x="11446" y="362"/>
                    <a:pt x="11003" y="482"/>
                  </a:cubicBezTo>
                  <a:cubicBezTo>
                    <a:pt x="10099" y="731"/>
                    <a:pt x="9216" y="1083"/>
                    <a:pt x="8356" y="1463"/>
                  </a:cubicBezTo>
                  <a:cubicBezTo>
                    <a:pt x="7438" y="1867"/>
                    <a:pt x="6594" y="2361"/>
                    <a:pt x="5789" y="3026"/>
                  </a:cubicBezTo>
                  <a:cubicBezTo>
                    <a:pt x="4548" y="4048"/>
                    <a:pt x="4567" y="3999"/>
                    <a:pt x="3702" y="5389"/>
                  </a:cubicBezTo>
                  <a:cubicBezTo>
                    <a:pt x="3321" y="6002"/>
                    <a:pt x="2859" y="6674"/>
                    <a:pt x="2302" y="7193"/>
                  </a:cubicBezTo>
                  <a:cubicBezTo>
                    <a:pt x="1692" y="7761"/>
                    <a:pt x="1498" y="8540"/>
                    <a:pt x="1194" y="9236"/>
                  </a:cubicBezTo>
                  <a:cubicBezTo>
                    <a:pt x="844" y="10039"/>
                    <a:pt x="629" y="10916"/>
                    <a:pt x="544" y="11826"/>
                  </a:cubicBezTo>
                  <a:cubicBezTo>
                    <a:pt x="412" y="13234"/>
                    <a:pt x="0" y="14621"/>
                    <a:pt x="316" y="16054"/>
                  </a:cubicBezTo>
                  <a:cubicBezTo>
                    <a:pt x="436" y="16608"/>
                    <a:pt x="488" y="17185"/>
                    <a:pt x="675" y="17715"/>
                  </a:cubicBezTo>
                  <a:cubicBezTo>
                    <a:pt x="937" y="18461"/>
                    <a:pt x="1040" y="19246"/>
                    <a:pt x="1401" y="19974"/>
                  </a:cubicBezTo>
                  <a:cubicBezTo>
                    <a:pt x="1719" y="20614"/>
                    <a:pt x="2045" y="21294"/>
                    <a:pt x="2257" y="21946"/>
                  </a:cubicBezTo>
                  <a:cubicBezTo>
                    <a:pt x="2751" y="23461"/>
                    <a:pt x="3838" y="24477"/>
                    <a:pt x="4805" y="25606"/>
                  </a:cubicBezTo>
                  <a:cubicBezTo>
                    <a:pt x="5461" y="26372"/>
                    <a:pt x="6347" y="26851"/>
                    <a:pt x="7216" y="27339"/>
                  </a:cubicBezTo>
                  <a:cubicBezTo>
                    <a:pt x="7709" y="27617"/>
                    <a:pt x="8158" y="27967"/>
                    <a:pt x="8721" y="28123"/>
                  </a:cubicBezTo>
                  <a:cubicBezTo>
                    <a:pt x="9753" y="28413"/>
                    <a:pt x="10762" y="28802"/>
                    <a:pt x="11824" y="28954"/>
                  </a:cubicBezTo>
                  <a:cubicBezTo>
                    <a:pt x="12576" y="29062"/>
                    <a:pt x="13329" y="29158"/>
                    <a:pt x="14082" y="29158"/>
                  </a:cubicBezTo>
                  <a:cubicBezTo>
                    <a:pt x="14745" y="29158"/>
                    <a:pt x="15408" y="29083"/>
                    <a:pt x="16072" y="28878"/>
                  </a:cubicBezTo>
                  <a:cubicBezTo>
                    <a:pt x="16813" y="28649"/>
                    <a:pt x="17572" y="28519"/>
                    <a:pt x="18268" y="28119"/>
                  </a:cubicBezTo>
                  <a:cubicBezTo>
                    <a:pt x="18363" y="28064"/>
                    <a:pt x="18479" y="28049"/>
                    <a:pt x="18604" y="28049"/>
                  </a:cubicBezTo>
                  <a:cubicBezTo>
                    <a:pt x="18760" y="28049"/>
                    <a:pt x="18929" y="28073"/>
                    <a:pt x="19083" y="28073"/>
                  </a:cubicBezTo>
                  <a:cubicBezTo>
                    <a:pt x="19254" y="28073"/>
                    <a:pt x="19407" y="28043"/>
                    <a:pt x="19506" y="27920"/>
                  </a:cubicBezTo>
                  <a:cubicBezTo>
                    <a:pt x="19976" y="27330"/>
                    <a:pt x="20716" y="27332"/>
                    <a:pt x="21246" y="26922"/>
                  </a:cubicBezTo>
                  <a:cubicBezTo>
                    <a:pt x="21746" y="26535"/>
                    <a:pt x="22225" y="26108"/>
                    <a:pt x="22763" y="25784"/>
                  </a:cubicBezTo>
                  <a:cubicBezTo>
                    <a:pt x="23736" y="25196"/>
                    <a:pt x="24647" y="24567"/>
                    <a:pt x="25141" y="23490"/>
                  </a:cubicBezTo>
                  <a:cubicBezTo>
                    <a:pt x="25225" y="23306"/>
                    <a:pt x="25319" y="23052"/>
                    <a:pt x="25408" y="22955"/>
                  </a:cubicBezTo>
                  <a:cubicBezTo>
                    <a:pt x="25661" y="22680"/>
                    <a:pt x="25889" y="22397"/>
                    <a:pt x="26124" y="22117"/>
                  </a:cubicBezTo>
                  <a:cubicBezTo>
                    <a:pt x="26529" y="21634"/>
                    <a:pt x="26283" y="20851"/>
                    <a:pt x="26948" y="20552"/>
                  </a:cubicBezTo>
                  <a:cubicBezTo>
                    <a:pt x="26984" y="20537"/>
                    <a:pt x="27007" y="20479"/>
                    <a:pt x="27020" y="20436"/>
                  </a:cubicBezTo>
                  <a:cubicBezTo>
                    <a:pt x="27335" y="19367"/>
                    <a:pt x="27841" y="18368"/>
                    <a:pt x="28075" y="17262"/>
                  </a:cubicBezTo>
                  <a:cubicBezTo>
                    <a:pt x="28377" y="15841"/>
                    <a:pt x="28787" y="14452"/>
                    <a:pt x="28718" y="12972"/>
                  </a:cubicBezTo>
                  <a:cubicBezTo>
                    <a:pt x="28686" y="12300"/>
                    <a:pt x="28292" y="11783"/>
                    <a:pt x="28146" y="11164"/>
                  </a:cubicBezTo>
                  <a:cubicBezTo>
                    <a:pt x="27676" y="9169"/>
                    <a:pt x="27059" y="7251"/>
                    <a:pt x="25489" y="5772"/>
                  </a:cubicBezTo>
                  <a:cubicBezTo>
                    <a:pt x="24778" y="5104"/>
                    <a:pt x="24236" y="4259"/>
                    <a:pt x="23575" y="3533"/>
                  </a:cubicBezTo>
                  <a:cubicBezTo>
                    <a:pt x="22766" y="2642"/>
                    <a:pt x="21775" y="1988"/>
                    <a:pt x="20693" y="1460"/>
                  </a:cubicBezTo>
                  <a:cubicBezTo>
                    <a:pt x="20280" y="1259"/>
                    <a:pt x="19844" y="1427"/>
                    <a:pt x="19391" y="1177"/>
                  </a:cubicBezTo>
                  <a:cubicBezTo>
                    <a:pt x="18065" y="444"/>
                    <a:pt x="16601" y="119"/>
                    <a:pt x="15068" y="50"/>
                  </a:cubicBezTo>
                  <a:cubicBezTo>
                    <a:pt x="14682" y="32"/>
                    <a:pt x="14299" y="0"/>
                    <a:pt x="13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5178501" y="3412817"/>
              <a:ext cx="1092402" cy="943124"/>
            </a:xfrm>
            <a:custGeom>
              <a:avLst/>
              <a:gdLst/>
              <a:ahLst/>
              <a:cxnLst/>
              <a:rect l="l" t="t" r="r" b="b"/>
              <a:pathLst>
                <a:path w="26842" h="23174" extrusionOk="0">
                  <a:moveTo>
                    <a:pt x="4701" y="1"/>
                  </a:moveTo>
                  <a:cubicBezTo>
                    <a:pt x="4596" y="1"/>
                    <a:pt x="4471" y="87"/>
                    <a:pt x="4318" y="323"/>
                  </a:cubicBezTo>
                  <a:cubicBezTo>
                    <a:pt x="3719" y="1243"/>
                    <a:pt x="2846" y="2008"/>
                    <a:pt x="2358" y="2974"/>
                  </a:cubicBezTo>
                  <a:cubicBezTo>
                    <a:pt x="2019" y="3642"/>
                    <a:pt x="1518" y="4234"/>
                    <a:pt x="1322" y="4999"/>
                  </a:cubicBezTo>
                  <a:cubicBezTo>
                    <a:pt x="1040" y="6100"/>
                    <a:pt x="1013" y="7238"/>
                    <a:pt x="536" y="8328"/>
                  </a:cubicBezTo>
                  <a:cubicBezTo>
                    <a:pt x="1" y="9547"/>
                    <a:pt x="429" y="10900"/>
                    <a:pt x="683" y="12164"/>
                  </a:cubicBezTo>
                  <a:cubicBezTo>
                    <a:pt x="882" y="13153"/>
                    <a:pt x="1183" y="14127"/>
                    <a:pt x="1654" y="15046"/>
                  </a:cubicBezTo>
                  <a:cubicBezTo>
                    <a:pt x="2001" y="15721"/>
                    <a:pt x="2161" y="16493"/>
                    <a:pt x="2512" y="17165"/>
                  </a:cubicBezTo>
                  <a:cubicBezTo>
                    <a:pt x="3197" y="18474"/>
                    <a:pt x="4188" y="19558"/>
                    <a:pt x="5379" y="20416"/>
                  </a:cubicBezTo>
                  <a:cubicBezTo>
                    <a:pt x="6507" y="21229"/>
                    <a:pt x="7713" y="21957"/>
                    <a:pt x="9021" y="22436"/>
                  </a:cubicBezTo>
                  <a:cubicBezTo>
                    <a:pt x="9570" y="22637"/>
                    <a:pt x="10001" y="23126"/>
                    <a:pt x="10577" y="23145"/>
                  </a:cubicBezTo>
                  <a:cubicBezTo>
                    <a:pt x="11214" y="23168"/>
                    <a:pt x="11852" y="23174"/>
                    <a:pt x="12490" y="23174"/>
                  </a:cubicBezTo>
                  <a:cubicBezTo>
                    <a:pt x="13310" y="23174"/>
                    <a:pt x="14131" y="23163"/>
                    <a:pt x="14951" y="23163"/>
                  </a:cubicBezTo>
                  <a:cubicBezTo>
                    <a:pt x="15321" y="23145"/>
                    <a:pt x="15777" y="23129"/>
                    <a:pt x="15979" y="22887"/>
                  </a:cubicBezTo>
                  <a:cubicBezTo>
                    <a:pt x="16507" y="22256"/>
                    <a:pt x="17286" y="22102"/>
                    <a:pt x="17947" y="21815"/>
                  </a:cubicBezTo>
                  <a:cubicBezTo>
                    <a:pt x="19785" y="21018"/>
                    <a:pt x="21486" y="20087"/>
                    <a:pt x="22801" y="18531"/>
                  </a:cubicBezTo>
                  <a:cubicBezTo>
                    <a:pt x="23074" y="18209"/>
                    <a:pt x="23297" y="17806"/>
                    <a:pt x="23539" y="17559"/>
                  </a:cubicBezTo>
                  <a:cubicBezTo>
                    <a:pt x="23954" y="17137"/>
                    <a:pt x="23893" y="16487"/>
                    <a:pt x="24456" y="16136"/>
                  </a:cubicBezTo>
                  <a:cubicBezTo>
                    <a:pt x="24720" y="15973"/>
                    <a:pt x="25124" y="15477"/>
                    <a:pt x="25060" y="15032"/>
                  </a:cubicBezTo>
                  <a:cubicBezTo>
                    <a:pt x="25019" y="14733"/>
                    <a:pt x="25111" y="14599"/>
                    <a:pt x="25227" y="14372"/>
                  </a:cubicBezTo>
                  <a:cubicBezTo>
                    <a:pt x="25553" y="13728"/>
                    <a:pt x="25877" y="13104"/>
                    <a:pt x="26028" y="12352"/>
                  </a:cubicBezTo>
                  <a:cubicBezTo>
                    <a:pt x="26202" y="11482"/>
                    <a:pt x="26559" y="10611"/>
                    <a:pt x="26710" y="9733"/>
                  </a:cubicBezTo>
                  <a:cubicBezTo>
                    <a:pt x="26841" y="8979"/>
                    <a:pt x="26763" y="8158"/>
                    <a:pt x="26560" y="7375"/>
                  </a:cubicBezTo>
                  <a:cubicBezTo>
                    <a:pt x="26476" y="7050"/>
                    <a:pt x="26349" y="6922"/>
                    <a:pt x="26164" y="6922"/>
                  </a:cubicBezTo>
                  <a:cubicBezTo>
                    <a:pt x="26056" y="6922"/>
                    <a:pt x="25927" y="6966"/>
                    <a:pt x="25774" y="7041"/>
                  </a:cubicBezTo>
                  <a:cubicBezTo>
                    <a:pt x="23937" y="7939"/>
                    <a:pt x="22116" y="8881"/>
                    <a:pt x="20111" y="9371"/>
                  </a:cubicBezTo>
                  <a:cubicBezTo>
                    <a:pt x="19979" y="9404"/>
                    <a:pt x="19896" y="9461"/>
                    <a:pt x="19907" y="9598"/>
                  </a:cubicBezTo>
                  <a:cubicBezTo>
                    <a:pt x="19967" y="10377"/>
                    <a:pt x="19853" y="11132"/>
                    <a:pt x="19635" y="11878"/>
                  </a:cubicBezTo>
                  <a:cubicBezTo>
                    <a:pt x="19428" y="12584"/>
                    <a:pt x="19393" y="13381"/>
                    <a:pt x="18899" y="13947"/>
                  </a:cubicBezTo>
                  <a:cubicBezTo>
                    <a:pt x="18476" y="14433"/>
                    <a:pt x="18256" y="15216"/>
                    <a:pt x="17407" y="15220"/>
                  </a:cubicBezTo>
                  <a:cubicBezTo>
                    <a:pt x="17248" y="15879"/>
                    <a:pt x="16572" y="15774"/>
                    <a:pt x="16172" y="16069"/>
                  </a:cubicBezTo>
                  <a:cubicBezTo>
                    <a:pt x="15208" y="16781"/>
                    <a:pt x="14104" y="16868"/>
                    <a:pt x="13002" y="16868"/>
                  </a:cubicBezTo>
                  <a:cubicBezTo>
                    <a:pt x="12870" y="16868"/>
                    <a:pt x="12738" y="16867"/>
                    <a:pt x="12606" y="16865"/>
                  </a:cubicBezTo>
                  <a:cubicBezTo>
                    <a:pt x="11534" y="16853"/>
                    <a:pt x="10577" y="16436"/>
                    <a:pt x="9636" y="15843"/>
                  </a:cubicBezTo>
                  <a:cubicBezTo>
                    <a:pt x="8788" y="15308"/>
                    <a:pt x="8328" y="14486"/>
                    <a:pt x="7754" y="13779"/>
                  </a:cubicBezTo>
                  <a:cubicBezTo>
                    <a:pt x="7477" y="13437"/>
                    <a:pt x="7337" y="12754"/>
                    <a:pt x="7197" y="12195"/>
                  </a:cubicBezTo>
                  <a:cubicBezTo>
                    <a:pt x="6848" y="10791"/>
                    <a:pt x="6819" y="9439"/>
                    <a:pt x="7156" y="8053"/>
                  </a:cubicBezTo>
                  <a:cubicBezTo>
                    <a:pt x="7271" y="7580"/>
                    <a:pt x="7349" y="7093"/>
                    <a:pt x="7591" y="6667"/>
                  </a:cubicBezTo>
                  <a:cubicBezTo>
                    <a:pt x="7922" y="6083"/>
                    <a:pt x="8404" y="5571"/>
                    <a:pt x="7715" y="4857"/>
                  </a:cubicBezTo>
                  <a:cubicBezTo>
                    <a:pt x="7565" y="4702"/>
                    <a:pt x="7239" y="4372"/>
                    <a:pt x="7262" y="4085"/>
                  </a:cubicBezTo>
                  <a:cubicBezTo>
                    <a:pt x="7345" y="3112"/>
                    <a:pt x="6406" y="2708"/>
                    <a:pt x="6113" y="1924"/>
                  </a:cubicBezTo>
                  <a:cubicBezTo>
                    <a:pt x="5913" y="1389"/>
                    <a:pt x="5414" y="906"/>
                    <a:pt x="5084" y="373"/>
                  </a:cubicBezTo>
                  <a:cubicBezTo>
                    <a:pt x="4977" y="199"/>
                    <a:pt x="4861" y="1"/>
                    <a:pt x="4701"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5412058" y="3260572"/>
              <a:ext cx="830310" cy="487556"/>
            </a:xfrm>
            <a:custGeom>
              <a:avLst/>
              <a:gdLst/>
              <a:ahLst/>
              <a:cxnLst/>
              <a:rect l="l" t="t" r="r" b="b"/>
              <a:pathLst>
                <a:path w="20402" h="11980" extrusionOk="0">
                  <a:moveTo>
                    <a:pt x="8031" y="0"/>
                  </a:moveTo>
                  <a:cubicBezTo>
                    <a:pt x="7691" y="0"/>
                    <a:pt x="7350" y="19"/>
                    <a:pt x="7007" y="20"/>
                  </a:cubicBezTo>
                  <a:cubicBezTo>
                    <a:pt x="6780" y="21"/>
                    <a:pt x="6565" y="157"/>
                    <a:pt x="6297" y="157"/>
                  </a:cubicBezTo>
                  <a:cubicBezTo>
                    <a:pt x="6197" y="157"/>
                    <a:pt x="6091" y="138"/>
                    <a:pt x="5973" y="87"/>
                  </a:cubicBezTo>
                  <a:cubicBezTo>
                    <a:pt x="5056" y="345"/>
                    <a:pt x="4045" y="574"/>
                    <a:pt x="3075" y="921"/>
                  </a:cubicBezTo>
                  <a:cubicBezTo>
                    <a:pt x="2450" y="1145"/>
                    <a:pt x="1938" y="1683"/>
                    <a:pt x="1259" y="1783"/>
                  </a:cubicBezTo>
                  <a:cubicBezTo>
                    <a:pt x="739" y="1860"/>
                    <a:pt x="652" y="2476"/>
                    <a:pt x="146" y="2547"/>
                  </a:cubicBezTo>
                  <a:cubicBezTo>
                    <a:pt x="0" y="2568"/>
                    <a:pt x="80" y="2781"/>
                    <a:pt x="151" y="2900"/>
                  </a:cubicBezTo>
                  <a:cubicBezTo>
                    <a:pt x="533" y="3537"/>
                    <a:pt x="941" y="4160"/>
                    <a:pt x="1298" y="4811"/>
                  </a:cubicBezTo>
                  <a:cubicBezTo>
                    <a:pt x="1883" y="5880"/>
                    <a:pt x="2795" y="6748"/>
                    <a:pt x="3218" y="7910"/>
                  </a:cubicBezTo>
                  <a:cubicBezTo>
                    <a:pt x="3267" y="8044"/>
                    <a:pt x="3372" y="8112"/>
                    <a:pt x="3439" y="8112"/>
                  </a:cubicBezTo>
                  <a:cubicBezTo>
                    <a:pt x="3465" y="8112"/>
                    <a:pt x="3485" y="8101"/>
                    <a:pt x="3493" y="8080"/>
                  </a:cubicBezTo>
                  <a:cubicBezTo>
                    <a:pt x="3735" y="7441"/>
                    <a:pt x="4348" y="7394"/>
                    <a:pt x="4844" y="7125"/>
                  </a:cubicBezTo>
                  <a:cubicBezTo>
                    <a:pt x="5303" y="6877"/>
                    <a:pt x="5793" y="6570"/>
                    <a:pt x="6254" y="6494"/>
                  </a:cubicBezTo>
                  <a:cubicBezTo>
                    <a:pt x="6627" y="6433"/>
                    <a:pt x="6991" y="6404"/>
                    <a:pt x="7348" y="6404"/>
                  </a:cubicBezTo>
                  <a:cubicBezTo>
                    <a:pt x="9051" y="6404"/>
                    <a:pt x="10577" y="7074"/>
                    <a:pt x="11968" y="8199"/>
                  </a:cubicBezTo>
                  <a:cubicBezTo>
                    <a:pt x="13072" y="9089"/>
                    <a:pt x="13802" y="10153"/>
                    <a:pt x="13981" y="11581"/>
                  </a:cubicBezTo>
                  <a:cubicBezTo>
                    <a:pt x="14015" y="11852"/>
                    <a:pt x="14193" y="11979"/>
                    <a:pt x="14430" y="11979"/>
                  </a:cubicBezTo>
                  <a:cubicBezTo>
                    <a:pt x="14507" y="11979"/>
                    <a:pt x="14590" y="11966"/>
                    <a:pt x="14677" y="11939"/>
                  </a:cubicBezTo>
                  <a:cubicBezTo>
                    <a:pt x="15269" y="11760"/>
                    <a:pt x="15842" y="11483"/>
                    <a:pt x="16387" y="11231"/>
                  </a:cubicBezTo>
                  <a:cubicBezTo>
                    <a:pt x="17526" y="10702"/>
                    <a:pt x="18684" y="10210"/>
                    <a:pt x="19831" y="9700"/>
                  </a:cubicBezTo>
                  <a:cubicBezTo>
                    <a:pt x="20344" y="9471"/>
                    <a:pt x="20401" y="9111"/>
                    <a:pt x="20228" y="8802"/>
                  </a:cubicBezTo>
                  <a:cubicBezTo>
                    <a:pt x="19985" y="8366"/>
                    <a:pt x="19952" y="7859"/>
                    <a:pt x="19660" y="7450"/>
                  </a:cubicBezTo>
                  <a:cubicBezTo>
                    <a:pt x="19561" y="7311"/>
                    <a:pt x="19479" y="7162"/>
                    <a:pt x="19317" y="7136"/>
                  </a:cubicBezTo>
                  <a:cubicBezTo>
                    <a:pt x="18936" y="7078"/>
                    <a:pt x="18782" y="6789"/>
                    <a:pt x="18569" y="6523"/>
                  </a:cubicBezTo>
                  <a:cubicBezTo>
                    <a:pt x="18109" y="5948"/>
                    <a:pt x="17829" y="5242"/>
                    <a:pt x="17389" y="4691"/>
                  </a:cubicBezTo>
                  <a:cubicBezTo>
                    <a:pt x="16721" y="3852"/>
                    <a:pt x="15978" y="3050"/>
                    <a:pt x="15007" y="2469"/>
                  </a:cubicBezTo>
                  <a:cubicBezTo>
                    <a:pt x="14065" y="1903"/>
                    <a:pt x="13166" y="1261"/>
                    <a:pt x="12115" y="929"/>
                  </a:cubicBezTo>
                  <a:cubicBezTo>
                    <a:pt x="11365" y="693"/>
                    <a:pt x="10490" y="743"/>
                    <a:pt x="9823" y="383"/>
                  </a:cubicBezTo>
                  <a:cubicBezTo>
                    <a:pt x="9225" y="59"/>
                    <a:pt x="8630" y="0"/>
                    <a:pt x="8031"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7" name="Google Shape;1227;p40"/>
          <p:cNvSpPr txBox="1">
            <a:spLocks noGrp="1"/>
          </p:cNvSpPr>
          <p:nvPr>
            <p:ph type="subTitle" idx="1"/>
          </p:nvPr>
        </p:nvSpPr>
        <p:spPr>
          <a:xfrm>
            <a:off x="939525" y="2054550"/>
            <a:ext cx="2916000" cy="207041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US" dirty="0"/>
              <a:t>When the Nazi came to power in Germany in 1933, He emigrated to the United States. </a:t>
            </a:r>
          </a:p>
          <a:p>
            <a:pPr marL="457200" lvl="0" indent="-298450" algn="l" rtl="0">
              <a:lnSpc>
                <a:spcPct val="115000"/>
              </a:lnSpc>
              <a:spcBef>
                <a:spcPts val="0"/>
              </a:spcBef>
              <a:spcAft>
                <a:spcPts val="0"/>
              </a:spcAft>
              <a:buSzPts val="1100"/>
              <a:buChar char="●"/>
            </a:pPr>
            <a:r>
              <a:rPr lang="en-US" dirty="0"/>
              <a:t>Five years later, the discovery of nuclear fission in berlin had American Physicists in an uproar.</a:t>
            </a:r>
          </a:p>
          <a:p>
            <a:pPr marL="457200" lvl="0" indent="-298450" algn="l" rtl="0">
              <a:lnSpc>
                <a:spcPct val="115000"/>
              </a:lnSpc>
              <a:spcBef>
                <a:spcPts val="0"/>
              </a:spcBef>
              <a:spcAft>
                <a:spcPts val="0"/>
              </a:spcAft>
              <a:buSzPts val="1100"/>
              <a:buChar char="●"/>
            </a:pPr>
            <a:r>
              <a:rPr lang="en-US" dirty="0"/>
              <a:t>A lot of scientist from Germany came to USA to safeguard from Germany getting a nuclear bomb.</a:t>
            </a:r>
            <a:endParaRPr dirty="0"/>
          </a:p>
        </p:txBody>
      </p:sp>
      <p:sp>
        <p:nvSpPr>
          <p:cNvPr id="1228" name="Google Shape;1228;p40"/>
          <p:cNvSpPr txBox="1">
            <a:spLocks noGrp="1"/>
          </p:cNvSpPr>
          <p:nvPr>
            <p:ph type="ctrTitle" idx="4294967295"/>
          </p:nvPr>
        </p:nvSpPr>
        <p:spPr>
          <a:xfrm>
            <a:off x="6949200" y="1742925"/>
            <a:ext cx="375000" cy="7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1229" name="Google Shape;1229;p40"/>
          <p:cNvSpPr txBox="1">
            <a:spLocks noGrp="1"/>
          </p:cNvSpPr>
          <p:nvPr>
            <p:ph type="ctrTitle" idx="4294967295"/>
          </p:nvPr>
        </p:nvSpPr>
        <p:spPr>
          <a:xfrm>
            <a:off x="6949213" y="3084750"/>
            <a:ext cx="375000" cy="7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nvGrpSpPr>
          <p:cNvPr id="1230" name="Google Shape;1230;p40"/>
          <p:cNvGrpSpPr/>
          <p:nvPr/>
        </p:nvGrpSpPr>
        <p:grpSpPr>
          <a:xfrm>
            <a:off x="3983750" y="3933325"/>
            <a:ext cx="538525" cy="523875"/>
            <a:chOff x="3983750" y="3933325"/>
            <a:chExt cx="538525" cy="523875"/>
          </a:xfrm>
        </p:grpSpPr>
        <p:sp>
          <p:nvSpPr>
            <p:cNvPr id="1231" name="Google Shape;1231;p40"/>
            <p:cNvSpPr/>
            <p:nvPr/>
          </p:nvSpPr>
          <p:spPr>
            <a:xfrm>
              <a:off x="3983750" y="3933325"/>
              <a:ext cx="538525" cy="523875"/>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40"/>
            <p:cNvGrpSpPr/>
            <p:nvPr/>
          </p:nvGrpSpPr>
          <p:grpSpPr>
            <a:xfrm>
              <a:off x="4085150" y="4052725"/>
              <a:ext cx="320200" cy="301350"/>
              <a:chOff x="4085150" y="4052725"/>
              <a:chExt cx="320200" cy="301350"/>
            </a:xfrm>
          </p:grpSpPr>
          <p:sp>
            <p:nvSpPr>
              <p:cNvPr id="1233" name="Google Shape;1233;p40"/>
              <p:cNvSpPr/>
              <p:nvPr/>
            </p:nvSpPr>
            <p:spPr>
              <a:xfrm>
                <a:off x="4085150" y="4052725"/>
                <a:ext cx="320200" cy="301350"/>
              </a:xfrm>
              <a:custGeom>
                <a:avLst/>
                <a:gdLst/>
                <a:ahLst/>
                <a:cxnLst/>
                <a:rect l="l" t="t" r="r" b="b"/>
                <a:pathLst>
                  <a:path w="12808" h="12054" extrusionOk="0">
                    <a:moveTo>
                      <a:pt x="10515" y="0"/>
                    </a:moveTo>
                    <a:cubicBezTo>
                      <a:pt x="10338" y="0"/>
                      <a:pt x="10181" y="55"/>
                      <a:pt x="10132" y="152"/>
                    </a:cubicBezTo>
                    <a:cubicBezTo>
                      <a:pt x="9957" y="497"/>
                      <a:pt x="9631" y="645"/>
                      <a:pt x="9448" y="936"/>
                    </a:cubicBezTo>
                    <a:cubicBezTo>
                      <a:pt x="9015" y="1626"/>
                      <a:pt x="8365" y="2131"/>
                      <a:pt x="7871" y="2781"/>
                    </a:cubicBezTo>
                    <a:cubicBezTo>
                      <a:pt x="7517" y="3247"/>
                      <a:pt x="7164" y="3782"/>
                      <a:pt x="6705" y="4185"/>
                    </a:cubicBezTo>
                    <a:cubicBezTo>
                      <a:pt x="6138" y="4682"/>
                      <a:pt x="5838" y="5377"/>
                      <a:pt x="5357" y="5934"/>
                    </a:cubicBezTo>
                    <a:cubicBezTo>
                      <a:pt x="5169" y="6152"/>
                      <a:pt x="5018" y="6262"/>
                      <a:pt x="4891" y="6262"/>
                    </a:cubicBezTo>
                    <a:cubicBezTo>
                      <a:pt x="4731" y="6262"/>
                      <a:pt x="4611" y="6085"/>
                      <a:pt x="4508" y="5727"/>
                    </a:cubicBezTo>
                    <a:cubicBezTo>
                      <a:pt x="4464" y="5576"/>
                      <a:pt x="4410" y="5439"/>
                      <a:pt x="4319" y="5322"/>
                    </a:cubicBezTo>
                    <a:cubicBezTo>
                      <a:pt x="3991" y="4905"/>
                      <a:pt x="3638" y="4524"/>
                      <a:pt x="3580" y="3941"/>
                    </a:cubicBezTo>
                    <a:cubicBezTo>
                      <a:pt x="3550" y="3648"/>
                      <a:pt x="3304" y="3434"/>
                      <a:pt x="3011" y="3434"/>
                    </a:cubicBezTo>
                    <a:cubicBezTo>
                      <a:pt x="2962" y="3434"/>
                      <a:pt x="2911" y="3441"/>
                      <a:pt x="2859" y="3453"/>
                    </a:cubicBezTo>
                    <a:cubicBezTo>
                      <a:pt x="1748" y="3731"/>
                      <a:pt x="1231" y="4825"/>
                      <a:pt x="309" y="5372"/>
                    </a:cubicBezTo>
                    <a:cubicBezTo>
                      <a:pt x="287" y="5384"/>
                      <a:pt x="304" y="5450"/>
                      <a:pt x="287" y="5483"/>
                    </a:cubicBezTo>
                    <a:cubicBezTo>
                      <a:pt x="0" y="6045"/>
                      <a:pt x="321" y="6546"/>
                      <a:pt x="555" y="6972"/>
                    </a:cubicBezTo>
                    <a:cubicBezTo>
                      <a:pt x="1153" y="8061"/>
                      <a:pt x="1858" y="9092"/>
                      <a:pt x="2516" y="10148"/>
                    </a:cubicBezTo>
                    <a:cubicBezTo>
                      <a:pt x="2981" y="10897"/>
                      <a:pt x="3742" y="11340"/>
                      <a:pt x="4370" y="11918"/>
                    </a:cubicBezTo>
                    <a:cubicBezTo>
                      <a:pt x="4474" y="12014"/>
                      <a:pt x="4578" y="12054"/>
                      <a:pt x="4679" y="12054"/>
                    </a:cubicBezTo>
                    <a:cubicBezTo>
                      <a:pt x="4920" y="12054"/>
                      <a:pt x="5140" y="11824"/>
                      <a:pt x="5292" y="11608"/>
                    </a:cubicBezTo>
                    <a:cubicBezTo>
                      <a:pt x="5833" y="10838"/>
                      <a:pt x="6536" y="10202"/>
                      <a:pt x="7030" y="9387"/>
                    </a:cubicBezTo>
                    <a:cubicBezTo>
                      <a:pt x="7229" y="9058"/>
                      <a:pt x="7500" y="8700"/>
                      <a:pt x="7737" y="8447"/>
                    </a:cubicBezTo>
                    <a:cubicBezTo>
                      <a:pt x="8345" y="7797"/>
                      <a:pt x="9076" y="7273"/>
                      <a:pt x="9387" y="6387"/>
                    </a:cubicBezTo>
                    <a:cubicBezTo>
                      <a:pt x="9392" y="6372"/>
                      <a:pt x="9417" y="6361"/>
                      <a:pt x="9434" y="6355"/>
                    </a:cubicBezTo>
                    <a:cubicBezTo>
                      <a:pt x="10305" y="6030"/>
                      <a:pt x="10607" y="5130"/>
                      <a:pt x="11233" y="4553"/>
                    </a:cubicBezTo>
                    <a:cubicBezTo>
                      <a:pt x="11807" y="4021"/>
                      <a:pt x="12070" y="3198"/>
                      <a:pt x="12729" y="2707"/>
                    </a:cubicBezTo>
                    <a:cubicBezTo>
                      <a:pt x="12779" y="2668"/>
                      <a:pt x="12787" y="2574"/>
                      <a:pt x="12807" y="2524"/>
                    </a:cubicBezTo>
                    <a:cubicBezTo>
                      <a:pt x="12755" y="2360"/>
                      <a:pt x="12730" y="2220"/>
                      <a:pt x="12668" y="2100"/>
                    </a:cubicBezTo>
                    <a:cubicBezTo>
                      <a:pt x="12266" y="1347"/>
                      <a:pt x="11603" y="812"/>
                      <a:pt x="11037" y="198"/>
                    </a:cubicBezTo>
                    <a:cubicBezTo>
                      <a:pt x="10910" y="61"/>
                      <a:pt x="10702" y="0"/>
                      <a:pt x="10515"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4085150" y="4052725"/>
                <a:ext cx="320200" cy="301350"/>
              </a:xfrm>
              <a:custGeom>
                <a:avLst/>
                <a:gdLst/>
                <a:ahLst/>
                <a:cxnLst/>
                <a:rect l="l" t="t" r="r" b="b"/>
                <a:pathLst>
                  <a:path w="12808" h="12054" extrusionOk="0">
                    <a:moveTo>
                      <a:pt x="10207" y="1412"/>
                    </a:moveTo>
                    <a:cubicBezTo>
                      <a:pt x="10300" y="1412"/>
                      <a:pt x="10416" y="1468"/>
                      <a:pt x="10553" y="1609"/>
                    </a:cubicBezTo>
                    <a:cubicBezTo>
                      <a:pt x="10861" y="1929"/>
                      <a:pt x="11096" y="2370"/>
                      <a:pt x="11579" y="2529"/>
                    </a:cubicBezTo>
                    <a:cubicBezTo>
                      <a:pt x="11789" y="2599"/>
                      <a:pt x="11669" y="2745"/>
                      <a:pt x="11540" y="2822"/>
                    </a:cubicBezTo>
                    <a:cubicBezTo>
                      <a:pt x="10663" y="3347"/>
                      <a:pt x="10161" y="4226"/>
                      <a:pt x="9531" y="4981"/>
                    </a:cubicBezTo>
                    <a:cubicBezTo>
                      <a:pt x="9351" y="5195"/>
                      <a:pt x="9091" y="5365"/>
                      <a:pt x="8913" y="5504"/>
                    </a:cubicBezTo>
                    <a:cubicBezTo>
                      <a:pt x="8328" y="5955"/>
                      <a:pt x="8184" y="6720"/>
                      <a:pt x="7598" y="7122"/>
                    </a:cubicBezTo>
                    <a:cubicBezTo>
                      <a:pt x="7353" y="7289"/>
                      <a:pt x="7220" y="7549"/>
                      <a:pt x="7060" y="7763"/>
                    </a:cubicBezTo>
                    <a:cubicBezTo>
                      <a:pt x="6610" y="8366"/>
                      <a:pt x="6075" y="8899"/>
                      <a:pt x="5641" y="9524"/>
                    </a:cubicBezTo>
                    <a:cubicBezTo>
                      <a:pt x="5311" y="9998"/>
                      <a:pt x="4888" y="10427"/>
                      <a:pt x="4591" y="11015"/>
                    </a:cubicBezTo>
                    <a:cubicBezTo>
                      <a:pt x="3957" y="10187"/>
                      <a:pt x="3318" y="9488"/>
                      <a:pt x="2841" y="8693"/>
                    </a:cubicBezTo>
                    <a:cubicBezTo>
                      <a:pt x="2399" y="7955"/>
                      <a:pt x="1995" y="7189"/>
                      <a:pt x="1584" y="6430"/>
                    </a:cubicBezTo>
                    <a:cubicBezTo>
                      <a:pt x="1433" y="6149"/>
                      <a:pt x="1592" y="5854"/>
                      <a:pt x="1870" y="5666"/>
                    </a:cubicBezTo>
                    <a:cubicBezTo>
                      <a:pt x="2202" y="5443"/>
                      <a:pt x="2460" y="5144"/>
                      <a:pt x="2749" y="4792"/>
                    </a:cubicBezTo>
                    <a:cubicBezTo>
                      <a:pt x="2959" y="5136"/>
                      <a:pt x="3167" y="5486"/>
                      <a:pt x="3404" y="5812"/>
                    </a:cubicBezTo>
                    <a:cubicBezTo>
                      <a:pt x="3837" y="6404"/>
                      <a:pt x="4312" y="6966"/>
                      <a:pt x="4824" y="7492"/>
                    </a:cubicBezTo>
                    <a:cubicBezTo>
                      <a:pt x="4897" y="7569"/>
                      <a:pt x="4945" y="7646"/>
                      <a:pt x="5034" y="7646"/>
                    </a:cubicBezTo>
                    <a:cubicBezTo>
                      <a:pt x="5052" y="7646"/>
                      <a:pt x="5073" y="7642"/>
                      <a:pt x="5095" y="7635"/>
                    </a:cubicBezTo>
                    <a:cubicBezTo>
                      <a:pt x="5579" y="7479"/>
                      <a:pt x="5915" y="7189"/>
                      <a:pt x="6210" y="6745"/>
                    </a:cubicBezTo>
                    <a:cubicBezTo>
                      <a:pt x="6529" y="6263"/>
                      <a:pt x="6745" y="5505"/>
                      <a:pt x="7115" y="5337"/>
                    </a:cubicBezTo>
                    <a:cubicBezTo>
                      <a:pt x="7690" y="5073"/>
                      <a:pt x="7609" y="4539"/>
                      <a:pt x="7952" y="4244"/>
                    </a:cubicBezTo>
                    <a:cubicBezTo>
                      <a:pt x="8031" y="4176"/>
                      <a:pt x="8046" y="4013"/>
                      <a:pt x="8173" y="4013"/>
                    </a:cubicBezTo>
                    <a:cubicBezTo>
                      <a:pt x="8194" y="4013"/>
                      <a:pt x="8218" y="4017"/>
                      <a:pt x="8246" y="4027"/>
                    </a:cubicBezTo>
                    <a:cubicBezTo>
                      <a:pt x="8274" y="4038"/>
                      <a:pt x="8301" y="4043"/>
                      <a:pt x="8327" y="4043"/>
                    </a:cubicBezTo>
                    <a:cubicBezTo>
                      <a:pt x="8410" y="4043"/>
                      <a:pt x="8472" y="3991"/>
                      <a:pt x="8490" y="3927"/>
                    </a:cubicBezTo>
                    <a:cubicBezTo>
                      <a:pt x="8743" y="3026"/>
                      <a:pt x="9749" y="2622"/>
                      <a:pt x="9956" y="1673"/>
                    </a:cubicBezTo>
                    <a:cubicBezTo>
                      <a:pt x="9987" y="1527"/>
                      <a:pt x="10073" y="1412"/>
                      <a:pt x="10207" y="1412"/>
                    </a:cubicBezTo>
                    <a:close/>
                    <a:moveTo>
                      <a:pt x="10515" y="0"/>
                    </a:moveTo>
                    <a:cubicBezTo>
                      <a:pt x="10338" y="0"/>
                      <a:pt x="10181" y="55"/>
                      <a:pt x="10132" y="152"/>
                    </a:cubicBezTo>
                    <a:cubicBezTo>
                      <a:pt x="9957" y="497"/>
                      <a:pt x="9631" y="645"/>
                      <a:pt x="9448" y="936"/>
                    </a:cubicBezTo>
                    <a:cubicBezTo>
                      <a:pt x="9015" y="1626"/>
                      <a:pt x="8365" y="2131"/>
                      <a:pt x="7871" y="2781"/>
                    </a:cubicBezTo>
                    <a:cubicBezTo>
                      <a:pt x="7517" y="3247"/>
                      <a:pt x="7164" y="3782"/>
                      <a:pt x="6705" y="4185"/>
                    </a:cubicBezTo>
                    <a:cubicBezTo>
                      <a:pt x="6138" y="4682"/>
                      <a:pt x="5838" y="5377"/>
                      <a:pt x="5357" y="5934"/>
                    </a:cubicBezTo>
                    <a:cubicBezTo>
                      <a:pt x="5169" y="6152"/>
                      <a:pt x="5018" y="6262"/>
                      <a:pt x="4891" y="6262"/>
                    </a:cubicBezTo>
                    <a:cubicBezTo>
                      <a:pt x="4731" y="6262"/>
                      <a:pt x="4611" y="6085"/>
                      <a:pt x="4508" y="5727"/>
                    </a:cubicBezTo>
                    <a:cubicBezTo>
                      <a:pt x="4464" y="5576"/>
                      <a:pt x="4410" y="5439"/>
                      <a:pt x="4319" y="5322"/>
                    </a:cubicBezTo>
                    <a:cubicBezTo>
                      <a:pt x="3991" y="4905"/>
                      <a:pt x="3638" y="4524"/>
                      <a:pt x="3580" y="3941"/>
                    </a:cubicBezTo>
                    <a:cubicBezTo>
                      <a:pt x="3550" y="3648"/>
                      <a:pt x="3304" y="3434"/>
                      <a:pt x="3011" y="3434"/>
                    </a:cubicBezTo>
                    <a:cubicBezTo>
                      <a:pt x="2962" y="3434"/>
                      <a:pt x="2911" y="3441"/>
                      <a:pt x="2859" y="3453"/>
                    </a:cubicBezTo>
                    <a:cubicBezTo>
                      <a:pt x="1748" y="3731"/>
                      <a:pt x="1231" y="4825"/>
                      <a:pt x="309" y="5372"/>
                    </a:cubicBezTo>
                    <a:cubicBezTo>
                      <a:pt x="287" y="5384"/>
                      <a:pt x="304" y="5450"/>
                      <a:pt x="287" y="5483"/>
                    </a:cubicBezTo>
                    <a:cubicBezTo>
                      <a:pt x="0" y="6045"/>
                      <a:pt x="321" y="6546"/>
                      <a:pt x="555" y="6972"/>
                    </a:cubicBezTo>
                    <a:cubicBezTo>
                      <a:pt x="1153" y="8061"/>
                      <a:pt x="1858" y="9092"/>
                      <a:pt x="2516" y="10148"/>
                    </a:cubicBezTo>
                    <a:cubicBezTo>
                      <a:pt x="2981" y="10897"/>
                      <a:pt x="3742" y="11340"/>
                      <a:pt x="4370" y="11918"/>
                    </a:cubicBezTo>
                    <a:cubicBezTo>
                      <a:pt x="4474" y="12014"/>
                      <a:pt x="4578" y="12054"/>
                      <a:pt x="4679" y="12054"/>
                    </a:cubicBezTo>
                    <a:cubicBezTo>
                      <a:pt x="4920" y="12054"/>
                      <a:pt x="5140" y="11824"/>
                      <a:pt x="5292" y="11608"/>
                    </a:cubicBezTo>
                    <a:cubicBezTo>
                      <a:pt x="5833" y="10838"/>
                      <a:pt x="6536" y="10202"/>
                      <a:pt x="7030" y="9387"/>
                    </a:cubicBezTo>
                    <a:cubicBezTo>
                      <a:pt x="7229" y="9058"/>
                      <a:pt x="7500" y="8700"/>
                      <a:pt x="7737" y="8447"/>
                    </a:cubicBezTo>
                    <a:cubicBezTo>
                      <a:pt x="8345" y="7797"/>
                      <a:pt x="9076" y="7273"/>
                      <a:pt x="9387" y="6387"/>
                    </a:cubicBezTo>
                    <a:cubicBezTo>
                      <a:pt x="9392" y="6372"/>
                      <a:pt x="9417" y="6361"/>
                      <a:pt x="9434" y="6355"/>
                    </a:cubicBezTo>
                    <a:cubicBezTo>
                      <a:pt x="10305" y="6030"/>
                      <a:pt x="10607" y="5130"/>
                      <a:pt x="11233" y="4553"/>
                    </a:cubicBezTo>
                    <a:cubicBezTo>
                      <a:pt x="11807" y="4021"/>
                      <a:pt x="12070" y="3198"/>
                      <a:pt x="12729" y="2707"/>
                    </a:cubicBezTo>
                    <a:cubicBezTo>
                      <a:pt x="12779" y="2668"/>
                      <a:pt x="12787" y="2574"/>
                      <a:pt x="12807" y="2524"/>
                    </a:cubicBezTo>
                    <a:cubicBezTo>
                      <a:pt x="12755" y="2360"/>
                      <a:pt x="12730" y="2220"/>
                      <a:pt x="12668" y="2100"/>
                    </a:cubicBezTo>
                    <a:cubicBezTo>
                      <a:pt x="12266" y="1347"/>
                      <a:pt x="11603" y="812"/>
                      <a:pt x="11037" y="198"/>
                    </a:cubicBezTo>
                    <a:cubicBezTo>
                      <a:pt x="10910" y="61"/>
                      <a:pt x="10702" y="0"/>
                      <a:pt x="10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5" name="Google Shape;1235;p40"/>
          <p:cNvSpPr/>
          <p:nvPr/>
        </p:nvSpPr>
        <p:spPr>
          <a:xfrm rot="9443791">
            <a:off x="4588149" y="4339270"/>
            <a:ext cx="653784" cy="214753"/>
          </a:xfrm>
          <a:custGeom>
            <a:avLst/>
            <a:gdLst/>
            <a:ahLst/>
            <a:cxnLst/>
            <a:rect l="l" t="t" r="r" b="b"/>
            <a:pathLst>
              <a:path w="44201" h="14519" extrusionOk="0">
                <a:moveTo>
                  <a:pt x="36197" y="1"/>
                </a:moveTo>
                <a:cubicBezTo>
                  <a:pt x="35851" y="1"/>
                  <a:pt x="35604" y="208"/>
                  <a:pt x="35432" y="382"/>
                </a:cubicBezTo>
                <a:cubicBezTo>
                  <a:pt x="35081" y="736"/>
                  <a:pt x="35129" y="1375"/>
                  <a:pt x="35317" y="1732"/>
                </a:cubicBezTo>
                <a:cubicBezTo>
                  <a:pt x="35643" y="2347"/>
                  <a:pt x="35926" y="2985"/>
                  <a:pt x="36251" y="3595"/>
                </a:cubicBezTo>
                <a:cubicBezTo>
                  <a:pt x="36952" y="4915"/>
                  <a:pt x="37604" y="6259"/>
                  <a:pt x="38281" y="7591"/>
                </a:cubicBezTo>
                <a:cubicBezTo>
                  <a:pt x="38338" y="7706"/>
                  <a:pt x="38557" y="7776"/>
                  <a:pt x="38435" y="7949"/>
                </a:cubicBezTo>
                <a:cubicBezTo>
                  <a:pt x="38387" y="8016"/>
                  <a:pt x="38328" y="8035"/>
                  <a:pt x="38264" y="8035"/>
                </a:cubicBezTo>
                <a:cubicBezTo>
                  <a:pt x="38183" y="8035"/>
                  <a:pt x="38094" y="8005"/>
                  <a:pt x="38011" y="8005"/>
                </a:cubicBezTo>
                <a:cubicBezTo>
                  <a:pt x="37998" y="8005"/>
                  <a:pt x="37984" y="8006"/>
                  <a:pt x="37971" y="8008"/>
                </a:cubicBezTo>
                <a:cubicBezTo>
                  <a:pt x="37954" y="8010"/>
                  <a:pt x="37938" y="8011"/>
                  <a:pt x="37922" y="8011"/>
                </a:cubicBezTo>
                <a:cubicBezTo>
                  <a:pt x="37722" y="8011"/>
                  <a:pt x="37606" y="7819"/>
                  <a:pt x="37474" y="7686"/>
                </a:cubicBezTo>
                <a:cubicBezTo>
                  <a:pt x="37266" y="7480"/>
                  <a:pt x="37014" y="7279"/>
                  <a:pt x="36744" y="7279"/>
                </a:cubicBezTo>
                <a:cubicBezTo>
                  <a:pt x="36727" y="7279"/>
                  <a:pt x="36709" y="7279"/>
                  <a:pt x="36692" y="7281"/>
                </a:cubicBezTo>
                <a:cubicBezTo>
                  <a:pt x="36656" y="7284"/>
                  <a:pt x="36622" y="7286"/>
                  <a:pt x="36588" y="7286"/>
                </a:cubicBezTo>
                <a:cubicBezTo>
                  <a:pt x="36311" y="7286"/>
                  <a:pt x="36110" y="7173"/>
                  <a:pt x="35910" y="7015"/>
                </a:cubicBezTo>
                <a:cubicBezTo>
                  <a:pt x="35637" y="6796"/>
                  <a:pt x="35278" y="6764"/>
                  <a:pt x="34972" y="6596"/>
                </a:cubicBezTo>
                <a:cubicBezTo>
                  <a:pt x="34314" y="6236"/>
                  <a:pt x="33511" y="6105"/>
                  <a:pt x="32750" y="5983"/>
                </a:cubicBezTo>
                <a:cubicBezTo>
                  <a:pt x="32487" y="5940"/>
                  <a:pt x="32447" y="5702"/>
                  <a:pt x="32166" y="5658"/>
                </a:cubicBezTo>
                <a:cubicBezTo>
                  <a:pt x="31465" y="5549"/>
                  <a:pt x="30804" y="5218"/>
                  <a:pt x="30089" y="5110"/>
                </a:cubicBezTo>
                <a:cubicBezTo>
                  <a:pt x="29934" y="5086"/>
                  <a:pt x="29954" y="4822"/>
                  <a:pt x="29724" y="4822"/>
                </a:cubicBezTo>
                <a:cubicBezTo>
                  <a:pt x="29696" y="4822"/>
                  <a:pt x="29665" y="4826"/>
                  <a:pt x="29628" y="4835"/>
                </a:cubicBezTo>
                <a:cubicBezTo>
                  <a:pt x="29524" y="4860"/>
                  <a:pt x="29419" y="4870"/>
                  <a:pt x="29313" y="4870"/>
                </a:cubicBezTo>
                <a:cubicBezTo>
                  <a:pt x="28904" y="4870"/>
                  <a:pt x="28486" y="4719"/>
                  <a:pt x="28080" y="4681"/>
                </a:cubicBezTo>
                <a:cubicBezTo>
                  <a:pt x="27375" y="4614"/>
                  <a:pt x="26717" y="4238"/>
                  <a:pt x="25925" y="4238"/>
                </a:cubicBezTo>
                <a:cubicBezTo>
                  <a:pt x="25917" y="4238"/>
                  <a:pt x="25910" y="4238"/>
                  <a:pt x="25902" y="4238"/>
                </a:cubicBezTo>
                <a:cubicBezTo>
                  <a:pt x="25892" y="4238"/>
                  <a:pt x="25883" y="4238"/>
                  <a:pt x="25873" y="4238"/>
                </a:cubicBezTo>
                <a:cubicBezTo>
                  <a:pt x="25234" y="4238"/>
                  <a:pt x="24603" y="3994"/>
                  <a:pt x="23919" y="3994"/>
                </a:cubicBezTo>
                <a:cubicBezTo>
                  <a:pt x="23850" y="3994"/>
                  <a:pt x="23781" y="3997"/>
                  <a:pt x="23711" y="4002"/>
                </a:cubicBezTo>
                <a:cubicBezTo>
                  <a:pt x="23559" y="4014"/>
                  <a:pt x="23405" y="4019"/>
                  <a:pt x="23248" y="4019"/>
                </a:cubicBezTo>
                <a:cubicBezTo>
                  <a:pt x="22726" y="4019"/>
                  <a:pt x="22186" y="3962"/>
                  <a:pt x="21657" y="3896"/>
                </a:cubicBezTo>
                <a:cubicBezTo>
                  <a:pt x="21473" y="3872"/>
                  <a:pt x="21279" y="3862"/>
                  <a:pt x="21079" y="3862"/>
                </a:cubicBezTo>
                <a:cubicBezTo>
                  <a:pt x="20588" y="3862"/>
                  <a:pt x="20062" y="3924"/>
                  <a:pt x="19567" y="4004"/>
                </a:cubicBezTo>
                <a:cubicBezTo>
                  <a:pt x="19499" y="4015"/>
                  <a:pt x="19426" y="4019"/>
                  <a:pt x="19350" y="4019"/>
                </a:cubicBezTo>
                <a:cubicBezTo>
                  <a:pt x="19144" y="4019"/>
                  <a:pt x="18918" y="3989"/>
                  <a:pt x="18725" y="3989"/>
                </a:cubicBezTo>
                <a:cubicBezTo>
                  <a:pt x="18556" y="3989"/>
                  <a:pt x="18412" y="4012"/>
                  <a:pt x="18326" y="4098"/>
                </a:cubicBezTo>
                <a:cubicBezTo>
                  <a:pt x="18186" y="4238"/>
                  <a:pt x="18081" y="4294"/>
                  <a:pt x="17994" y="4294"/>
                </a:cubicBezTo>
                <a:cubicBezTo>
                  <a:pt x="17824" y="4294"/>
                  <a:pt x="17722" y="4083"/>
                  <a:pt x="17552" y="3875"/>
                </a:cubicBezTo>
                <a:lnTo>
                  <a:pt x="17552" y="3875"/>
                </a:lnTo>
                <a:cubicBezTo>
                  <a:pt x="17569" y="4206"/>
                  <a:pt x="17467" y="4362"/>
                  <a:pt x="17281" y="4362"/>
                </a:cubicBezTo>
                <a:cubicBezTo>
                  <a:pt x="17235" y="4362"/>
                  <a:pt x="17184" y="4353"/>
                  <a:pt x="17129" y="4334"/>
                </a:cubicBezTo>
                <a:cubicBezTo>
                  <a:pt x="16935" y="4269"/>
                  <a:pt x="16745" y="4243"/>
                  <a:pt x="16557" y="4243"/>
                </a:cubicBezTo>
                <a:cubicBezTo>
                  <a:pt x="16178" y="4243"/>
                  <a:pt x="15808" y="4349"/>
                  <a:pt x="15441" y="4454"/>
                </a:cubicBezTo>
                <a:cubicBezTo>
                  <a:pt x="15188" y="4526"/>
                  <a:pt x="14908" y="4679"/>
                  <a:pt x="14667" y="4679"/>
                </a:cubicBezTo>
                <a:cubicBezTo>
                  <a:pt x="14609" y="4679"/>
                  <a:pt x="14553" y="4670"/>
                  <a:pt x="14501" y="4649"/>
                </a:cubicBezTo>
                <a:cubicBezTo>
                  <a:pt x="14269" y="4556"/>
                  <a:pt x="14037" y="4519"/>
                  <a:pt x="13810" y="4519"/>
                </a:cubicBezTo>
                <a:cubicBezTo>
                  <a:pt x="13274" y="4519"/>
                  <a:pt x="12764" y="4726"/>
                  <a:pt x="12342" y="4886"/>
                </a:cubicBezTo>
                <a:cubicBezTo>
                  <a:pt x="11528" y="5195"/>
                  <a:pt x="10600" y="4963"/>
                  <a:pt x="9854" y="5531"/>
                </a:cubicBezTo>
                <a:cubicBezTo>
                  <a:pt x="9721" y="5634"/>
                  <a:pt x="9359" y="5717"/>
                  <a:pt x="9098" y="5787"/>
                </a:cubicBezTo>
                <a:cubicBezTo>
                  <a:pt x="8608" y="5919"/>
                  <a:pt x="8008" y="5695"/>
                  <a:pt x="7640" y="6248"/>
                </a:cubicBezTo>
                <a:cubicBezTo>
                  <a:pt x="7575" y="6344"/>
                  <a:pt x="7395" y="6364"/>
                  <a:pt x="7253" y="6402"/>
                </a:cubicBezTo>
                <a:cubicBezTo>
                  <a:pt x="6972" y="6477"/>
                  <a:pt x="6636" y="6455"/>
                  <a:pt x="6422" y="6553"/>
                </a:cubicBezTo>
                <a:cubicBezTo>
                  <a:pt x="5961" y="6762"/>
                  <a:pt x="5371" y="6725"/>
                  <a:pt x="5029" y="7164"/>
                </a:cubicBezTo>
                <a:cubicBezTo>
                  <a:pt x="4934" y="7286"/>
                  <a:pt x="4815" y="7318"/>
                  <a:pt x="4688" y="7318"/>
                </a:cubicBezTo>
                <a:cubicBezTo>
                  <a:pt x="4552" y="7318"/>
                  <a:pt x="4407" y="7282"/>
                  <a:pt x="4271" y="7282"/>
                </a:cubicBezTo>
                <a:cubicBezTo>
                  <a:pt x="4120" y="7282"/>
                  <a:pt x="3979" y="7326"/>
                  <a:pt x="3875" y="7511"/>
                </a:cubicBezTo>
                <a:cubicBezTo>
                  <a:pt x="3797" y="7650"/>
                  <a:pt x="3510" y="7552"/>
                  <a:pt x="3309" y="7640"/>
                </a:cubicBezTo>
                <a:cubicBezTo>
                  <a:pt x="2424" y="8028"/>
                  <a:pt x="1612" y="8461"/>
                  <a:pt x="841" y="9109"/>
                </a:cubicBezTo>
                <a:cubicBezTo>
                  <a:pt x="93" y="9738"/>
                  <a:pt x="124" y="10446"/>
                  <a:pt x="41" y="11189"/>
                </a:cubicBezTo>
                <a:cubicBezTo>
                  <a:pt x="0" y="11558"/>
                  <a:pt x="803" y="12313"/>
                  <a:pt x="1223" y="12313"/>
                </a:cubicBezTo>
                <a:cubicBezTo>
                  <a:pt x="1251" y="12313"/>
                  <a:pt x="1278" y="12310"/>
                  <a:pt x="1302" y="12303"/>
                </a:cubicBezTo>
                <a:cubicBezTo>
                  <a:pt x="1367" y="12284"/>
                  <a:pt x="1430" y="12276"/>
                  <a:pt x="1493" y="12276"/>
                </a:cubicBezTo>
                <a:cubicBezTo>
                  <a:pt x="1749" y="12276"/>
                  <a:pt x="1987" y="12402"/>
                  <a:pt x="2216" y="12402"/>
                </a:cubicBezTo>
                <a:cubicBezTo>
                  <a:pt x="2303" y="12402"/>
                  <a:pt x="2389" y="12384"/>
                  <a:pt x="2473" y="12335"/>
                </a:cubicBezTo>
                <a:cubicBezTo>
                  <a:pt x="3331" y="11826"/>
                  <a:pt x="4157" y="11263"/>
                  <a:pt x="5020" y="10757"/>
                </a:cubicBezTo>
                <a:cubicBezTo>
                  <a:pt x="5527" y="10459"/>
                  <a:pt x="6046" y="10157"/>
                  <a:pt x="6559" y="9881"/>
                </a:cubicBezTo>
                <a:cubicBezTo>
                  <a:pt x="7564" y="9341"/>
                  <a:pt x="8613" y="8888"/>
                  <a:pt x="9695" y="8525"/>
                </a:cubicBezTo>
                <a:cubicBezTo>
                  <a:pt x="11026" y="8081"/>
                  <a:pt x="12392" y="7721"/>
                  <a:pt x="13762" y="7413"/>
                </a:cubicBezTo>
                <a:cubicBezTo>
                  <a:pt x="15344" y="7056"/>
                  <a:pt x="16967" y="6861"/>
                  <a:pt x="18577" y="6795"/>
                </a:cubicBezTo>
                <a:cubicBezTo>
                  <a:pt x="19461" y="6759"/>
                  <a:pt x="20349" y="6706"/>
                  <a:pt x="21239" y="6706"/>
                </a:cubicBezTo>
                <a:cubicBezTo>
                  <a:pt x="21904" y="6706"/>
                  <a:pt x="22571" y="6736"/>
                  <a:pt x="23239" y="6826"/>
                </a:cubicBezTo>
                <a:cubicBezTo>
                  <a:pt x="24848" y="7042"/>
                  <a:pt x="26462" y="7238"/>
                  <a:pt x="28072" y="7458"/>
                </a:cubicBezTo>
                <a:cubicBezTo>
                  <a:pt x="28725" y="7547"/>
                  <a:pt x="29330" y="7773"/>
                  <a:pt x="29973" y="7878"/>
                </a:cubicBezTo>
                <a:cubicBezTo>
                  <a:pt x="30394" y="7947"/>
                  <a:pt x="30909" y="7944"/>
                  <a:pt x="31221" y="8102"/>
                </a:cubicBezTo>
                <a:cubicBezTo>
                  <a:pt x="32421" y="8711"/>
                  <a:pt x="33799" y="8800"/>
                  <a:pt x="34952" y="9460"/>
                </a:cubicBezTo>
                <a:cubicBezTo>
                  <a:pt x="35297" y="9656"/>
                  <a:pt x="35789" y="9413"/>
                  <a:pt x="35954" y="9797"/>
                </a:cubicBezTo>
                <a:cubicBezTo>
                  <a:pt x="36085" y="10103"/>
                  <a:pt x="36278" y="10026"/>
                  <a:pt x="36477" y="10086"/>
                </a:cubicBezTo>
                <a:cubicBezTo>
                  <a:pt x="36486" y="10089"/>
                  <a:pt x="36495" y="10090"/>
                  <a:pt x="36504" y="10090"/>
                </a:cubicBezTo>
                <a:cubicBezTo>
                  <a:pt x="36582" y="10090"/>
                  <a:pt x="36687" y="10015"/>
                  <a:pt x="36767" y="10015"/>
                </a:cubicBezTo>
                <a:cubicBezTo>
                  <a:pt x="36830" y="10015"/>
                  <a:pt x="36876" y="10061"/>
                  <a:pt x="36881" y="10224"/>
                </a:cubicBezTo>
                <a:cubicBezTo>
                  <a:pt x="36890" y="10487"/>
                  <a:pt x="36705" y="10617"/>
                  <a:pt x="36514" y="10655"/>
                </a:cubicBezTo>
                <a:cubicBezTo>
                  <a:pt x="35275" y="10901"/>
                  <a:pt x="34020" y="11068"/>
                  <a:pt x="32796" y="11372"/>
                </a:cubicBezTo>
                <a:cubicBezTo>
                  <a:pt x="32024" y="11565"/>
                  <a:pt x="31196" y="11406"/>
                  <a:pt x="30469" y="11779"/>
                </a:cubicBezTo>
                <a:cubicBezTo>
                  <a:pt x="30002" y="12019"/>
                  <a:pt x="29445" y="12258"/>
                  <a:pt x="29281" y="12756"/>
                </a:cubicBezTo>
                <a:cubicBezTo>
                  <a:pt x="29169" y="13098"/>
                  <a:pt x="29281" y="13635"/>
                  <a:pt x="29503" y="13929"/>
                </a:cubicBezTo>
                <a:cubicBezTo>
                  <a:pt x="29662" y="14142"/>
                  <a:pt x="29894" y="14462"/>
                  <a:pt x="30213" y="14462"/>
                </a:cubicBezTo>
                <a:cubicBezTo>
                  <a:pt x="30343" y="14462"/>
                  <a:pt x="30487" y="14410"/>
                  <a:pt x="30647" y="14275"/>
                </a:cubicBezTo>
                <a:cubicBezTo>
                  <a:pt x="30677" y="14249"/>
                  <a:pt x="30710" y="14238"/>
                  <a:pt x="30743" y="14238"/>
                </a:cubicBezTo>
                <a:cubicBezTo>
                  <a:pt x="30808" y="14238"/>
                  <a:pt x="30872" y="14283"/>
                  <a:pt x="30913" y="14346"/>
                </a:cubicBezTo>
                <a:cubicBezTo>
                  <a:pt x="30999" y="14478"/>
                  <a:pt x="31096" y="14518"/>
                  <a:pt x="31199" y="14518"/>
                </a:cubicBezTo>
                <a:cubicBezTo>
                  <a:pt x="31320" y="14518"/>
                  <a:pt x="31449" y="14462"/>
                  <a:pt x="31571" y="14437"/>
                </a:cubicBezTo>
                <a:cubicBezTo>
                  <a:pt x="31823" y="14389"/>
                  <a:pt x="32059" y="14313"/>
                  <a:pt x="32330" y="14306"/>
                </a:cubicBezTo>
                <a:cubicBezTo>
                  <a:pt x="33216" y="14278"/>
                  <a:pt x="34130" y="14271"/>
                  <a:pt x="34981" y="14131"/>
                </a:cubicBezTo>
                <a:cubicBezTo>
                  <a:pt x="36376" y="13901"/>
                  <a:pt x="37801" y="13970"/>
                  <a:pt x="39171" y="13611"/>
                </a:cubicBezTo>
                <a:cubicBezTo>
                  <a:pt x="39272" y="13584"/>
                  <a:pt x="39375" y="13575"/>
                  <a:pt x="39479" y="13575"/>
                </a:cubicBezTo>
                <a:cubicBezTo>
                  <a:pt x="39748" y="13575"/>
                  <a:pt x="40020" y="13639"/>
                  <a:pt x="40269" y="13639"/>
                </a:cubicBezTo>
                <a:cubicBezTo>
                  <a:pt x="40380" y="13639"/>
                  <a:pt x="40487" y="13626"/>
                  <a:pt x="40588" y="13589"/>
                </a:cubicBezTo>
                <a:cubicBezTo>
                  <a:pt x="41499" y="13250"/>
                  <a:pt x="42509" y="13310"/>
                  <a:pt x="43375" y="12734"/>
                </a:cubicBezTo>
                <a:cubicBezTo>
                  <a:pt x="43924" y="12367"/>
                  <a:pt x="44200" y="12054"/>
                  <a:pt x="44036" y="11400"/>
                </a:cubicBezTo>
                <a:cubicBezTo>
                  <a:pt x="43807" y="10484"/>
                  <a:pt x="43329" y="9662"/>
                  <a:pt x="42943" y="8833"/>
                </a:cubicBezTo>
                <a:cubicBezTo>
                  <a:pt x="42506" y="7890"/>
                  <a:pt x="41964" y="6937"/>
                  <a:pt x="41283" y="6114"/>
                </a:cubicBezTo>
                <a:cubicBezTo>
                  <a:pt x="40851" y="5593"/>
                  <a:pt x="40626" y="4948"/>
                  <a:pt x="40264" y="4392"/>
                </a:cubicBezTo>
                <a:cubicBezTo>
                  <a:pt x="39940" y="3895"/>
                  <a:pt x="39533" y="3435"/>
                  <a:pt x="39257" y="2910"/>
                </a:cubicBezTo>
                <a:cubicBezTo>
                  <a:pt x="39045" y="2508"/>
                  <a:pt x="38718" y="2229"/>
                  <a:pt x="38477" y="1881"/>
                </a:cubicBezTo>
                <a:cubicBezTo>
                  <a:pt x="37930" y="1086"/>
                  <a:pt x="37472" y="274"/>
                  <a:pt x="36414" y="27"/>
                </a:cubicBezTo>
                <a:cubicBezTo>
                  <a:pt x="36337" y="9"/>
                  <a:pt x="36265" y="1"/>
                  <a:pt x="36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38"/>
          <p:cNvSpPr txBox="1">
            <a:spLocks noGrp="1"/>
          </p:cNvSpPr>
          <p:nvPr>
            <p:ph type="subTitle" idx="1"/>
          </p:nvPr>
        </p:nvSpPr>
        <p:spPr>
          <a:xfrm>
            <a:off x="2399681" y="1987123"/>
            <a:ext cx="1696500" cy="1982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Einstein wrote a letter to Franklin D. Roosevelt on 2</a:t>
            </a:r>
            <a:r>
              <a:rPr lang="en-US" baseline="30000" dirty="0"/>
              <a:t>nd</a:t>
            </a:r>
            <a:r>
              <a:rPr lang="en-US" dirty="0"/>
              <a:t> August 1939, in which he warned: “A single bombed if this type….. Exploded in a port might very well destroy the port including the surrounding area.</a:t>
            </a:r>
          </a:p>
        </p:txBody>
      </p:sp>
      <p:sp>
        <p:nvSpPr>
          <p:cNvPr id="1130" name="Google Shape;1130;p38"/>
          <p:cNvSpPr txBox="1">
            <a:spLocks noGrp="1"/>
          </p:cNvSpPr>
          <p:nvPr>
            <p:ph type="subTitle" idx="2"/>
          </p:nvPr>
        </p:nvSpPr>
        <p:spPr>
          <a:xfrm>
            <a:off x="5074736" y="2143275"/>
            <a:ext cx="1696500" cy="18258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President took it as a advise and bombed the two Japanese states of Hiroshima and Nagasaki in august 1945.</a:t>
            </a:r>
            <a:endParaRPr dirty="0"/>
          </a:p>
        </p:txBody>
      </p:sp>
      <p:sp>
        <p:nvSpPr>
          <p:cNvPr id="1131" name="Google Shape;1131;p38"/>
          <p:cNvSpPr txBox="1">
            <a:spLocks noGrp="1"/>
          </p:cNvSpPr>
          <p:nvPr>
            <p:ph type="ctrTitle"/>
          </p:nvPr>
        </p:nvSpPr>
        <p:spPr>
          <a:xfrm>
            <a:off x="2487910" y="1447387"/>
            <a:ext cx="149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01</a:t>
            </a:r>
            <a:endParaRPr dirty="0"/>
          </a:p>
        </p:txBody>
      </p:sp>
      <p:sp>
        <p:nvSpPr>
          <p:cNvPr id="1132" name="Google Shape;1132;p38"/>
          <p:cNvSpPr txBox="1">
            <a:spLocks noGrp="1"/>
          </p:cNvSpPr>
          <p:nvPr>
            <p:ph type="ctrTitle" idx="3"/>
          </p:nvPr>
        </p:nvSpPr>
        <p:spPr>
          <a:xfrm>
            <a:off x="5175986" y="1470905"/>
            <a:ext cx="149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02</a:t>
            </a:r>
            <a:endParaRPr dirty="0"/>
          </a:p>
        </p:txBody>
      </p:sp>
      <p:grpSp>
        <p:nvGrpSpPr>
          <p:cNvPr id="1133" name="Google Shape;1133;p38"/>
          <p:cNvGrpSpPr/>
          <p:nvPr/>
        </p:nvGrpSpPr>
        <p:grpSpPr>
          <a:xfrm>
            <a:off x="2130375" y="1404625"/>
            <a:ext cx="2197419" cy="3396282"/>
            <a:chOff x="2130375" y="1404625"/>
            <a:chExt cx="2197419" cy="3396282"/>
          </a:xfrm>
        </p:grpSpPr>
        <p:sp>
          <p:nvSpPr>
            <p:cNvPr id="1134" name="Google Shape;1134;p38"/>
            <p:cNvSpPr/>
            <p:nvPr/>
          </p:nvSpPr>
          <p:spPr>
            <a:xfrm>
              <a:off x="2202227" y="4066539"/>
              <a:ext cx="2027569" cy="703808"/>
            </a:xfrm>
            <a:custGeom>
              <a:avLst/>
              <a:gdLst/>
              <a:ahLst/>
              <a:cxnLst/>
              <a:rect l="l" t="t" r="r" b="b"/>
              <a:pathLst>
                <a:path w="93243" h="38407" extrusionOk="0">
                  <a:moveTo>
                    <a:pt x="90950" y="0"/>
                  </a:moveTo>
                  <a:cubicBezTo>
                    <a:pt x="90551" y="0"/>
                    <a:pt x="90166" y="41"/>
                    <a:pt x="89816" y="205"/>
                  </a:cubicBezTo>
                  <a:cubicBezTo>
                    <a:pt x="88592" y="776"/>
                    <a:pt x="87319" y="639"/>
                    <a:pt x="86072" y="830"/>
                  </a:cubicBezTo>
                  <a:cubicBezTo>
                    <a:pt x="86041" y="835"/>
                    <a:pt x="86008" y="837"/>
                    <a:pt x="85976" y="837"/>
                  </a:cubicBezTo>
                  <a:cubicBezTo>
                    <a:pt x="85756" y="837"/>
                    <a:pt x="85508" y="744"/>
                    <a:pt x="85304" y="744"/>
                  </a:cubicBezTo>
                  <a:cubicBezTo>
                    <a:pt x="85235" y="744"/>
                    <a:pt x="85172" y="755"/>
                    <a:pt x="85116" y="783"/>
                  </a:cubicBezTo>
                  <a:cubicBezTo>
                    <a:pt x="84699" y="993"/>
                    <a:pt x="84272" y="1037"/>
                    <a:pt x="83843" y="1037"/>
                  </a:cubicBezTo>
                  <a:cubicBezTo>
                    <a:pt x="83542" y="1037"/>
                    <a:pt x="83239" y="1015"/>
                    <a:pt x="82940" y="1015"/>
                  </a:cubicBezTo>
                  <a:cubicBezTo>
                    <a:pt x="82846" y="1015"/>
                    <a:pt x="82752" y="1017"/>
                    <a:pt x="82659" y="1023"/>
                  </a:cubicBezTo>
                  <a:cubicBezTo>
                    <a:pt x="80792" y="1135"/>
                    <a:pt x="78920" y="1130"/>
                    <a:pt x="77050" y="1188"/>
                  </a:cubicBezTo>
                  <a:cubicBezTo>
                    <a:pt x="76816" y="1196"/>
                    <a:pt x="76586" y="1350"/>
                    <a:pt x="76355" y="1350"/>
                  </a:cubicBezTo>
                  <a:cubicBezTo>
                    <a:pt x="76353" y="1350"/>
                    <a:pt x="76350" y="1350"/>
                    <a:pt x="76348" y="1350"/>
                  </a:cubicBezTo>
                  <a:cubicBezTo>
                    <a:pt x="75877" y="1344"/>
                    <a:pt x="75394" y="1190"/>
                    <a:pt x="74925" y="1190"/>
                  </a:cubicBezTo>
                  <a:cubicBezTo>
                    <a:pt x="74570" y="1190"/>
                    <a:pt x="74222" y="1278"/>
                    <a:pt x="73893" y="1585"/>
                  </a:cubicBezTo>
                  <a:cubicBezTo>
                    <a:pt x="73865" y="1611"/>
                    <a:pt x="73798" y="1625"/>
                    <a:pt x="73735" y="1625"/>
                  </a:cubicBezTo>
                  <a:cubicBezTo>
                    <a:pt x="73677" y="1625"/>
                    <a:pt x="73621" y="1613"/>
                    <a:pt x="73603" y="1590"/>
                  </a:cubicBezTo>
                  <a:cubicBezTo>
                    <a:pt x="73414" y="1351"/>
                    <a:pt x="73208" y="1279"/>
                    <a:pt x="72994" y="1279"/>
                  </a:cubicBezTo>
                  <a:cubicBezTo>
                    <a:pt x="72754" y="1279"/>
                    <a:pt x="72502" y="1369"/>
                    <a:pt x="72252" y="1414"/>
                  </a:cubicBezTo>
                  <a:cubicBezTo>
                    <a:pt x="71486" y="1550"/>
                    <a:pt x="70716" y="1768"/>
                    <a:pt x="69951" y="1768"/>
                  </a:cubicBezTo>
                  <a:cubicBezTo>
                    <a:pt x="69932" y="1768"/>
                    <a:pt x="69913" y="1767"/>
                    <a:pt x="69893" y="1767"/>
                  </a:cubicBezTo>
                  <a:cubicBezTo>
                    <a:pt x="68771" y="1750"/>
                    <a:pt x="67649" y="1712"/>
                    <a:pt x="66526" y="1712"/>
                  </a:cubicBezTo>
                  <a:cubicBezTo>
                    <a:pt x="66270" y="1712"/>
                    <a:pt x="66013" y="1714"/>
                    <a:pt x="65757" y="1719"/>
                  </a:cubicBezTo>
                  <a:cubicBezTo>
                    <a:pt x="64757" y="1737"/>
                    <a:pt x="63755" y="1852"/>
                    <a:pt x="62755" y="1852"/>
                  </a:cubicBezTo>
                  <a:cubicBezTo>
                    <a:pt x="62105" y="1852"/>
                    <a:pt x="61456" y="1803"/>
                    <a:pt x="60809" y="1648"/>
                  </a:cubicBezTo>
                  <a:cubicBezTo>
                    <a:pt x="60784" y="1643"/>
                    <a:pt x="60761" y="1640"/>
                    <a:pt x="60738" y="1640"/>
                  </a:cubicBezTo>
                  <a:cubicBezTo>
                    <a:pt x="60646" y="1640"/>
                    <a:pt x="60572" y="1688"/>
                    <a:pt x="60546" y="1782"/>
                  </a:cubicBezTo>
                  <a:cubicBezTo>
                    <a:pt x="60495" y="1959"/>
                    <a:pt x="60430" y="2010"/>
                    <a:pt x="60319" y="2010"/>
                  </a:cubicBezTo>
                  <a:cubicBezTo>
                    <a:pt x="60256" y="2010"/>
                    <a:pt x="60179" y="1994"/>
                    <a:pt x="60081" y="1975"/>
                  </a:cubicBezTo>
                  <a:cubicBezTo>
                    <a:pt x="59611" y="1885"/>
                    <a:pt x="59133" y="1856"/>
                    <a:pt x="58655" y="1856"/>
                  </a:cubicBezTo>
                  <a:cubicBezTo>
                    <a:pt x="58008" y="1856"/>
                    <a:pt x="57359" y="1910"/>
                    <a:pt x="56726" y="1940"/>
                  </a:cubicBezTo>
                  <a:cubicBezTo>
                    <a:pt x="56679" y="1943"/>
                    <a:pt x="56632" y="1944"/>
                    <a:pt x="56585" y="1944"/>
                  </a:cubicBezTo>
                  <a:cubicBezTo>
                    <a:pt x="56172" y="1944"/>
                    <a:pt x="55742" y="1866"/>
                    <a:pt x="55343" y="1866"/>
                  </a:cubicBezTo>
                  <a:cubicBezTo>
                    <a:pt x="55104" y="1866"/>
                    <a:pt x="54876" y="1894"/>
                    <a:pt x="54669" y="1982"/>
                  </a:cubicBezTo>
                  <a:cubicBezTo>
                    <a:pt x="54540" y="2038"/>
                    <a:pt x="54419" y="2058"/>
                    <a:pt x="54304" y="2058"/>
                  </a:cubicBezTo>
                  <a:cubicBezTo>
                    <a:pt x="54020" y="2058"/>
                    <a:pt x="53766" y="1938"/>
                    <a:pt x="53471" y="1938"/>
                  </a:cubicBezTo>
                  <a:cubicBezTo>
                    <a:pt x="53384" y="1938"/>
                    <a:pt x="53294" y="1948"/>
                    <a:pt x="53198" y="1975"/>
                  </a:cubicBezTo>
                  <a:cubicBezTo>
                    <a:pt x="52693" y="2118"/>
                    <a:pt x="52148" y="2144"/>
                    <a:pt x="51594" y="2144"/>
                  </a:cubicBezTo>
                  <a:cubicBezTo>
                    <a:pt x="51290" y="2144"/>
                    <a:pt x="50983" y="2136"/>
                    <a:pt x="50678" y="2136"/>
                  </a:cubicBezTo>
                  <a:cubicBezTo>
                    <a:pt x="50495" y="2136"/>
                    <a:pt x="50314" y="2139"/>
                    <a:pt x="50134" y="2147"/>
                  </a:cubicBezTo>
                  <a:cubicBezTo>
                    <a:pt x="49443" y="2180"/>
                    <a:pt x="48751" y="2183"/>
                    <a:pt x="48059" y="2183"/>
                  </a:cubicBezTo>
                  <a:cubicBezTo>
                    <a:pt x="47885" y="2183"/>
                    <a:pt x="47711" y="2183"/>
                    <a:pt x="47537" y="2183"/>
                  </a:cubicBezTo>
                  <a:cubicBezTo>
                    <a:pt x="47161" y="2183"/>
                    <a:pt x="46784" y="2184"/>
                    <a:pt x="46408" y="2190"/>
                  </a:cubicBezTo>
                  <a:cubicBezTo>
                    <a:pt x="45387" y="2207"/>
                    <a:pt x="44367" y="2241"/>
                    <a:pt x="43346" y="2281"/>
                  </a:cubicBezTo>
                  <a:cubicBezTo>
                    <a:pt x="42622" y="2310"/>
                    <a:pt x="41908" y="2384"/>
                    <a:pt x="41182" y="2384"/>
                  </a:cubicBezTo>
                  <a:cubicBezTo>
                    <a:pt x="40847" y="2384"/>
                    <a:pt x="40510" y="2369"/>
                    <a:pt x="40169" y="2325"/>
                  </a:cubicBezTo>
                  <a:cubicBezTo>
                    <a:pt x="39930" y="2295"/>
                    <a:pt x="39688" y="2282"/>
                    <a:pt x="39444" y="2282"/>
                  </a:cubicBezTo>
                  <a:cubicBezTo>
                    <a:pt x="38610" y="2282"/>
                    <a:pt x="37753" y="2435"/>
                    <a:pt x="36925" y="2573"/>
                  </a:cubicBezTo>
                  <a:cubicBezTo>
                    <a:pt x="36900" y="2577"/>
                    <a:pt x="36876" y="2579"/>
                    <a:pt x="36853" y="2579"/>
                  </a:cubicBezTo>
                  <a:cubicBezTo>
                    <a:pt x="36646" y="2579"/>
                    <a:pt x="36528" y="2421"/>
                    <a:pt x="36340" y="2421"/>
                  </a:cubicBezTo>
                  <a:cubicBezTo>
                    <a:pt x="36297" y="2421"/>
                    <a:pt x="36251" y="2429"/>
                    <a:pt x="36199" y="2450"/>
                  </a:cubicBezTo>
                  <a:cubicBezTo>
                    <a:pt x="35602" y="2681"/>
                    <a:pt x="34982" y="2762"/>
                    <a:pt x="34353" y="2762"/>
                  </a:cubicBezTo>
                  <a:cubicBezTo>
                    <a:pt x="34037" y="2762"/>
                    <a:pt x="33718" y="2742"/>
                    <a:pt x="33399" y="2710"/>
                  </a:cubicBezTo>
                  <a:cubicBezTo>
                    <a:pt x="33087" y="2679"/>
                    <a:pt x="32755" y="2612"/>
                    <a:pt x="32443" y="2612"/>
                  </a:cubicBezTo>
                  <a:cubicBezTo>
                    <a:pt x="32300" y="2612"/>
                    <a:pt x="32160" y="2626"/>
                    <a:pt x="32028" y="2665"/>
                  </a:cubicBezTo>
                  <a:cubicBezTo>
                    <a:pt x="31448" y="2833"/>
                    <a:pt x="30858" y="2871"/>
                    <a:pt x="30267" y="2871"/>
                  </a:cubicBezTo>
                  <a:cubicBezTo>
                    <a:pt x="29796" y="2871"/>
                    <a:pt x="29323" y="2847"/>
                    <a:pt x="28853" y="2847"/>
                  </a:cubicBezTo>
                  <a:cubicBezTo>
                    <a:pt x="28269" y="2847"/>
                    <a:pt x="27689" y="2884"/>
                    <a:pt x="27118" y="3048"/>
                  </a:cubicBezTo>
                  <a:cubicBezTo>
                    <a:pt x="27085" y="3058"/>
                    <a:pt x="27041" y="3069"/>
                    <a:pt x="27006" y="3069"/>
                  </a:cubicBezTo>
                  <a:cubicBezTo>
                    <a:pt x="26986" y="3069"/>
                    <a:pt x="26968" y="3065"/>
                    <a:pt x="26957" y="3056"/>
                  </a:cubicBezTo>
                  <a:cubicBezTo>
                    <a:pt x="26711" y="2857"/>
                    <a:pt x="26448" y="2793"/>
                    <a:pt x="26182" y="2793"/>
                  </a:cubicBezTo>
                  <a:cubicBezTo>
                    <a:pt x="25750" y="2793"/>
                    <a:pt x="25311" y="2962"/>
                    <a:pt x="24932" y="2993"/>
                  </a:cubicBezTo>
                  <a:cubicBezTo>
                    <a:pt x="23659" y="3094"/>
                    <a:pt x="22373" y="3177"/>
                    <a:pt x="21099" y="3248"/>
                  </a:cubicBezTo>
                  <a:cubicBezTo>
                    <a:pt x="19982" y="3312"/>
                    <a:pt x="18875" y="3441"/>
                    <a:pt x="17762" y="3524"/>
                  </a:cubicBezTo>
                  <a:cubicBezTo>
                    <a:pt x="17179" y="3568"/>
                    <a:pt x="16577" y="3780"/>
                    <a:pt x="16014" y="3780"/>
                  </a:cubicBezTo>
                  <a:cubicBezTo>
                    <a:pt x="15894" y="3780"/>
                    <a:pt x="15776" y="3770"/>
                    <a:pt x="15660" y="3747"/>
                  </a:cubicBezTo>
                  <a:cubicBezTo>
                    <a:pt x="15606" y="3737"/>
                    <a:pt x="15552" y="3732"/>
                    <a:pt x="15498" y="3732"/>
                  </a:cubicBezTo>
                  <a:cubicBezTo>
                    <a:pt x="15191" y="3732"/>
                    <a:pt x="14890" y="3876"/>
                    <a:pt x="14600" y="3876"/>
                  </a:cubicBezTo>
                  <a:cubicBezTo>
                    <a:pt x="14435" y="3876"/>
                    <a:pt x="14273" y="3829"/>
                    <a:pt x="14117" y="3682"/>
                  </a:cubicBezTo>
                  <a:cubicBezTo>
                    <a:pt x="13648" y="4032"/>
                    <a:pt x="13113" y="4079"/>
                    <a:pt x="12579" y="4079"/>
                  </a:cubicBezTo>
                  <a:cubicBezTo>
                    <a:pt x="12383" y="4079"/>
                    <a:pt x="12187" y="4073"/>
                    <a:pt x="11994" y="4073"/>
                  </a:cubicBezTo>
                  <a:cubicBezTo>
                    <a:pt x="11849" y="4073"/>
                    <a:pt x="11707" y="4077"/>
                    <a:pt x="11567" y="4089"/>
                  </a:cubicBezTo>
                  <a:cubicBezTo>
                    <a:pt x="10009" y="4229"/>
                    <a:pt x="8440" y="4398"/>
                    <a:pt x="6874" y="4422"/>
                  </a:cubicBezTo>
                  <a:cubicBezTo>
                    <a:pt x="5242" y="4446"/>
                    <a:pt x="3631" y="4520"/>
                    <a:pt x="2009" y="4748"/>
                  </a:cubicBezTo>
                  <a:cubicBezTo>
                    <a:pt x="1768" y="4782"/>
                    <a:pt x="1416" y="4953"/>
                    <a:pt x="1070" y="4953"/>
                  </a:cubicBezTo>
                  <a:cubicBezTo>
                    <a:pt x="776" y="4953"/>
                    <a:pt x="486" y="4829"/>
                    <a:pt x="274" y="4389"/>
                  </a:cubicBezTo>
                  <a:lnTo>
                    <a:pt x="274" y="4389"/>
                  </a:lnTo>
                  <a:cubicBezTo>
                    <a:pt x="294" y="4662"/>
                    <a:pt x="269" y="4852"/>
                    <a:pt x="245" y="5051"/>
                  </a:cubicBezTo>
                  <a:cubicBezTo>
                    <a:pt x="89" y="6372"/>
                    <a:pt x="62" y="7728"/>
                    <a:pt x="142" y="9030"/>
                  </a:cubicBezTo>
                  <a:cubicBezTo>
                    <a:pt x="243" y="10694"/>
                    <a:pt x="1" y="12364"/>
                    <a:pt x="342" y="14029"/>
                  </a:cubicBezTo>
                  <a:cubicBezTo>
                    <a:pt x="564" y="15116"/>
                    <a:pt x="458" y="16257"/>
                    <a:pt x="653" y="17376"/>
                  </a:cubicBezTo>
                  <a:cubicBezTo>
                    <a:pt x="922" y="18915"/>
                    <a:pt x="795" y="20490"/>
                    <a:pt x="1139" y="22053"/>
                  </a:cubicBezTo>
                  <a:cubicBezTo>
                    <a:pt x="1441" y="23424"/>
                    <a:pt x="1418" y="24833"/>
                    <a:pt x="1953" y="26214"/>
                  </a:cubicBezTo>
                  <a:cubicBezTo>
                    <a:pt x="2376" y="27301"/>
                    <a:pt x="2964" y="28271"/>
                    <a:pt x="3448" y="29307"/>
                  </a:cubicBezTo>
                  <a:cubicBezTo>
                    <a:pt x="3844" y="30158"/>
                    <a:pt x="4765" y="30531"/>
                    <a:pt x="5215" y="31276"/>
                  </a:cubicBezTo>
                  <a:cubicBezTo>
                    <a:pt x="5621" y="31948"/>
                    <a:pt x="6326" y="32248"/>
                    <a:pt x="6776" y="32871"/>
                  </a:cubicBezTo>
                  <a:cubicBezTo>
                    <a:pt x="7150" y="33389"/>
                    <a:pt x="7884" y="33680"/>
                    <a:pt x="8504" y="33975"/>
                  </a:cubicBezTo>
                  <a:cubicBezTo>
                    <a:pt x="9481" y="34436"/>
                    <a:pt x="10396" y="35010"/>
                    <a:pt x="11435" y="35364"/>
                  </a:cubicBezTo>
                  <a:cubicBezTo>
                    <a:pt x="12475" y="35718"/>
                    <a:pt x="13546" y="35914"/>
                    <a:pt x="14596" y="36206"/>
                  </a:cubicBezTo>
                  <a:cubicBezTo>
                    <a:pt x="15532" y="36466"/>
                    <a:pt x="16517" y="36602"/>
                    <a:pt x="17453" y="36686"/>
                  </a:cubicBezTo>
                  <a:cubicBezTo>
                    <a:pt x="17707" y="36709"/>
                    <a:pt x="17964" y="36715"/>
                    <a:pt x="18224" y="36715"/>
                  </a:cubicBezTo>
                  <a:cubicBezTo>
                    <a:pt x="18511" y="36715"/>
                    <a:pt x="18802" y="36707"/>
                    <a:pt x="19092" y="36707"/>
                  </a:cubicBezTo>
                  <a:cubicBezTo>
                    <a:pt x="19511" y="36707"/>
                    <a:pt x="19931" y="36723"/>
                    <a:pt x="20344" y="36798"/>
                  </a:cubicBezTo>
                  <a:cubicBezTo>
                    <a:pt x="20396" y="36807"/>
                    <a:pt x="20447" y="36811"/>
                    <a:pt x="20498" y="36811"/>
                  </a:cubicBezTo>
                  <a:cubicBezTo>
                    <a:pt x="20730" y="36811"/>
                    <a:pt x="20959" y="36732"/>
                    <a:pt x="21202" y="36732"/>
                  </a:cubicBezTo>
                  <a:cubicBezTo>
                    <a:pt x="21382" y="36732"/>
                    <a:pt x="21569" y="36775"/>
                    <a:pt x="21771" y="36927"/>
                  </a:cubicBezTo>
                  <a:cubicBezTo>
                    <a:pt x="21907" y="37028"/>
                    <a:pt x="22207" y="37036"/>
                    <a:pt x="22533" y="37036"/>
                  </a:cubicBezTo>
                  <a:cubicBezTo>
                    <a:pt x="22596" y="37036"/>
                    <a:pt x="22660" y="37036"/>
                    <a:pt x="22725" y="37036"/>
                  </a:cubicBezTo>
                  <a:cubicBezTo>
                    <a:pt x="22976" y="37036"/>
                    <a:pt x="23228" y="37041"/>
                    <a:pt x="23420" y="37087"/>
                  </a:cubicBezTo>
                  <a:cubicBezTo>
                    <a:pt x="24010" y="37230"/>
                    <a:pt x="24652" y="37431"/>
                    <a:pt x="25243" y="37431"/>
                  </a:cubicBezTo>
                  <a:cubicBezTo>
                    <a:pt x="25407" y="37431"/>
                    <a:pt x="25567" y="37415"/>
                    <a:pt x="25721" y="37378"/>
                  </a:cubicBezTo>
                  <a:cubicBezTo>
                    <a:pt x="26071" y="37295"/>
                    <a:pt x="26417" y="37263"/>
                    <a:pt x="26757" y="37263"/>
                  </a:cubicBezTo>
                  <a:cubicBezTo>
                    <a:pt x="27340" y="37263"/>
                    <a:pt x="27904" y="37358"/>
                    <a:pt x="28433" y="37452"/>
                  </a:cubicBezTo>
                  <a:cubicBezTo>
                    <a:pt x="28958" y="37545"/>
                    <a:pt x="29482" y="37570"/>
                    <a:pt x="29999" y="37570"/>
                  </a:cubicBezTo>
                  <a:cubicBezTo>
                    <a:pt x="30526" y="37570"/>
                    <a:pt x="31046" y="37544"/>
                    <a:pt x="31557" y="37538"/>
                  </a:cubicBezTo>
                  <a:cubicBezTo>
                    <a:pt x="31570" y="37538"/>
                    <a:pt x="31583" y="37538"/>
                    <a:pt x="31596" y="37538"/>
                  </a:cubicBezTo>
                  <a:cubicBezTo>
                    <a:pt x="32472" y="37538"/>
                    <a:pt x="33318" y="37945"/>
                    <a:pt x="34182" y="37945"/>
                  </a:cubicBezTo>
                  <a:cubicBezTo>
                    <a:pt x="34493" y="37945"/>
                    <a:pt x="34807" y="37892"/>
                    <a:pt x="35125" y="37747"/>
                  </a:cubicBezTo>
                  <a:cubicBezTo>
                    <a:pt x="35356" y="38034"/>
                    <a:pt x="35613" y="38117"/>
                    <a:pt x="35885" y="38117"/>
                  </a:cubicBezTo>
                  <a:cubicBezTo>
                    <a:pt x="36260" y="38117"/>
                    <a:pt x="36663" y="37959"/>
                    <a:pt x="37067" y="37959"/>
                  </a:cubicBezTo>
                  <a:cubicBezTo>
                    <a:pt x="37204" y="37959"/>
                    <a:pt x="37340" y="37977"/>
                    <a:pt x="37476" y="38026"/>
                  </a:cubicBezTo>
                  <a:cubicBezTo>
                    <a:pt x="37788" y="38138"/>
                    <a:pt x="38190" y="38177"/>
                    <a:pt x="38616" y="38177"/>
                  </a:cubicBezTo>
                  <a:cubicBezTo>
                    <a:pt x="39041" y="38177"/>
                    <a:pt x="39490" y="38138"/>
                    <a:pt x="39900" y="38092"/>
                  </a:cubicBezTo>
                  <a:cubicBezTo>
                    <a:pt x="40031" y="38079"/>
                    <a:pt x="40144" y="37843"/>
                    <a:pt x="40260" y="37843"/>
                  </a:cubicBezTo>
                  <a:cubicBezTo>
                    <a:pt x="40306" y="37843"/>
                    <a:pt x="40352" y="37881"/>
                    <a:pt x="40401" y="37985"/>
                  </a:cubicBezTo>
                  <a:cubicBezTo>
                    <a:pt x="40514" y="38230"/>
                    <a:pt x="40639" y="38308"/>
                    <a:pt x="40768" y="38308"/>
                  </a:cubicBezTo>
                  <a:cubicBezTo>
                    <a:pt x="40934" y="38308"/>
                    <a:pt x="41108" y="38180"/>
                    <a:pt x="41274" y="38106"/>
                  </a:cubicBezTo>
                  <a:cubicBezTo>
                    <a:pt x="41470" y="38019"/>
                    <a:pt x="41655" y="37978"/>
                    <a:pt x="41843" y="37978"/>
                  </a:cubicBezTo>
                  <a:cubicBezTo>
                    <a:pt x="42015" y="37978"/>
                    <a:pt x="42190" y="38012"/>
                    <a:pt x="42377" y="38078"/>
                  </a:cubicBezTo>
                  <a:cubicBezTo>
                    <a:pt x="42716" y="38195"/>
                    <a:pt x="43150" y="38122"/>
                    <a:pt x="43462" y="38202"/>
                  </a:cubicBezTo>
                  <a:cubicBezTo>
                    <a:pt x="43524" y="38218"/>
                    <a:pt x="43585" y="38225"/>
                    <a:pt x="43644" y="38225"/>
                  </a:cubicBezTo>
                  <a:cubicBezTo>
                    <a:pt x="44030" y="38225"/>
                    <a:pt x="44362" y="37938"/>
                    <a:pt x="44681" y="37938"/>
                  </a:cubicBezTo>
                  <a:cubicBezTo>
                    <a:pt x="44770" y="37938"/>
                    <a:pt x="44857" y="37960"/>
                    <a:pt x="44945" y="38016"/>
                  </a:cubicBezTo>
                  <a:cubicBezTo>
                    <a:pt x="45192" y="38177"/>
                    <a:pt x="45480" y="38231"/>
                    <a:pt x="45731" y="38231"/>
                  </a:cubicBezTo>
                  <a:cubicBezTo>
                    <a:pt x="45925" y="38231"/>
                    <a:pt x="46097" y="38198"/>
                    <a:pt x="46209" y="38158"/>
                  </a:cubicBezTo>
                  <a:cubicBezTo>
                    <a:pt x="46481" y="38059"/>
                    <a:pt x="46749" y="38025"/>
                    <a:pt x="47014" y="38025"/>
                  </a:cubicBezTo>
                  <a:cubicBezTo>
                    <a:pt x="47584" y="38025"/>
                    <a:pt x="48142" y="38181"/>
                    <a:pt x="48707" y="38181"/>
                  </a:cubicBezTo>
                  <a:cubicBezTo>
                    <a:pt x="48766" y="38181"/>
                    <a:pt x="48824" y="38180"/>
                    <a:pt x="48884" y="38176"/>
                  </a:cubicBezTo>
                  <a:cubicBezTo>
                    <a:pt x="49335" y="38147"/>
                    <a:pt x="49788" y="37991"/>
                    <a:pt x="50269" y="37991"/>
                  </a:cubicBezTo>
                  <a:cubicBezTo>
                    <a:pt x="50432" y="37991"/>
                    <a:pt x="50599" y="38009"/>
                    <a:pt x="50770" y="38056"/>
                  </a:cubicBezTo>
                  <a:cubicBezTo>
                    <a:pt x="50957" y="38108"/>
                    <a:pt x="51108" y="38407"/>
                    <a:pt x="51296" y="38407"/>
                  </a:cubicBezTo>
                  <a:cubicBezTo>
                    <a:pt x="51353" y="38407"/>
                    <a:pt x="51413" y="38380"/>
                    <a:pt x="51478" y="38311"/>
                  </a:cubicBezTo>
                  <a:cubicBezTo>
                    <a:pt x="51727" y="38047"/>
                    <a:pt x="51997" y="37968"/>
                    <a:pt x="52277" y="37968"/>
                  </a:cubicBezTo>
                  <a:cubicBezTo>
                    <a:pt x="52700" y="37968"/>
                    <a:pt x="53145" y="38151"/>
                    <a:pt x="53565" y="38151"/>
                  </a:cubicBezTo>
                  <a:cubicBezTo>
                    <a:pt x="53781" y="38151"/>
                    <a:pt x="53991" y="38103"/>
                    <a:pt x="54188" y="37956"/>
                  </a:cubicBezTo>
                  <a:cubicBezTo>
                    <a:pt x="54353" y="38097"/>
                    <a:pt x="54521" y="38144"/>
                    <a:pt x="54692" y="38144"/>
                  </a:cubicBezTo>
                  <a:cubicBezTo>
                    <a:pt x="55035" y="38144"/>
                    <a:pt x="55389" y="37956"/>
                    <a:pt x="55752" y="37956"/>
                  </a:cubicBezTo>
                  <a:cubicBezTo>
                    <a:pt x="55844" y="37956"/>
                    <a:pt x="55936" y="37968"/>
                    <a:pt x="56029" y="37998"/>
                  </a:cubicBezTo>
                  <a:cubicBezTo>
                    <a:pt x="56168" y="38044"/>
                    <a:pt x="56374" y="38214"/>
                    <a:pt x="56641" y="38214"/>
                  </a:cubicBezTo>
                  <a:cubicBezTo>
                    <a:pt x="56711" y="38214"/>
                    <a:pt x="56786" y="38202"/>
                    <a:pt x="56864" y="38173"/>
                  </a:cubicBezTo>
                  <a:cubicBezTo>
                    <a:pt x="57923" y="37779"/>
                    <a:pt x="59073" y="37797"/>
                    <a:pt x="60185" y="37641"/>
                  </a:cubicBezTo>
                  <a:cubicBezTo>
                    <a:pt x="61345" y="37478"/>
                    <a:pt x="62494" y="37222"/>
                    <a:pt x="63673" y="37222"/>
                  </a:cubicBezTo>
                  <a:cubicBezTo>
                    <a:pt x="63675" y="37222"/>
                    <a:pt x="63678" y="37222"/>
                    <a:pt x="63680" y="37222"/>
                  </a:cubicBezTo>
                  <a:cubicBezTo>
                    <a:pt x="64219" y="37222"/>
                    <a:pt x="64815" y="36842"/>
                    <a:pt x="65263" y="36842"/>
                  </a:cubicBezTo>
                  <a:cubicBezTo>
                    <a:pt x="65359" y="36842"/>
                    <a:pt x="65449" y="36859"/>
                    <a:pt x="65529" y="36902"/>
                  </a:cubicBezTo>
                  <a:cubicBezTo>
                    <a:pt x="65850" y="37072"/>
                    <a:pt x="66163" y="37133"/>
                    <a:pt x="66469" y="37133"/>
                  </a:cubicBezTo>
                  <a:cubicBezTo>
                    <a:pt x="67142" y="37133"/>
                    <a:pt x="67780" y="36840"/>
                    <a:pt x="68392" y="36782"/>
                  </a:cubicBezTo>
                  <a:cubicBezTo>
                    <a:pt x="68616" y="36761"/>
                    <a:pt x="68844" y="36756"/>
                    <a:pt x="69074" y="36756"/>
                  </a:cubicBezTo>
                  <a:cubicBezTo>
                    <a:pt x="69248" y="36756"/>
                    <a:pt x="69424" y="36759"/>
                    <a:pt x="69601" y="36759"/>
                  </a:cubicBezTo>
                  <a:cubicBezTo>
                    <a:pt x="70098" y="36759"/>
                    <a:pt x="70604" y="36739"/>
                    <a:pt x="71113" y="36584"/>
                  </a:cubicBezTo>
                  <a:cubicBezTo>
                    <a:pt x="71871" y="36353"/>
                    <a:pt x="72885" y="36480"/>
                    <a:pt x="73709" y="36250"/>
                  </a:cubicBezTo>
                  <a:cubicBezTo>
                    <a:pt x="74222" y="36108"/>
                    <a:pt x="74726" y="36148"/>
                    <a:pt x="75216" y="36009"/>
                  </a:cubicBezTo>
                  <a:cubicBezTo>
                    <a:pt x="75705" y="35871"/>
                    <a:pt x="76187" y="35634"/>
                    <a:pt x="76696" y="35634"/>
                  </a:cubicBezTo>
                  <a:cubicBezTo>
                    <a:pt x="76811" y="35634"/>
                    <a:pt x="76928" y="35646"/>
                    <a:pt x="77047" y="35674"/>
                  </a:cubicBezTo>
                  <a:cubicBezTo>
                    <a:pt x="77190" y="35708"/>
                    <a:pt x="77328" y="35725"/>
                    <a:pt x="77462" y="35725"/>
                  </a:cubicBezTo>
                  <a:cubicBezTo>
                    <a:pt x="77638" y="35725"/>
                    <a:pt x="77807" y="35697"/>
                    <a:pt x="77974" y="35644"/>
                  </a:cubicBezTo>
                  <a:cubicBezTo>
                    <a:pt x="79021" y="35313"/>
                    <a:pt x="80165" y="35435"/>
                    <a:pt x="81177" y="34802"/>
                  </a:cubicBezTo>
                  <a:cubicBezTo>
                    <a:pt x="81524" y="34585"/>
                    <a:pt x="82118" y="34450"/>
                    <a:pt x="82624" y="34365"/>
                  </a:cubicBezTo>
                  <a:cubicBezTo>
                    <a:pt x="83237" y="34263"/>
                    <a:pt x="83876" y="34210"/>
                    <a:pt x="84406" y="33856"/>
                  </a:cubicBezTo>
                  <a:cubicBezTo>
                    <a:pt x="85677" y="33014"/>
                    <a:pt x="86932" y="32193"/>
                    <a:pt x="87829" y="30868"/>
                  </a:cubicBezTo>
                  <a:cubicBezTo>
                    <a:pt x="88180" y="30350"/>
                    <a:pt x="88608" y="29698"/>
                    <a:pt x="89172" y="29380"/>
                  </a:cubicBezTo>
                  <a:cubicBezTo>
                    <a:pt x="90674" y="28533"/>
                    <a:pt x="90874" y="26974"/>
                    <a:pt x="91400" y="25603"/>
                  </a:cubicBezTo>
                  <a:cubicBezTo>
                    <a:pt x="91834" y="24474"/>
                    <a:pt x="91999" y="23246"/>
                    <a:pt x="92344" y="22104"/>
                  </a:cubicBezTo>
                  <a:cubicBezTo>
                    <a:pt x="92741" y="20791"/>
                    <a:pt x="92705" y="19468"/>
                    <a:pt x="92853" y="18172"/>
                  </a:cubicBezTo>
                  <a:cubicBezTo>
                    <a:pt x="93021" y="16729"/>
                    <a:pt x="92916" y="15237"/>
                    <a:pt x="92998" y="13761"/>
                  </a:cubicBezTo>
                  <a:cubicBezTo>
                    <a:pt x="93091" y="12074"/>
                    <a:pt x="92873" y="10393"/>
                    <a:pt x="93113" y="8680"/>
                  </a:cubicBezTo>
                  <a:cubicBezTo>
                    <a:pt x="93216" y="7952"/>
                    <a:pt x="93119" y="7039"/>
                    <a:pt x="93037" y="6225"/>
                  </a:cubicBezTo>
                  <a:cubicBezTo>
                    <a:pt x="92865" y="4515"/>
                    <a:pt x="92922" y="2829"/>
                    <a:pt x="93114" y="1127"/>
                  </a:cubicBezTo>
                  <a:cubicBezTo>
                    <a:pt x="93155" y="776"/>
                    <a:pt x="93242" y="20"/>
                    <a:pt x="92706" y="20"/>
                  </a:cubicBezTo>
                  <a:cubicBezTo>
                    <a:pt x="92686" y="20"/>
                    <a:pt x="92664" y="21"/>
                    <a:pt x="92641" y="24"/>
                  </a:cubicBezTo>
                  <a:cubicBezTo>
                    <a:pt x="92497" y="38"/>
                    <a:pt x="92351" y="44"/>
                    <a:pt x="92203" y="44"/>
                  </a:cubicBezTo>
                  <a:cubicBezTo>
                    <a:pt x="91786" y="44"/>
                    <a:pt x="91361" y="0"/>
                    <a:pt x="90950"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2130375" y="1404625"/>
              <a:ext cx="2197419" cy="3396282"/>
            </a:xfrm>
            <a:custGeom>
              <a:avLst/>
              <a:gdLst/>
              <a:ahLst/>
              <a:cxnLst/>
              <a:rect l="l" t="t" r="r" b="b"/>
              <a:pathLst>
                <a:path w="101054" h="185336" extrusionOk="0">
                  <a:moveTo>
                    <a:pt x="53173" y="2037"/>
                  </a:moveTo>
                  <a:cubicBezTo>
                    <a:pt x="53913" y="2037"/>
                    <a:pt x="54651" y="2083"/>
                    <a:pt x="55390" y="2218"/>
                  </a:cubicBezTo>
                  <a:cubicBezTo>
                    <a:pt x="55438" y="2226"/>
                    <a:pt x="55488" y="2276"/>
                    <a:pt x="55530" y="2276"/>
                  </a:cubicBezTo>
                  <a:cubicBezTo>
                    <a:pt x="55534" y="2276"/>
                    <a:pt x="55537" y="2276"/>
                    <a:pt x="55540" y="2276"/>
                  </a:cubicBezTo>
                  <a:cubicBezTo>
                    <a:pt x="55862" y="2208"/>
                    <a:pt x="56184" y="2182"/>
                    <a:pt x="56505" y="2182"/>
                  </a:cubicBezTo>
                  <a:cubicBezTo>
                    <a:pt x="57073" y="2182"/>
                    <a:pt x="57639" y="2264"/>
                    <a:pt x="58196" y="2349"/>
                  </a:cubicBezTo>
                  <a:cubicBezTo>
                    <a:pt x="58393" y="2379"/>
                    <a:pt x="58590" y="2389"/>
                    <a:pt x="58786" y="2389"/>
                  </a:cubicBezTo>
                  <a:cubicBezTo>
                    <a:pt x="59178" y="2389"/>
                    <a:pt x="59569" y="2349"/>
                    <a:pt x="59962" y="2349"/>
                  </a:cubicBezTo>
                  <a:cubicBezTo>
                    <a:pt x="60237" y="2349"/>
                    <a:pt x="60513" y="2369"/>
                    <a:pt x="60790" y="2435"/>
                  </a:cubicBezTo>
                  <a:cubicBezTo>
                    <a:pt x="60888" y="2458"/>
                    <a:pt x="60988" y="2465"/>
                    <a:pt x="61091" y="2465"/>
                  </a:cubicBezTo>
                  <a:cubicBezTo>
                    <a:pt x="61263" y="2465"/>
                    <a:pt x="61440" y="2445"/>
                    <a:pt x="61616" y="2445"/>
                  </a:cubicBezTo>
                  <a:cubicBezTo>
                    <a:pt x="61862" y="2445"/>
                    <a:pt x="62105" y="2485"/>
                    <a:pt x="62325" y="2681"/>
                  </a:cubicBezTo>
                  <a:cubicBezTo>
                    <a:pt x="62331" y="2686"/>
                    <a:pt x="62387" y="2705"/>
                    <a:pt x="62446" y="2705"/>
                  </a:cubicBezTo>
                  <a:cubicBezTo>
                    <a:pt x="62522" y="2705"/>
                    <a:pt x="62603" y="2674"/>
                    <a:pt x="62595" y="2543"/>
                  </a:cubicBezTo>
                  <a:cubicBezTo>
                    <a:pt x="62579" y="2268"/>
                    <a:pt x="62718" y="2191"/>
                    <a:pt x="62862" y="2191"/>
                  </a:cubicBezTo>
                  <a:cubicBezTo>
                    <a:pt x="62956" y="2191"/>
                    <a:pt x="63053" y="2224"/>
                    <a:pt x="63110" y="2255"/>
                  </a:cubicBezTo>
                  <a:cubicBezTo>
                    <a:pt x="63426" y="2429"/>
                    <a:pt x="63745" y="2468"/>
                    <a:pt x="64066" y="2468"/>
                  </a:cubicBezTo>
                  <a:cubicBezTo>
                    <a:pt x="64320" y="2468"/>
                    <a:pt x="64575" y="2444"/>
                    <a:pt x="64830" y="2444"/>
                  </a:cubicBezTo>
                  <a:cubicBezTo>
                    <a:pt x="64899" y="2444"/>
                    <a:pt x="64967" y="2445"/>
                    <a:pt x="65036" y="2450"/>
                  </a:cubicBezTo>
                  <a:cubicBezTo>
                    <a:pt x="65110" y="2455"/>
                    <a:pt x="65187" y="2457"/>
                    <a:pt x="65264" y="2457"/>
                  </a:cubicBezTo>
                  <a:cubicBezTo>
                    <a:pt x="65730" y="2457"/>
                    <a:pt x="66232" y="2378"/>
                    <a:pt x="66656" y="2378"/>
                  </a:cubicBezTo>
                  <a:cubicBezTo>
                    <a:pt x="66893" y="2378"/>
                    <a:pt x="67106" y="2403"/>
                    <a:pt x="67275" y="2479"/>
                  </a:cubicBezTo>
                  <a:cubicBezTo>
                    <a:pt x="67514" y="2587"/>
                    <a:pt x="67732" y="2622"/>
                    <a:pt x="67937" y="2622"/>
                  </a:cubicBezTo>
                  <a:cubicBezTo>
                    <a:pt x="68310" y="2622"/>
                    <a:pt x="68639" y="2507"/>
                    <a:pt x="68970" y="2507"/>
                  </a:cubicBezTo>
                  <a:cubicBezTo>
                    <a:pt x="69038" y="2507"/>
                    <a:pt x="69106" y="2512"/>
                    <a:pt x="69175" y="2523"/>
                  </a:cubicBezTo>
                  <a:cubicBezTo>
                    <a:pt x="69860" y="2638"/>
                    <a:pt x="70616" y="2530"/>
                    <a:pt x="71168" y="2715"/>
                  </a:cubicBezTo>
                  <a:cubicBezTo>
                    <a:pt x="71316" y="2764"/>
                    <a:pt x="71468" y="2782"/>
                    <a:pt x="71623" y="2782"/>
                  </a:cubicBezTo>
                  <a:cubicBezTo>
                    <a:pt x="71977" y="2782"/>
                    <a:pt x="72342" y="2690"/>
                    <a:pt x="72686" y="2690"/>
                  </a:cubicBezTo>
                  <a:cubicBezTo>
                    <a:pt x="73025" y="2690"/>
                    <a:pt x="73344" y="2779"/>
                    <a:pt x="73614" y="3133"/>
                  </a:cubicBezTo>
                  <a:cubicBezTo>
                    <a:pt x="73837" y="3031"/>
                    <a:pt x="74061" y="2995"/>
                    <a:pt x="74284" y="2995"/>
                  </a:cubicBezTo>
                  <a:cubicBezTo>
                    <a:pt x="74795" y="2995"/>
                    <a:pt x="75307" y="3182"/>
                    <a:pt x="75824" y="3182"/>
                  </a:cubicBezTo>
                  <a:cubicBezTo>
                    <a:pt x="75847" y="3182"/>
                    <a:pt x="75871" y="3182"/>
                    <a:pt x="75894" y="3181"/>
                  </a:cubicBezTo>
                  <a:cubicBezTo>
                    <a:pt x="75958" y="3178"/>
                    <a:pt x="76024" y="3177"/>
                    <a:pt x="76089" y="3177"/>
                  </a:cubicBezTo>
                  <a:cubicBezTo>
                    <a:pt x="76834" y="3177"/>
                    <a:pt x="77633" y="3330"/>
                    <a:pt x="78314" y="3735"/>
                  </a:cubicBezTo>
                  <a:cubicBezTo>
                    <a:pt x="78397" y="3784"/>
                    <a:pt x="78468" y="3803"/>
                    <a:pt x="78534" y="3803"/>
                  </a:cubicBezTo>
                  <a:cubicBezTo>
                    <a:pt x="78666" y="3803"/>
                    <a:pt x="78776" y="3729"/>
                    <a:pt x="78914" y="3688"/>
                  </a:cubicBezTo>
                  <a:cubicBezTo>
                    <a:pt x="79101" y="3632"/>
                    <a:pt x="79289" y="3600"/>
                    <a:pt x="79475" y="3600"/>
                  </a:cubicBezTo>
                  <a:cubicBezTo>
                    <a:pt x="79767" y="3600"/>
                    <a:pt x="80053" y="3678"/>
                    <a:pt x="80314" y="3860"/>
                  </a:cubicBezTo>
                  <a:cubicBezTo>
                    <a:pt x="80392" y="3915"/>
                    <a:pt x="80480" y="3979"/>
                    <a:pt x="80542" y="3979"/>
                  </a:cubicBezTo>
                  <a:cubicBezTo>
                    <a:pt x="80578" y="3979"/>
                    <a:pt x="80606" y="3957"/>
                    <a:pt x="80618" y="3900"/>
                  </a:cubicBezTo>
                  <a:cubicBezTo>
                    <a:pt x="80668" y="3665"/>
                    <a:pt x="80781" y="3595"/>
                    <a:pt x="80901" y="3595"/>
                  </a:cubicBezTo>
                  <a:cubicBezTo>
                    <a:pt x="81024" y="3595"/>
                    <a:pt x="81153" y="3667"/>
                    <a:pt x="81229" y="3710"/>
                  </a:cubicBezTo>
                  <a:cubicBezTo>
                    <a:pt x="81943" y="4117"/>
                    <a:pt x="82707" y="4025"/>
                    <a:pt x="83471" y="4070"/>
                  </a:cubicBezTo>
                  <a:cubicBezTo>
                    <a:pt x="83822" y="4092"/>
                    <a:pt x="84204" y="4118"/>
                    <a:pt x="84534" y="4563"/>
                  </a:cubicBezTo>
                  <a:cubicBezTo>
                    <a:pt x="84894" y="5050"/>
                    <a:pt x="85717" y="5004"/>
                    <a:pt x="86339" y="5162"/>
                  </a:cubicBezTo>
                  <a:cubicBezTo>
                    <a:pt x="87329" y="5413"/>
                    <a:pt x="88140" y="6099"/>
                    <a:pt x="89130" y="6279"/>
                  </a:cubicBezTo>
                  <a:cubicBezTo>
                    <a:pt x="89645" y="6373"/>
                    <a:pt x="89975" y="6894"/>
                    <a:pt x="90503" y="6894"/>
                  </a:cubicBezTo>
                  <a:cubicBezTo>
                    <a:pt x="90566" y="6894"/>
                    <a:pt x="90632" y="6886"/>
                    <a:pt x="90702" y="6869"/>
                  </a:cubicBezTo>
                  <a:cubicBezTo>
                    <a:pt x="90703" y="6869"/>
                    <a:pt x="90705" y="6869"/>
                    <a:pt x="90706" y="6869"/>
                  </a:cubicBezTo>
                  <a:cubicBezTo>
                    <a:pt x="90736" y="6869"/>
                    <a:pt x="90782" y="6941"/>
                    <a:pt x="90822" y="6975"/>
                  </a:cubicBezTo>
                  <a:cubicBezTo>
                    <a:pt x="91924" y="7866"/>
                    <a:pt x="93271" y="8360"/>
                    <a:pt x="94437" y="9173"/>
                  </a:cubicBezTo>
                  <a:cubicBezTo>
                    <a:pt x="94966" y="9541"/>
                    <a:pt x="95385" y="10039"/>
                    <a:pt x="95797" y="10439"/>
                  </a:cubicBezTo>
                  <a:cubicBezTo>
                    <a:pt x="96258" y="10889"/>
                    <a:pt x="96652" y="11568"/>
                    <a:pt x="96977" y="12202"/>
                  </a:cubicBezTo>
                  <a:cubicBezTo>
                    <a:pt x="97416" y="13060"/>
                    <a:pt x="97820" y="13955"/>
                    <a:pt x="98125" y="14849"/>
                  </a:cubicBezTo>
                  <a:cubicBezTo>
                    <a:pt x="98397" y="15648"/>
                    <a:pt x="98507" y="16561"/>
                    <a:pt x="98577" y="17423"/>
                  </a:cubicBezTo>
                  <a:cubicBezTo>
                    <a:pt x="98676" y="18641"/>
                    <a:pt x="98265" y="19846"/>
                    <a:pt x="98741" y="21108"/>
                  </a:cubicBezTo>
                  <a:cubicBezTo>
                    <a:pt x="98971" y="21716"/>
                    <a:pt x="98958" y="22626"/>
                    <a:pt x="98306" y="23276"/>
                  </a:cubicBezTo>
                  <a:cubicBezTo>
                    <a:pt x="98090" y="23491"/>
                    <a:pt x="98090" y="24020"/>
                    <a:pt x="98133" y="24277"/>
                  </a:cubicBezTo>
                  <a:cubicBezTo>
                    <a:pt x="98396" y="25846"/>
                    <a:pt x="98128" y="27394"/>
                    <a:pt x="98100" y="28950"/>
                  </a:cubicBezTo>
                  <a:cubicBezTo>
                    <a:pt x="98063" y="30890"/>
                    <a:pt x="98189" y="32830"/>
                    <a:pt x="98107" y="34775"/>
                  </a:cubicBezTo>
                  <a:cubicBezTo>
                    <a:pt x="98079" y="35412"/>
                    <a:pt x="97795" y="36135"/>
                    <a:pt x="97970" y="36628"/>
                  </a:cubicBezTo>
                  <a:cubicBezTo>
                    <a:pt x="98431" y="37926"/>
                    <a:pt x="97502" y="39136"/>
                    <a:pt x="97931" y="40358"/>
                  </a:cubicBezTo>
                  <a:cubicBezTo>
                    <a:pt x="98034" y="40649"/>
                    <a:pt x="97872" y="40808"/>
                    <a:pt x="97853" y="41029"/>
                  </a:cubicBezTo>
                  <a:cubicBezTo>
                    <a:pt x="97795" y="41700"/>
                    <a:pt x="97737" y="42339"/>
                    <a:pt x="97868" y="43038"/>
                  </a:cubicBezTo>
                  <a:cubicBezTo>
                    <a:pt x="98017" y="43836"/>
                    <a:pt x="97784" y="44733"/>
                    <a:pt x="97834" y="45530"/>
                  </a:cubicBezTo>
                  <a:cubicBezTo>
                    <a:pt x="97900" y="46606"/>
                    <a:pt x="97834" y="47670"/>
                    <a:pt x="97754" y="48716"/>
                  </a:cubicBezTo>
                  <a:cubicBezTo>
                    <a:pt x="97661" y="49923"/>
                    <a:pt x="97625" y="51137"/>
                    <a:pt x="97609" y="52335"/>
                  </a:cubicBezTo>
                  <a:cubicBezTo>
                    <a:pt x="97585" y="54246"/>
                    <a:pt x="97448" y="56155"/>
                    <a:pt x="97436" y="58069"/>
                  </a:cubicBezTo>
                  <a:cubicBezTo>
                    <a:pt x="97423" y="60122"/>
                    <a:pt x="97339" y="62199"/>
                    <a:pt x="97043" y="64260"/>
                  </a:cubicBezTo>
                  <a:cubicBezTo>
                    <a:pt x="96951" y="64896"/>
                    <a:pt x="97146" y="65691"/>
                    <a:pt x="97147" y="66409"/>
                  </a:cubicBezTo>
                  <a:cubicBezTo>
                    <a:pt x="97153" y="68104"/>
                    <a:pt x="97079" y="69799"/>
                    <a:pt x="96980" y="71493"/>
                  </a:cubicBezTo>
                  <a:cubicBezTo>
                    <a:pt x="96957" y="71886"/>
                    <a:pt x="97058" y="72315"/>
                    <a:pt x="97045" y="72740"/>
                  </a:cubicBezTo>
                  <a:cubicBezTo>
                    <a:pt x="96999" y="74283"/>
                    <a:pt x="97163" y="75831"/>
                    <a:pt x="97145" y="77363"/>
                  </a:cubicBezTo>
                  <a:cubicBezTo>
                    <a:pt x="97129" y="78626"/>
                    <a:pt x="96994" y="79922"/>
                    <a:pt x="96799" y="81202"/>
                  </a:cubicBezTo>
                  <a:cubicBezTo>
                    <a:pt x="96610" y="82430"/>
                    <a:pt x="96499" y="83692"/>
                    <a:pt x="96414" y="84946"/>
                  </a:cubicBezTo>
                  <a:cubicBezTo>
                    <a:pt x="96341" y="86011"/>
                    <a:pt x="96603" y="87086"/>
                    <a:pt x="96490" y="88107"/>
                  </a:cubicBezTo>
                  <a:cubicBezTo>
                    <a:pt x="96329" y="89564"/>
                    <a:pt x="96517" y="90980"/>
                    <a:pt x="96533" y="92413"/>
                  </a:cubicBezTo>
                  <a:cubicBezTo>
                    <a:pt x="96543" y="93282"/>
                    <a:pt x="96760" y="94064"/>
                    <a:pt x="96960" y="94891"/>
                  </a:cubicBezTo>
                  <a:cubicBezTo>
                    <a:pt x="97186" y="95823"/>
                    <a:pt x="97027" y="96845"/>
                    <a:pt x="97049" y="97829"/>
                  </a:cubicBezTo>
                  <a:cubicBezTo>
                    <a:pt x="97087" y="99476"/>
                    <a:pt x="97020" y="101119"/>
                    <a:pt x="97207" y="102775"/>
                  </a:cubicBezTo>
                  <a:cubicBezTo>
                    <a:pt x="97381" y="104325"/>
                    <a:pt x="97253" y="105908"/>
                    <a:pt x="97267" y="107477"/>
                  </a:cubicBezTo>
                  <a:cubicBezTo>
                    <a:pt x="97277" y="108626"/>
                    <a:pt x="97326" y="109774"/>
                    <a:pt x="97317" y="110921"/>
                  </a:cubicBezTo>
                  <a:cubicBezTo>
                    <a:pt x="97304" y="112280"/>
                    <a:pt x="97247" y="113638"/>
                    <a:pt x="97212" y="114996"/>
                  </a:cubicBezTo>
                  <a:cubicBezTo>
                    <a:pt x="97197" y="115584"/>
                    <a:pt x="97225" y="116176"/>
                    <a:pt x="97177" y="116761"/>
                  </a:cubicBezTo>
                  <a:cubicBezTo>
                    <a:pt x="96985" y="119058"/>
                    <a:pt x="97034" y="121365"/>
                    <a:pt x="96930" y="123666"/>
                  </a:cubicBezTo>
                  <a:cubicBezTo>
                    <a:pt x="96872" y="124959"/>
                    <a:pt x="96916" y="126293"/>
                    <a:pt x="96852" y="127600"/>
                  </a:cubicBezTo>
                  <a:cubicBezTo>
                    <a:pt x="96759" y="129519"/>
                    <a:pt x="96555" y="131435"/>
                    <a:pt x="96534" y="133358"/>
                  </a:cubicBezTo>
                  <a:cubicBezTo>
                    <a:pt x="96525" y="134171"/>
                    <a:pt x="96624" y="134991"/>
                    <a:pt x="96536" y="135792"/>
                  </a:cubicBezTo>
                  <a:cubicBezTo>
                    <a:pt x="96432" y="136734"/>
                    <a:pt x="96492" y="137675"/>
                    <a:pt x="96404" y="138607"/>
                  </a:cubicBezTo>
                  <a:cubicBezTo>
                    <a:pt x="96345" y="139222"/>
                    <a:pt x="96383" y="139853"/>
                    <a:pt x="96456" y="140423"/>
                  </a:cubicBezTo>
                  <a:cubicBezTo>
                    <a:pt x="96577" y="141378"/>
                    <a:pt x="96156" y="142279"/>
                    <a:pt x="96360" y="143215"/>
                  </a:cubicBezTo>
                  <a:cubicBezTo>
                    <a:pt x="96415" y="143470"/>
                    <a:pt x="96295" y="143716"/>
                    <a:pt x="95976" y="143726"/>
                  </a:cubicBezTo>
                  <a:cubicBezTo>
                    <a:pt x="95446" y="143743"/>
                    <a:pt x="94921" y="143897"/>
                    <a:pt x="94389" y="143897"/>
                  </a:cubicBezTo>
                  <a:cubicBezTo>
                    <a:pt x="94190" y="143897"/>
                    <a:pt x="93990" y="143875"/>
                    <a:pt x="93789" y="143817"/>
                  </a:cubicBezTo>
                  <a:cubicBezTo>
                    <a:pt x="93695" y="143790"/>
                    <a:pt x="93591" y="143773"/>
                    <a:pt x="93489" y="143773"/>
                  </a:cubicBezTo>
                  <a:cubicBezTo>
                    <a:pt x="93425" y="143773"/>
                    <a:pt x="93362" y="143780"/>
                    <a:pt x="93303" y="143795"/>
                  </a:cubicBezTo>
                  <a:cubicBezTo>
                    <a:pt x="92801" y="143928"/>
                    <a:pt x="92298" y="144005"/>
                    <a:pt x="91796" y="144005"/>
                  </a:cubicBezTo>
                  <a:cubicBezTo>
                    <a:pt x="91327" y="144005"/>
                    <a:pt x="90860" y="143938"/>
                    <a:pt x="90397" y="143786"/>
                  </a:cubicBezTo>
                  <a:cubicBezTo>
                    <a:pt x="90335" y="143766"/>
                    <a:pt x="90277" y="143757"/>
                    <a:pt x="90222" y="143757"/>
                  </a:cubicBezTo>
                  <a:cubicBezTo>
                    <a:pt x="89956" y="143757"/>
                    <a:pt x="89762" y="143958"/>
                    <a:pt x="89509" y="143996"/>
                  </a:cubicBezTo>
                  <a:cubicBezTo>
                    <a:pt x="89125" y="144052"/>
                    <a:pt x="88741" y="144069"/>
                    <a:pt x="88357" y="144069"/>
                  </a:cubicBezTo>
                  <a:cubicBezTo>
                    <a:pt x="87796" y="144069"/>
                    <a:pt x="87236" y="144033"/>
                    <a:pt x="86675" y="144033"/>
                  </a:cubicBezTo>
                  <a:cubicBezTo>
                    <a:pt x="86331" y="144033"/>
                    <a:pt x="85987" y="144046"/>
                    <a:pt x="85642" y="144090"/>
                  </a:cubicBezTo>
                  <a:cubicBezTo>
                    <a:pt x="84855" y="144188"/>
                    <a:pt x="84056" y="144261"/>
                    <a:pt x="83254" y="144261"/>
                  </a:cubicBezTo>
                  <a:cubicBezTo>
                    <a:pt x="82664" y="144261"/>
                    <a:pt x="82073" y="144221"/>
                    <a:pt x="81485" y="144124"/>
                  </a:cubicBezTo>
                  <a:cubicBezTo>
                    <a:pt x="81432" y="144114"/>
                    <a:pt x="81374" y="144108"/>
                    <a:pt x="81318" y="144108"/>
                  </a:cubicBezTo>
                  <a:cubicBezTo>
                    <a:pt x="81262" y="144108"/>
                    <a:pt x="81206" y="144114"/>
                    <a:pt x="81158" y="144133"/>
                  </a:cubicBezTo>
                  <a:cubicBezTo>
                    <a:pt x="80668" y="144313"/>
                    <a:pt x="80169" y="144357"/>
                    <a:pt x="79667" y="144357"/>
                  </a:cubicBezTo>
                  <a:cubicBezTo>
                    <a:pt x="79210" y="144357"/>
                    <a:pt x="78752" y="144321"/>
                    <a:pt x="78298" y="144321"/>
                  </a:cubicBezTo>
                  <a:cubicBezTo>
                    <a:pt x="77957" y="144321"/>
                    <a:pt x="77618" y="144341"/>
                    <a:pt x="77283" y="144411"/>
                  </a:cubicBezTo>
                  <a:cubicBezTo>
                    <a:pt x="76134" y="144651"/>
                    <a:pt x="74967" y="144522"/>
                    <a:pt x="73807" y="144684"/>
                  </a:cubicBezTo>
                  <a:cubicBezTo>
                    <a:pt x="73586" y="144714"/>
                    <a:pt x="73358" y="144725"/>
                    <a:pt x="73126" y="144725"/>
                  </a:cubicBezTo>
                  <a:cubicBezTo>
                    <a:pt x="72580" y="144725"/>
                    <a:pt x="72012" y="144666"/>
                    <a:pt x="71452" y="144666"/>
                  </a:cubicBezTo>
                  <a:cubicBezTo>
                    <a:pt x="71350" y="144666"/>
                    <a:pt x="71247" y="144668"/>
                    <a:pt x="71145" y="144672"/>
                  </a:cubicBezTo>
                  <a:cubicBezTo>
                    <a:pt x="70409" y="144707"/>
                    <a:pt x="69672" y="144753"/>
                    <a:pt x="68937" y="144753"/>
                  </a:cubicBezTo>
                  <a:cubicBezTo>
                    <a:pt x="68823" y="144753"/>
                    <a:pt x="68709" y="144752"/>
                    <a:pt x="68596" y="144749"/>
                  </a:cubicBezTo>
                  <a:cubicBezTo>
                    <a:pt x="68540" y="144748"/>
                    <a:pt x="68485" y="144748"/>
                    <a:pt x="68430" y="144748"/>
                  </a:cubicBezTo>
                  <a:cubicBezTo>
                    <a:pt x="67731" y="144748"/>
                    <a:pt x="67034" y="144833"/>
                    <a:pt x="66335" y="144833"/>
                  </a:cubicBezTo>
                  <a:cubicBezTo>
                    <a:pt x="66061" y="144833"/>
                    <a:pt x="65786" y="144820"/>
                    <a:pt x="65511" y="144783"/>
                  </a:cubicBezTo>
                  <a:cubicBezTo>
                    <a:pt x="65318" y="144757"/>
                    <a:pt x="65126" y="144747"/>
                    <a:pt x="64933" y="144747"/>
                  </a:cubicBezTo>
                  <a:cubicBezTo>
                    <a:pt x="64220" y="144747"/>
                    <a:pt x="63508" y="144888"/>
                    <a:pt x="62788" y="144888"/>
                  </a:cubicBezTo>
                  <a:cubicBezTo>
                    <a:pt x="62666" y="144888"/>
                    <a:pt x="62544" y="144884"/>
                    <a:pt x="62422" y="144875"/>
                  </a:cubicBezTo>
                  <a:cubicBezTo>
                    <a:pt x="62230" y="144860"/>
                    <a:pt x="62038" y="144853"/>
                    <a:pt x="61847" y="144853"/>
                  </a:cubicBezTo>
                  <a:cubicBezTo>
                    <a:pt x="60775" y="144853"/>
                    <a:pt x="59706" y="145053"/>
                    <a:pt x="58627" y="145053"/>
                  </a:cubicBezTo>
                  <a:cubicBezTo>
                    <a:pt x="58520" y="145053"/>
                    <a:pt x="58414" y="145051"/>
                    <a:pt x="58307" y="145047"/>
                  </a:cubicBezTo>
                  <a:cubicBezTo>
                    <a:pt x="57925" y="145031"/>
                    <a:pt x="57544" y="145023"/>
                    <a:pt x="57162" y="145023"/>
                  </a:cubicBezTo>
                  <a:cubicBezTo>
                    <a:pt x="56085" y="145023"/>
                    <a:pt x="55009" y="145090"/>
                    <a:pt x="53942" y="145257"/>
                  </a:cubicBezTo>
                  <a:cubicBezTo>
                    <a:pt x="53896" y="145264"/>
                    <a:pt x="53851" y="145268"/>
                    <a:pt x="53806" y="145268"/>
                  </a:cubicBezTo>
                  <a:cubicBezTo>
                    <a:pt x="53447" y="145268"/>
                    <a:pt x="53125" y="145065"/>
                    <a:pt x="52804" y="145065"/>
                  </a:cubicBezTo>
                  <a:cubicBezTo>
                    <a:pt x="52740" y="145065"/>
                    <a:pt x="52676" y="145073"/>
                    <a:pt x="52612" y="145092"/>
                  </a:cubicBezTo>
                  <a:cubicBezTo>
                    <a:pt x="51848" y="145322"/>
                    <a:pt x="51072" y="145366"/>
                    <a:pt x="50295" y="145366"/>
                  </a:cubicBezTo>
                  <a:cubicBezTo>
                    <a:pt x="49816" y="145366"/>
                    <a:pt x="49337" y="145350"/>
                    <a:pt x="48861" y="145350"/>
                  </a:cubicBezTo>
                  <a:cubicBezTo>
                    <a:pt x="48687" y="145350"/>
                    <a:pt x="48513" y="145352"/>
                    <a:pt x="48340" y="145358"/>
                  </a:cubicBezTo>
                  <a:cubicBezTo>
                    <a:pt x="46747" y="145412"/>
                    <a:pt x="45139" y="145444"/>
                    <a:pt x="43545" y="145487"/>
                  </a:cubicBezTo>
                  <a:cubicBezTo>
                    <a:pt x="41962" y="145530"/>
                    <a:pt x="40369" y="145558"/>
                    <a:pt x="38781" y="145684"/>
                  </a:cubicBezTo>
                  <a:cubicBezTo>
                    <a:pt x="38060" y="145741"/>
                    <a:pt x="37334" y="145753"/>
                    <a:pt x="36608" y="145753"/>
                  </a:cubicBezTo>
                  <a:cubicBezTo>
                    <a:pt x="36086" y="145753"/>
                    <a:pt x="35562" y="145747"/>
                    <a:pt x="35040" y="145747"/>
                  </a:cubicBezTo>
                  <a:cubicBezTo>
                    <a:pt x="34584" y="145747"/>
                    <a:pt x="34128" y="145751"/>
                    <a:pt x="33674" y="145769"/>
                  </a:cubicBezTo>
                  <a:cubicBezTo>
                    <a:pt x="32584" y="145811"/>
                    <a:pt x="31490" y="145891"/>
                    <a:pt x="30402" y="145959"/>
                  </a:cubicBezTo>
                  <a:cubicBezTo>
                    <a:pt x="29640" y="146005"/>
                    <a:pt x="28855" y="146008"/>
                    <a:pt x="28081" y="146049"/>
                  </a:cubicBezTo>
                  <a:cubicBezTo>
                    <a:pt x="27153" y="146098"/>
                    <a:pt x="26228" y="146222"/>
                    <a:pt x="25303" y="146222"/>
                  </a:cubicBezTo>
                  <a:cubicBezTo>
                    <a:pt x="25279" y="146222"/>
                    <a:pt x="25255" y="146222"/>
                    <a:pt x="25230" y="146221"/>
                  </a:cubicBezTo>
                  <a:cubicBezTo>
                    <a:pt x="25217" y="146221"/>
                    <a:pt x="25203" y="146221"/>
                    <a:pt x="25189" y="146221"/>
                  </a:cubicBezTo>
                  <a:cubicBezTo>
                    <a:pt x="24122" y="146221"/>
                    <a:pt x="23081" y="146466"/>
                    <a:pt x="22009" y="146466"/>
                  </a:cubicBezTo>
                  <a:cubicBezTo>
                    <a:pt x="21946" y="146466"/>
                    <a:pt x="21882" y="146465"/>
                    <a:pt x="21819" y="146464"/>
                  </a:cubicBezTo>
                  <a:cubicBezTo>
                    <a:pt x="21746" y="146462"/>
                    <a:pt x="21672" y="146461"/>
                    <a:pt x="21599" y="146461"/>
                  </a:cubicBezTo>
                  <a:cubicBezTo>
                    <a:pt x="20680" y="146461"/>
                    <a:pt x="19750" y="146612"/>
                    <a:pt x="18841" y="146775"/>
                  </a:cubicBezTo>
                  <a:cubicBezTo>
                    <a:pt x="17947" y="146935"/>
                    <a:pt x="17045" y="146899"/>
                    <a:pt x="16149" y="147006"/>
                  </a:cubicBezTo>
                  <a:cubicBezTo>
                    <a:pt x="14873" y="147158"/>
                    <a:pt x="13582" y="147434"/>
                    <a:pt x="12323" y="147434"/>
                  </a:cubicBezTo>
                  <a:cubicBezTo>
                    <a:pt x="12291" y="147434"/>
                    <a:pt x="12259" y="147434"/>
                    <a:pt x="12227" y="147433"/>
                  </a:cubicBezTo>
                  <a:cubicBezTo>
                    <a:pt x="12189" y="147433"/>
                    <a:pt x="12150" y="147433"/>
                    <a:pt x="12112" y="147433"/>
                  </a:cubicBezTo>
                  <a:cubicBezTo>
                    <a:pt x="10766" y="147433"/>
                    <a:pt x="9454" y="147718"/>
                    <a:pt x="8110" y="147718"/>
                  </a:cubicBezTo>
                  <a:cubicBezTo>
                    <a:pt x="7942" y="147718"/>
                    <a:pt x="7773" y="147714"/>
                    <a:pt x="7604" y="147704"/>
                  </a:cubicBezTo>
                  <a:cubicBezTo>
                    <a:pt x="7430" y="147693"/>
                    <a:pt x="7254" y="147688"/>
                    <a:pt x="7077" y="147688"/>
                  </a:cubicBezTo>
                  <a:cubicBezTo>
                    <a:pt x="6309" y="147688"/>
                    <a:pt x="5511" y="147791"/>
                    <a:pt x="4759" y="148044"/>
                  </a:cubicBezTo>
                  <a:cubicBezTo>
                    <a:pt x="4710" y="148061"/>
                    <a:pt x="4661" y="148067"/>
                    <a:pt x="4612" y="148067"/>
                  </a:cubicBezTo>
                  <a:cubicBezTo>
                    <a:pt x="4419" y="148067"/>
                    <a:pt x="4223" y="147964"/>
                    <a:pt x="4023" y="147964"/>
                  </a:cubicBezTo>
                  <a:cubicBezTo>
                    <a:pt x="3926" y="147964"/>
                    <a:pt x="3829" y="147988"/>
                    <a:pt x="3730" y="148059"/>
                  </a:cubicBezTo>
                  <a:cubicBezTo>
                    <a:pt x="3715" y="148070"/>
                    <a:pt x="3702" y="148076"/>
                    <a:pt x="3689" y="148076"/>
                  </a:cubicBezTo>
                  <a:cubicBezTo>
                    <a:pt x="3629" y="148076"/>
                    <a:pt x="3589" y="147945"/>
                    <a:pt x="3557" y="147491"/>
                  </a:cubicBezTo>
                  <a:cubicBezTo>
                    <a:pt x="3557" y="145473"/>
                    <a:pt x="3678" y="143799"/>
                    <a:pt x="3522" y="142148"/>
                  </a:cubicBezTo>
                  <a:cubicBezTo>
                    <a:pt x="3375" y="140594"/>
                    <a:pt x="3564" y="139059"/>
                    <a:pt x="3593" y="137526"/>
                  </a:cubicBezTo>
                  <a:cubicBezTo>
                    <a:pt x="3621" y="136154"/>
                    <a:pt x="3571" y="134755"/>
                    <a:pt x="3825" y="133376"/>
                  </a:cubicBezTo>
                  <a:cubicBezTo>
                    <a:pt x="4021" y="132313"/>
                    <a:pt x="4149" y="131230"/>
                    <a:pt x="3755" y="130143"/>
                  </a:cubicBezTo>
                  <a:cubicBezTo>
                    <a:pt x="3702" y="129994"/>
                    <a:pt x="3958" y="129561"/>
                    <a:pt x="3957" y="129166"/>
                  </a:cubicBezTo>
                  <a:cubicBezTo>
                    <a:pt x="3953" y="128038"/>
                    <a:pt x="3855" y="126875"/>
                    <a:pt x="3983" y="125793"/>
                  </a:cubicBezTo>
                  <a:cubicBezTo>
                    <a:pt x="4108" y="124740"/>
                    <a:pt x="4072" y="123700"/>
                    <a:pt x="4141" y="122658"/>
                  </a:cubicBezTo>
                  <a:cubicBezTo>
                    <a:pt x="4183" y="122040"/>
                    <a:pt x="4337" y="121416"/>
                    <a:pt x="3970" y="120809"/>
                  </a:cubicBezTo>
                  <a:cubicBezTo>
                    <a:pt x="3816" y="120552"/>
                    <a:pt x="4306" y="120313"/>
                    <a:pt x="4184" y="119932"/>
                  </a:cubicBezTo>
                  <a:cubicBezTo>
                    <a:pt x="3963" y="119246"/>
                    <a:pt x="4547" y="118442"/>
                    <a:pt x="3845" y="117784"/>
                  </a:cubicBezTo>
                  <a:cubicBezTo>
                    <a:pt x="3695" y="117645"/>
                    <a:pt x="4165" y="117395"/>
                    <a:pt x="4173" y="117085"/>
                  </a:cubicBezTo>
                  <a:cubicBezTo>
                    <a:pt x="4192" y="116289"/>
                    <a:pt x="3893" y="115517"/>
                    <a:pt x="3920" y="114751"/>
                  </a:cubicBezTo>
                  <a:cubicBezTo>
                    <a:pt x="3941" y="114156"/>
                    <a:pt x="3210" y="113665"/>
                    <a:pt x="3759" y="112984"/>
                  </a:cubicBezTo>
                  <a:cubicBezTo>
                    <a:pt x="3851" y="112869"/>
                    <a:pt x="3829" y="112215"/>
                    <a:pt x="3763" y="111874"/>
                  </a:cubicBezTo>
                  <a:cubicBezTo>
                    <a:pt x="3459" y="110306"/>
                    <a:pt x="3687" y="108723"/>
                    <a:pt x="3537" y="107167"/>
                  </a:cubicBezTo>
                  <a:cubicBezTo>
                    <a:pt x="3321" y="104948"/>
                    <a:pt x="3420" y="102738"/>
                    <a:pt x="3414" y="100525"/>
                  </a:cubicBezTo>
                  <a:cubicBezTo>
                    <a:pt x="3410" y="99193"/>
                    <a:pt x="3540" y="97857"/>
                    <a:pt x="3470" y="96531"/>
                  </a:cubicBezTo>
                  <a:cubicBezTo>
                    <a:pt x="3431" y="95761"/>
                    <a:pt x="3360" y="94994"/>
                    <a:pt x="3335" y="94219"/>
                  </a:cubicBezTo>
                  <a:cubicBezTo>
                    <a:pt x="3270" y="92145"/>
                    <a:pt x="3153" y="90073"/>
                    <a:pt x="3028" y="88001"/>
                  </a:cubicBezTo>
                  <a:cubicBezTo>
                    <a:pt x="2903" y="85918"/>
                    <a:pt x="2841" y="83830"/>
                    <a:pt x="2719" y="81754"/>
                  </a:cubicBezTo>
                  <a:cubicBezTo>
                    <a:pt x="2644" y="80462"/>
                    <a:pt x="2455" y="79109"/>
                    <a:pt x="2509" y="77844"/>
                  </a:cubicBezTo>
                  <a:cubicBezTo>
                    <a:pt x="2580" y="76229"/>
                    <a:pt x="2440" y="74630"/>
                    <a:pt x="2482" y="73024"/>
                  </a:cubicBezTo>
                  <a:cubicBezTo>
                    <a:pt x="2534" y="71082"/>
                    <a:pt x="2291" y="69128"/>
                    <a:pt x="2412" y="67194"/>
                  </a:cubicBezTo>
                  <a:cubicBezTo>
                    <a:pt x="2506" y="65666"/>
                    <a:pt x="2294" y="64149"/>
                    <a:pt x="2464" y="62625"/>
                  </a:cubicBezTo>
                  <a:cubicBezTo>
                    <a:pt x="2571" y="61672"/>
                    <a:pt x="2557" y="60703"/>
                    <a:pt x="2540" y="59741"/>
                  </a:cubicBezTo>
                  <a:cubicBezTo>
                    <a:pt x="2522" y="58743"/>
                    <a:pt x="2627" y="57753"/>
                    <a:pt x="2661" y="56760"/>
                  </a:cubicBezTo>
                  <a:cubicBezTo>
                    <a:pt x="2698" y="55698"/>
                    <a:pt x="2688" y="54619"/>
                    <a:pt x="2649" y="53556"/>
                  </a:cubicBezTo>
                  <a:cubicBezTo>
                    <a:pt x="2590" y="51967"/>
                    <a:pt x="2792" y="50386"/>
                    <a:pt x="2692" y="48800"/>
                  </a:cubicBezTo>
                  <a:cubicBezTo>
                    <a:pt x="2589" y="47199"/>
                    <a:pt x="2756" y="45598"/>
                    <a:pt x="2709" y="43990"/>
                  </a:cubicBezTo>
                  <a:cubicBezTo>
                    <a:pt x="2661" y="42390"/>
                    <a:pt x="2734" y="40773"/>
                    <a:pt x="2663" y="39173"/>
                  </a:cubicBezTo>
                  <a:cubicBezTo>
                    <a:pt x="2554" y="36653"/>
                    <a:pt x="2661" y="34131"/>
                    <a:pt x="2512" y="31615"/>
                  </a:cubicBezTo>
                  <a:cubicBezTo>
                    <a:pt x="2423" y="30129"/>
                    <a:pt x="2807" y="28658"/>
                    <a:pt x="2724" y="27196"/>
                  </a:cubicBezTo>
                  <a:cubicBezTo>
                    <a:pt x="2648" y="25853"/>
                    <a:pt x="3019" y="24573"/>
                    <a:pt x="3021" y="23236"/>
                  </a:cubicBezTo>
                  <a:cubicBezTo>
                    <a:pt x="3023" y="21975"/>
                    <a:pt x="3180" y="20630"/>
                    <a:pt x="3510" y="19343"/>
                  </a:cubicBezTo>
                  <a:cubicBezTo>
                    <a:pt x="3659" y="18759"/>
                    <a:pt x="4161" y="18274"/>
                    <a:pt x="4073" y="17690"/>
                  </a:cubicBezTo>
                  <a:cubicBezTo>
                    <a:pt x="3926" y="16726"/>
                    <a:pt x="4297" y="15882"/>
                    <a:pt x="4605" y="15061"/>
                  </a:cubicBezTo>
                  <a:cubicBezTo>
                    <a:pt x="5432" y="12854"/>
                    <a:pt x="6108" y="10505"/>
                    <a:pt x="7780" y="8784"/>
                  </a:cubicBezTo>
                  <a:cubicBezTo>
                    <a:pt x="8814" y="7722"/>
                    <a:pt x="10023" y="6803"/>
                    <a:pt x="11416" y="6062"/>
                  </a:cubicBezTo>
                  <a:cubicBezTo>
                    <a:pt x="13310" y="5053"/>
                    <a:pt x="15309" y="4421"/>
                    <a:pt x="17300" y="3759"/>
                  </a:cubicBezTo>
                  <a:cubicBezTo>
                    <a:pt x="18579" y="3334"/>
                    <a:pt x="19979" y="3235"/>
                    <a:pt x="21355" y="3103"/>
                  </a:cubicBezTo>
                  <a:cubicBezTo>
                    <a:pt x="22415" y="3001"/>
                    <a:pt x="23510" y="2983"/>
                    <a:pt x="24586" y="2749"/>
                  </a:cubicBezTo>
                  <a:cubicBezTo>
                    <a:pt x="24932" y="2674"/>
                    <a:pt x="25299" y="2651"/>
                    <a:pt x="25674" y="2651"/>
                  </a:cubicBezTo>
                  <a:cubicBezTo>
                    <a:pt x="26195" y="2651"/>
                    <a:pt x="26733" y="2695"/>
                    <a:pt x="27252" y="2700"/>
                  </a:cubicBezTo>
                  <a:cubicBezTo>
                    <a:pt x="27420" y="2702"/>
                    <a:pt x="27585" y="2716"/>
                    <a:pt x="27752" y="2716"/>
                  </a:cubicBezTo>
                  <a:cubicBezTo>
                    <a:pt x="27868" y="2716"/>
                    <a:pt x="27985" y="2709"/>
                    <a:pt x="28105" y="2686"/>
                  </a:cubicBezTo>
                  <a:cubicBezTo>
                    <a:pt x="28391" y="2632"/>
                    <a:pt x="28677" y="2612"/>
                    <a:pt x="28963" y="2612"/>
                  </a:cubicBezTo>
                  <a:cubicBezTo>
                    <a:pt x="29483" y="2612"/>
                    <a:pt x="30004" y="2678"/>
                    <a:pt x="30520" y="2725"/>
                  </a:cubicBezTo>
                  <a:cubicBezTo>
                    <a:pt x="30574" y="2730"/>
                    <a:pt x="30628" y="2732"/>
                    <a:pt x="30681" y="2732"/>
                  </a:cubicBezTo>
                  <a:cubicBezTo>
                    <a:pt x="31061" y="2732"/>
                    <a:pt x="31424" y="2622"/>
                    <a:pt x="31778" y="2622"/>
                  </a:cubicBezTo>
                  <a:cubicBezTo>
                    <a:pt x="31818" y="2622"/>
                    <a:pt x="31857" y="2623"/>
                    <a:pt x="31896" y="2626"/>
                  </a:cubicBezTo>
                  <a:cubicBezTo>
                    <a:pt x="32058" y="2639"/>
                    <a:pt x="32220" y="2644"/>
                    <a:pt x="32382" y="2644"/>
                  </a:cubicBezTo>
                  <a:cubicBezTo>
                    <a:pt x="33229" y="2644"/>
                    <a:pt x="34072" y="2502"/>
                    <a:pt x="34918" y="2502"/>
                  </a:cubicBezTo>
                  <a:cubicBezTo>
                    <a:pt x="35244" y="2502"/>
                    <a:pt x="35570" y="2523"/>
                    <a:pt x="35897" y="2581"/>
                  </a:cubicBezTo>
                  <a:cubicBezTo>
                    <a:pt x="35907" y="2583"/>
                    <a:pt x="35917" y="2584"/>
                    <a:pt x="35927" y="2584"/>
                  </a:cubicBezTo>
                  <a:cubicBezTo>
                    <a:pt x="36106" y="2584"/>
                    <a:pt x="36300" y="2314"/>
                    <a:pt x="36502" y="2314"/>
                  </a:cubicBezTo>
                  <a:cubicBezTo>
                    <a:pt x="36545" y="2314"/>
                    <a:pt x="36588" y="2327"/>
                    <a:pt x="36631" y="2356"/>
                  </a:cubicBezTo>
                  <a:cubicBezTo>
                    <a:pt x="36934" y="2560"/>
                    <a:pt x="37292" y="2620"/>
                    <a:pt x="37619" y="2620"/>
                  </a:cubicBezTo>
                  <a:cubicBezTo>
                    <a:pt x="37830" y="2620"/>
                    <a:pt x="38027" y="2595"/>
                    <a:pt x="38190" y="2569"/>
                  </a:cubicBezTo>
                  <a:cubicBezTo>
                    <a:pt x="38421" y="2530"/>
                    <a:pt x="38650" y="2516"/>
                    <a:pt x="38877" y="2516"/>
                  </a:cubicBezTo>
                  <a:cubicBezTo>
                    <a:pt x="39582" y="2516"/>
                    <a:pt x="40268" y="2656"/>
                    <a:pt x="40962" y="2656"/>
                  </a:cubicBezTo>
                  <a:cubicBezTo>
                    <a:pt x="41048" y="2656"/>
                    <a:pt x="41134" y="2654"/>
                    <a:pt x="41221" y="2649"/>
                  </a:cubicBezTo>
                  <a:cubicBezTo>
                    <a:pt x="41913" y="2611"/>
                    <a:pt x="42614" y="2406"/>
                    <a:pt x="43294" y="2406"/>
                  </a:cubicBezTo>
                  <a:cubicBezTo>
                    <a:pt x="43408" y="2406"/>
                    <a:pt x="43520" y="2412"/>
                    <a:pt x="43632" y="2425"/>
                  </a:cubicBezTo>
                  <a:cubicBezTo>
                    <a:pt x="43792" y="2443"/>
                    <a:pt x="43951" y="2451"/>
                    <a:pt x="44108" y="2451"/>
                  </a:cubicBezTo>
                  <a:cubicBezTo>
                    <a:pt x="44874" y="2451"/>
                    <a:pt x="45614" y="2269"/>
                    <a:pt x="46377" y="2265"/>
                  </a:cubicBezTo>
                  <a:cubicBezTo>
                    <a:pt x="47548" y="2259"/>
                    <a:pt x="48734" y="2260"/>
                    <a:pt x="49911" y="2195"/>
                  </a:cubicBezTo>
                  <a:cubicBezTo>
                    <a:pt x="50999" y="2136"/>
                    <a:pt x="52086" y="2037"/>
                    <a:pt x="53173" y="2037"/>
                  </a:cubicBezTo>
                  <a:close/>
                  <a:moveTo>
                    <a:pt x="94254" y="145253"/>
                  </a:moveTo>
                  <a:cubicBezTo>
                    <a:pt x="94665" y="145253"/>
                    <a:pt x="95090" y="145297"/>
                    <a:pt x="95507" y="145297"/>
                  </a:cubicBezTo>
                  <a:cubicBezTo>
                    <a:pt x="95655" y="145297"/>
                    <a:pt x="95801" y="145291"/>
                    <a:pt x="95945" y="145277"/>
                  </a:cubicBezTo>
                  <a:cubicBezTo>
                    <a:pt x="95968" y="145274"/>
                    <a:pt x="95990" y="145273"/>
                    <a:pt x="96010" y="145273"/>
                  </a:cubicBezTo>
                  <a:cubicBezTo>
                    <a:pt x="96546" y="145273"/>
                    <a:pt x="96459" y="146029"/>
                    <a:pt x="96418" y="146380"/>
                  </a:cubicBezTo>
                  <a:cubicBezTo>
                    <a:pt x="96226" y="148082"/>
                    <a:pt x="96169" y="149768"/>
                    <a:pt x="96341" y="151478"/>
                  </a:cubicBezTo>
                  <a:cubicBezTo>
                    <a:pt x="96423" y="152292"/>
                    <a:pt x="96520" y="153205"/>
                    <a:pt x="96417" y="153933"/>
                  </a:cubicBezTo>
                  <a:cubicBezTo>
                    <a:pt x="96177" y="155646"/>
                    <a:pt x="96395" y="157327"/>
                    <a:pt x="96302" y="159014"/>
                  </a:cubicBezTo>
                  <a:cubicBezTo>
                    <a:pt x="96220" y="160490"/>
                    <a:pt x="96325" y="161982"/>
                    <a:pt x="96157" y="163425"/>
                  </a:cubicBezTo>
                  <a:cubicBezTo>
                    <a:pt x="96009" y="164721"/>
                    <a:pt x="96045" y="166044"/>
                    <a:pt x="95648" y="167357"/>
                  </a:cubicBezTo>
                  <a:cubicBezTo>
                    <a:pt x="95303" y="168499"/>
                    <a:pt x="95138" y="169727"/>
                    <a:pt x="94704" y="170856"/>
                  </a:cubicBezTo>
                  <a:cubicBezTo>
                    <a:pt x="94178" y="172227"/>
                    <a:pt x="93978" y="173786"/>
                    <a:pt x="92476" y="174633"/>
                  </a:cubicBezTo>
                  <a:cubicBezTo>
                    <a:pt x="91912" y="174951"/>
                    <a:pt x="91484" y="175603"/>
                    <a:pt x="91133" y="176121"/>
                  </a:cubicBezTo>
                  <a:cubicBezTo>
                    <a:pt x="90236" y="177446"/>
                    <a:pt x="88981" y="178267"/>
                    <a:pt x="87710" y="179109"/>
                  </a:cubicBezTo>
                  <a:cubicBezTo>
                    <a:pt x="87180" y="179463"/>
                    <a:pt x="86541" y="179516"/>
                    <a:pt x="85928" y="179618"/>
                  </a:cubicBezTo>
                  <a:cubicBezTo>
                    <a:pt x="85422" y="179703"/>
                    <a:pt x="84828" y="179838"/>
                    <a:pt x="84481" y="180055"/>
                  </a:cubicBezTo>
                  <a:cubicBezTo>
                    <a:pt x="83469" y="180688"/>
                    <a:pt x="82325" y="180566"/>
                    <a:pt x="81278" y="180897"/>
                  </a:cubicBezTo>
                  <a:cubicBezTo>
                    <a:pt x="81111" y="180950"/>
                    <a:pt x="80942" y="180978"/>
                    <a:pt x="80766" y="180978"/>
                  </a:cubicBezTo>
                  <a:cubicBezTo>
                    <a:pt x="80632" y="180978"/>
                    <a:pt x="80494" y="180961"/>
                    <a:pt x="80351" y="180927"/>
                  </a:cubicBezTo>
                  <a:cubicBezTo>
                    <a:pt x="80232" y="180899"/>
                    <a:pt x="80115" y="180887"/>
                    <a:pt x="80000" y="180887"/>
                  </a:cubicBezTo>
                  <a:cubicBezTo>
                    <a:pt x="79491" y="180887"/>
                    <a:pt x="79009" y="181124"/>
                    <a:pt x="78520" y="181262"/>
                  </a:cubicBezTo>
                  <a:cubicBezTo>
                    <a:pt x="78030" y="181401"/>
                    <a:pt x="77526" y="181361"/>
                    <a:pt x="77013" y="181503"/>
                  </a:cubicBezTo>
                  <a:cubicBezTo>
                    <a:pt x="76189" y="181733"/>
                    <a:pt x="75175" y="181606"/>
                    <a:pt x="74417" y="181837"/>
                  </a:cubicBezTo>
                  <a:cubicBezTo>
                    <a:pt x="73908" y="181992"/>
                    <a:pt x="73402" y="182012"/>
                    <a:pt x="72905" y="182012"/>
                  </a:cubicBezTo>
                  <a:cubicBezTo>
                    <a:pt x="72728" y="182012"/>
                    <a:pt x="72552" y="182009"/>
                    <a:pt x="72378" y="182009"/>
                  </a:cubicBezTo>
                  <a:cubicBezTo>
                    <a:pt x="72148" y="182009"/>
                    <a:pt x="71920" y="182014"/>
                    <a:pt x="71696" y="182035"/>
                  </a:cubicBezTo>
                  <a:cubicBezTo>
                    <a:pt x="71084" y="182093"/>
                    <a:pt x="70446" y="182386"/>
                    <a:pt x="69773" y="182386"/>
                  </a:cubicBezTo>
                  <a:cubicBezTo>
                    <a:pt x="69467" y="182386"/>
                    <a:pt x="69154" y="182325"/>
                    <a:pt x="68833" y="182155"/>
                  </a:cubicBezTo>
                  <a:cubicBezTo>
                    <a:pt x="68753" y="182112"/>
                    <a:pt x="68663" y="182095"/>
                    <a:pt x="68567" y="182095"/>
                  </a:cubicBezTo>
                  <a:cubicBezTo>
                    <a:pt x="68119" y="182095"/>
                    <a:pt x="67523" y="182475"/>
                    <a:pt x="66984" y="182475"/>
                  </a:cubicBezTo>
                  <a:cubicBezTo>
                    <a:pt x="66982" y="182475"/>
                    <a:pt x="66979" y="182475"/>
                    <a:pt x="66977" y="182475"/>
                  </a:cubicBezTo>
                  <a:cubicBezTo>
                    <a:pt x="65798" y="182475"/>
                    <a:pt x="64649" y="182731"/>
                    <a:pt x="63489" y="182894"/>
                  </a:cubicBezTo>
                  <a:cubicBezTo>
                    <a:pt x="62377" y="183050"/>
                    <a:pt x="61227" y="183032"/>
                    <a:pt x="60168" y="183426"/>
                  </a:cubicBezTo>
                  <a:cubicBezTo>
                    <a:pt x="60090" y="183455"/>
                    <a:pt x="60015" y="183467"/>
                    <a:pt x="59945" y="183467"/>
                  </a:cubicBezTo>
                  <a:cubicBezTo>
                    <a:pt x="59678" y="183467"/>
                    <a:pt x="59472" y="183297"/>
                    <a:pt x="59333" y="183251"/>
                  </a:cubicBezTo>
                  <a:cubicBezTo>
                    <a:pt x="59240" y="183221"/>
                    <a:pt x="59148" y="183209"/>
                    <a:pt x="59056" y="183209"/>
                  </a:cubicBezTo>
                  <a:cubicBezTo>
                    <a:pt x="58693" y="183209"/>
                    <a:pt x="58339" y="183397"/>
                    <a:pt x="57996" y="183397"/>
                  </a:cubicBezTo>
                  <a:cubicBezTo>
                    <a:pt x="57825" y="183397"/>
                    <a:pt x="57657" y="183350"/>
                    <a:pt x="57492" y="183209"/>
                  </a:cubicBezTo>
                  <a:cubicBezTo>
                    <a:pt x="57295" y="183356"/>
                    <a:pt x="57085" y="183404"/>
                    <a:pt x="56869" y="183404"/>
                  </a:cubicBezTo>
                  <a:cubicBezTo>
                    <a:pt x="56449" y="183404"/>
                    <a:pt x="56004" y="183221"/>
                    <a:pt x="55581" y="183221"/>
                  </a:cubicBezTo>
                  <a:cubicBezTo>
                    <a:pt x="55301" y="183221"/>
                    <a:pt x="55031" y="183300"/>
                    <a:pt x="54782" y="183564"/>
                  </a:cubicBezTo>
                  <a:cubicBezTo>
                    <a:pt x="54717" y="183633"/>
                    <a:pt x="54657" y="183660"/>
                    <a:pt x="54600" y="183660"/>
                  </a:cubicBezTo>
                  <a:cubicBezTo>
                    <a:pt x="54412" y="183660"/>
                    <a:pt x="54261" y="183361"/>
                    <a:pt x="54074" y="183309"/>
                  </a:cubicBezTo>
                  <a:cubicBezTo>
                    <a:pt x="53903" y="183262"/>
                    <a:pt x="53736" y="183244"/>
                    <a:pt x="53573" y="183244"/>
                  </a:cubicBezTo>
                  <a:cubicBezTo>
                    <a:pt x="53092" y="183244"/>
                    <a:pt x="52639" y="183400"/>
                    <a:pt x="52188" y="183429"/>
                  </a:cubicBezTo>
                  <a:cubicBezTo>
                    <a:pt x="52128" y="183433"/>
                    <a:pt x="52070" y="183434"/>
                    <a:pt x="52011" y="183434"/>
                  </a:cubicBezTo>
                  <a:cubicBezTo>
                    <a:pt x="51446" y="183434"/>
                    <a:pt x="50888" y="183278"/>
                    <a:pt x="50318" y="183278"/>
                  </a:cubicBezTo>
                  <a:cubicBezTo>
                    <a:pt x="50053" y="183278"/>
                    <a:pt x="49785" y="183312"/>
                    <a:pt x="49513" y="183411"/>
                  </a:cubicBezTo>
                  <a:cubicBezTo>
                    <a:pt x="49401" y="183451"/>
                    <a:pt x="49229" y="183484"/>
                    <a:pt x="49035" y="183484"/>
                  </a:cubicBezTo>
                  <a:cubicBezTo>
                    <a:pt x="48784" y="183484"/>
                    <a:pt x="48496" y="183430"/>
                    <a:pt x="48249" y="183269"/>
                  </a:cubicBezTo>
                  <a:cubicBezTo>
                    <a:pt x="48161" y="183213"/>
                    <a:pt x="48074" y="183191"/>
                    <a:pt x="47985" y="183191"/>
                  </a:cubicBezTo>
                  <a:cubicBezTo>
                    <a:pt x="47666" y="183191"/>
                    <a:pt x="47334" y="183478"/>
                    <a:pt x="46948" y="183478"/>
                  </a:cubicBezTo>
                  <a:cubicBezTo>
                    <a:pt x="46889" y="183478"/>
                    <a:pt x="46828" y="183471"/>
                    <a:pt x="46766" y="183455"/>
                  </a:cubicBezTo>
                  <a:cubicBezTo>
                    <a:pt x="46454" y="183375"/>
                    <a:pt x="46020" y="183448"/>
                    <a:pt x="45681" y="183331"/>
                  </a:cubicBezTo>
                  <a:cubicBezTo>
                    <a:pt x="45494" y="183265"/>
                    <a:pt x="45319" y="183231"/>
                    <a:pt x="45147" y="183231"/>
                  </a:cubicBezTo>
                  <a:cubicBezTo>
                    <a:pt x="44959" y="183231"/>
                    <a:pt x="44774" y="183272"/>
                    <a:pt x="44578" y="183359"/>
                  </a:cubicBezTo>
                  <a:cubicBezTo>
                    <a:pt x="44412" y="183433"/>
                    <a:pt x="44238" y="183561"/>
                    <a:pt x="44072" y="183561"/>
                  </a:cubicBezTo>
                  <a:cubicBezTo>
                    <a:pt x="43943" y="183561"/>
                    <a:pt x="43818" y="183483"/>
                    <a:pt x="43705" y="183238"/>
                  </a:cubicBezTo>
                  <a:cubicBezTo>
                    <a:pt x="43656" y="183134"/>
                    <a:pt x="43610" y="183096"/>
                    <a:pt x="43564" y="183096"/>
                  </a:cubicBezTo>
                  <a:cubicBezTo>
                    <a:pt x="43448" y="183096"/>
                    <a:pt x="43335" y="183332"/>
                    <a:pt x="43204" y="183345"/>
                  </a:cubicBezTo>
                  <a:cubicBezTo>
                    <a:pt x="42794" y="183391"/>
                    <a:pt x="42345" y="183430"/>
                    <a:pt x="41920" y="183430"/>
                  </a:cubicBezTo>
                  <a:cubicBezTo>
                    <a:pt x="41494" y="183430"/>
                    <a:pt x="41092" y="183391"/>
                    <a:pt x="40780" y="183279"/>
                  </a:cubicBezTo>
                  <a:cubicBezTo>
                    <a:pt x="40644" y="183230"/>
                    <a:pt x="40508" y="183212"/>
                    <a:pt x="40371" y="183212"/>
                  </a:cubicBezTo>
                  <a:cubicBezTo>
                    <a:pt x="39967" y="183212"/>
                    <a:pt x="39564" y="183370"/>
                    <a:pt x="39189" y="183370"/>
                  </a:cubicBezTo>
                  <a:cubicBezTo>
                    <a:pt x="38917" y="183370"/>
                    <a:pt x="38660" y="183287"/>
                    <a:pt x="38429" y="183000"/>
                  </a:cubicBezTo>
                  <a:cubicBezTo>
                    <a:pt x="38111" y="183145"/>
                    <a:pt x="37797" y="183198"/>
                    <a:pt x="37486" y="183198"/>
                  </a:cubicBezTo>
                  <a:cubicBezTo>
                    <a:pt x="36622" y="183198"/>
                    <a:pt x="35776" y="182791"/>
                    <a:pt x="34900" y="182791"/>
                  </a:cubicBezTo>
                  <a:cubicBezTo>
                    <a:pt x="34887" y="182791"/>
                    <a:pt x="34874" y="182791"/>
                    <a:pt x="34861" y="182791"/>
                  </a:cubicBezTo>
                  <a:cubicBezTo>
                    <a:pt x="34350" y="182797"/>
                    <a:pt x="33830" y="182823"/>
                    <a:pt x="33303" y="182823"/>
                  </a:cubicBezTo>
                  <a:cubicBezTo>
                    <a:pt x="32786" y="182823"/>
                    <a:pt x="32262" y="182798"/>
                    <a:pt x="31737" y="182705"/>
                  </a:cubicBezTo>
                  <a:cubicBezTo>
                    <a:pt x="31208" y="182611"/>
                    <a:pt x="30644" y="182516"/>
                    <a:pt x="30061" y="182516"/>
                  </a:cubicBezTo>
                  <a:cubicBezTo>
                    <a:pt x="29721" y="182516"/>
                    <a:pt x="29375" y="182548"/>
                    <a:pt x="29025" y="182631"/>
                  </a:cubicBezTo>
                  <a:cubicBezTo>
                    <a:pt x="28871" y="182668"/>
                    <a:pt x="28711" y="182684"/>
                    <a:pt x="28547" y="182684"/>
                  </a:cubicBezTo>
                  <a:cubicBezTo>
                    <a:pt x="27956" y="182684"/>
                    <a:pt x="27314" y="182483"/>
                    <a:pt x="26724" y="182340"/>
                  </a:cubicBezTo>
                  <a:cubicBezTo>
                    <a:pt x="26532" y="182294"/>
                    <a:pt x="26280" y="182289"/>
                    <a:pt x="26029" y="182289"/>
                  </a:cubicBezTo>
                  <a:cubicBezTo>
                    <a:pt x="25964" y="182289"/>
                    <a:pt x="25900" y="182289"/>
                    <a:pt x="25837" y="182289"/>
                  </a:cubicBezTo>
                  <a:cubicBezTo>
                    <a:pt x="25511" y="182289"/>
                    <a:pt x="25211" y="182281"/>
                    <a:pt x="25075" y="182180"/>
                  </a:cubicBezTo>
                  <a:cubicBezTo>
                    <a:pt x="24873" y="182028"/>
                    <a:pt x="24686" y="181985"/>
                    <a:pt x="24506" y="181985"/>
                  </a:cubicBezTo>
                  <a:cubicBezTo>
                    <a:pt x="24263" y="181985"/>
                    <a:pt x="24034" y="182064"/>
                    <a:pt x="23802" y="182064"/>
                  </a:cubicBezTo>
                  <a:cubicBezTo>
                    <a:pt x="23751" y="182064"/>
                    <a:pt x="23700" y="182060"/>
                    <a:pt x="23648" y="182051"/>
                  </a:cubicBezTo>
                  <a:cubicBezTo>
                    <a:pt x="23235" y="181976"/>
                    <a:pt x="22815" y="181960"/>
                    <a:pt x="22396" y="181960"/>
                  </a:cubicBezTo>
                  <a:cubicBezTo>
                    <a:pt x="22106" y="181960"/>
                    <a:pt x="21815" y="181968"/>
                    <a:pt x="21528" y="181968"/>
                  </a:cubicBezTo>
                  <a:cubicBezTo>
                    <a:pt x="21268" y="181968"/>
                    <a:pt x="21011" y="181962"/>
                    <a:pt x="20757" y="181939"/>
                  </a:cubicBezTo>
                  <a:cubicBezTo>
                    <a:pt x="19821" y="181855"/>
                    <a:pt x="18836" y="181719"/>
                    <a:pt x="17900" y="181459"/>
                  </a:cubicBezTo>
                  <a:cubicBezTo>
                    <a:pt x="16850" y="181167"/>
                    <a:pt x="15779" y="180971"/>
                    <a:pt x="14739" y="180617"/>
                  </a:cubicBezTo>
                  <a:cubicBezTo>
                    <a:pt x="13699" y="180263"/>
                    <a:pt x="12785" y="179689"/>
                    <a:pt x="11808" y="179228"/>
                  </a:cubicBezTo>
                  <a:cubicBezTo>
                    <a:pt x="11188" y="178933"/>
                    <a:pt x="10454" y="178642"/>
                    <a:pt x="10080" y="178124"/>
                  </a:cubicBezTo>
                  <a:cubicBezTo>
                    <a:pt x="9630" y="177501"/>
                    <a:pt x="8925" y="177201"/>
                    <a:pt x="8519" y="176529"/>
                  </a:cubicBezTo>
                  <a:cubicBezTo>
                    <a:pt x="8069" y="175784"/>
                    <a:pt x="7148" y="175411"/>
                    <a:pt x="6752" y="174560"/>
                  </a:cubicBezTo>
                  <a:cubicBezTo>
                    <a:pt x="6268" y="173524"/>
                    <a:pt x="5679" y="172554"/>
                    <a:pt x="5257" y="171467"/>
                  </a:cubicBezTo>
                  <a:cubicBezTo>
                    <a:pt x="4720" y="170086"/>
                    <a:pt x="4745" y="168677"/>
                    <a:pt x="4443" y="167306"/>
                  </a:cubicBezTo>
                  <a:cubicBezTo>
                    <a:pt x="4099" y="165743"/>
                    <a:pt x="4226" y="164168"/>
                    <a:pt x="3957" y="162629"/>
                  </a:cubicBezTo>
                  <a:cubicBezTo>
                    <a:pt x="3762" y="161510"/>
                    <a:pt x="3868" y="160369"/>
                    <a:pt x="3646" y="159282"/>
                  </a:cubicBezTo>
                  <a:cubicBezTo>
                    <a:pt x="3305" y="157617"/>
                    <a:pt x="3547" y="155947"/>
                    <a:pt x="3446" y="154283"/>
                  </a:cubicBezTo>
                  <a:cubicBezTo>
                    <a:pt x="3366" y="152981"/>
                    <a:pt x="3393" y="151625"/>
                    <a:pt x="3549" y="150304"/>
                  </a:cubicBezTo>
                  <a:cubicBezTo>
                    <a:pt x="3573" y="150105"/>
                    <a:pt x="3598" y="149915"/>
                    <a:pt x="3578" y="149642"/>
                  </a:cubicBezTo>
                  <a:lnTo>
                    <a:pt x="3578" y="149642"/>
                  </a:lnTo>
                  <a:cubicBezTo>
                    <a:pt x="3790" y="150082"/>
                    <a:pt x="4080" y="150206"/>
                    <a:pt x="4374" y="150206"/>
                  </a:cubicBezTo>
                  <a:cubicBezTo>
                    <a:pt x="4720" y="150206"/>
                    <a:pt x="5072" y="150035"/>
                    <a:pt x="5313" y="150001"/>
                  </a:cubicBezTo>
                  <a:cubicBezTo>
                    <a:pt x="6935" y="149773"/>
                    <a:pt x="8546" y="149699"/>
                    <a:pt x="10178" y="149675"/>
                  </a:cubicBezTo>
                  <a:cubicBezTo>
                    <a:pt x="11744" y="149651"/>
                    <a:pt x="13313" y="149482"/>
                    <a:pt x="14871" y="149342"/>
                  </a:cubicBezTo>
                  <a:cubicBezTo>
                    <a:pt x="15011" y="149330"/>
                    <a:pt x="15153" y="149326"/>
                    <a:pt x="15298" y="149326"/>
                  </a:cubicBezTo>
                  <a:cubicBezTo>
                    <a:pt x="15491" y="149326"/>
                    <a:pt x="15687" y="149332"/>
                    <a:pt x="15883" y="149332"/>
                  </a:cubicBezTo>
                  <a:cubicBezTo>
                    <a:pt x="16417" y="149332"/>
                    <a:pt x="16952" y="149285"/>
                    <a:pt x="17421" y="148935"/>
                  </a:cubicBezTo>
                  <a:cubicBezTo>
                    <a:pt x="17577" y="149082"/>
                    <a:pt x="17739" y="149129"/>
                    <a:pt x="17904" y="149129"/>
                  </a:cubicBezTo>
                  <a:cubicBezTo>
                    <a:pt x="18194" y="149129"/>
                    <a:pt x="18495" y="148985"/>
                    <a:pt x="18802" y="148985"/>
                  </a:cubicBezTo>
                  <a:cubicBezTo>
                    <a:pt x="18856" y="148985"/>
                    <a:pt x="18910" y="148990"/>
                    <a:pt x="18964" y="149000"/>
                  </a:cubicBezTo>
                  <a:cubicBezTo>
                    <a:pt x="19080" y="149023"/>
                    <a:pt x="19198" y="149033"/>
                    <a:pt x="19318" y="149033"/>
                  </a:cubicBezTo>
                  <a:cubicBezTo>
                    <a:pt x="19881" y="149033"/>
                    <a:pt x="20483" y="148821"/>
                    <a:pt x="21066" y="148777"/>
                  </a:cubicBezTo>
                  <a:cubicBezTo>
                    <a:pt x="22179" y="148694"/>
                    <a:pt x="23286" y="148565"/>
                    <a:pt x="24403" y="148501"/>
                  </a:cubicBezTo>
                  <a:cubicBezTo>
                    <a:pt x="25677" y="148430"/>
                    <a:pt x="26963" y="148347"/>
                    <a:pt x="28236" y="148246"/>
                  </a:cubicBezTo>
                  <a:cubicBezTo>
                    <a:pt x="28615" y="148215"/>
                    <a:pt x="29054" y="148046"/>
                    <a:pt x="29486" y="148046"/>
                  </a:cubicBezTo>
                  <a:cubicBezTo>
                    <a:pt x="29752" y="148046"/>
                    <a:pt x="30015" y="148110"/>
                    <a:pt x="30261" y="148309"/>
                  </a:cubicBezTo>
                  <a:cubicBezTo>
                    <a:pt x="30272" y="148318"/>
                    <a:pt x="30290" y="148322"/>
                    <a:pt x="30310" y="148322"/>
                  </a:cubicBezTo>
                  <a:cubicBezTo>
                    <a:pt x="30345" y="148322"/>
                    <a:pt x="30389" y="148311"/>
                    <a:pt x="30422" y="148301"/>
                  </a:cubicBezTo>
                  <a:cubicBezTo>
                    <a:pt x="30993" y="148137"/>
                    <a:pt x="31573" y="148100"/>
                    <a:pt x="32157" y="148100"/>
                  </a:cubicBezTo>
                  <a:cubicBezTo>
                    <a:pt x="32627" y="148100"/>
                    <a:pt x="33100" y="148124"/>
                    <a:pt x="33571" y="148124"/>
                  </a:cubicBezTo>
                  <a:cubicBezTo>
                    <a:pt x="34162" y="148124"/>
                    <a:pt x="34752" y="148086"/>
                    <a:pt x="35332" y="147918"/>
                  </a:cubicBezTo>
                  <a:cubicBezTo>
                    <a:pt x="35464" y="147879"/>
                    <a:pt x="35604" y="147865"/>
                    <a:pt x="35747" y="147865"/>
                  </a:cubicBezTo>
                  <a:cubicBezTo>
                    <a:pt x="36059" y="147865"/>
                    <a:pt x="36391" y="147932"/>
                    <a:pt x="36703" y="147963"/>
                  </a:cubicBezTo>
                  <a:cubicBezTo>
                    <a:pt x="37022" y="147995"/>
                    <a:pt x="37341" y="148015"/>
                    <a:pt x="37657" y="148015"/>
                  </a:cubicBezTo>
                  <a:cubicBezTo>
                    <a:pt x="38286" y="148015"/>
                    <a:pt x="38906" y="147934"/>
                    <a:pt x="39503" y="147703"/>
                  </a:cubicBezTo>
                  <a:cubicBezTo>
                    <a:pt x="39555" y="147682"/>
                    <a:pt x="39601" y="147674"/>
                    <a:pt x="39644" y="147674"/>
                  </a:cubicBezTo>
                  <a:cubicBezTo>
                    <a:pt x="39832" y="147674"/>
                    <a:pt x="39950" y="147832"/>
                    <a:pt x="40157" y="147832"/>
                  </a:cubicBezTo>
                  <a:cubicBezTo>
                    <a:pt x="40180" y="147832"/>
                    <a:pt x="40204" y="147830"/>
                    <a:pt x="40229" y="147826"/>
                  </a:cubicBezTo>
                  <a:cubicBezTo>
                    <a:pt x="41057" y="147688"/>
                    <a:pt x="41914" y="147535"/>
                    <a:pt x="42748" y="147535"/>
                  </a:cubicBezTo>
                  <a:cubicBezTo>
                    <a:pt x="42992" y="147535"/>
                    <a:pt x="43234" y="147548"/>
                    <a:pt x="43473" y="147578"/>
                  </a:cubicBezTo>
                  <a:cubicBezTo>
                    <a:pt x="43814" y="147622"/>
                    <a:pt x="44151" y="147637"/>
                    <a:pt x="44486" y="147637"/>
                  </a:cubicBezTo>
                  <a:cubicBezTo>
                    <a:pt x="45212" y="147637"/>
                    <a:pt x="45926" y="147563"/>
                    <a:pt x="46650" y="147534"/>
                  </a:cubicBezTo>
                  <a:cubicBezTo>
                    <a:pt x="47671" y="147494"/>
                    <a:pt x="48691" y="147460"/>
                    <a:pt x="49712" y="147443"/>
                  </a:cubicBezTo>
                  <a:cubicBezTo>
                    <a:pt x="50088" y="147437"/>
                    <a:pt x="50465" y="147436"/>
                    <a:pt x="50841" y="147436"/>
                  </a:cubicBezTo>
                  <a:cubicBezTo>
                    <a:pt x="51015" y="147436"/>
                    <a:pt x="51189" y="147436"/>
                    <a:pt x="51363" y="147436"/>
                  </a:cubicBezTo>
                  <a:cubicBezTo>
                    <a:pt x="52055" y="147436"/>
                    <a:pt x="52747" y="147433"/>
                    <a:pt x="53438" y="147400"/>
                  </a:cubicBezTo>
                  <a:cubicBezTo>
                    <a:pt x="53618" y="147392"/>
                    <a:pt x="53799" y="147389"/>
                    <a:pt x="53982" y="147389"/>
                  </a:cubicBezTo>
                  <a:cubicBezTo>
                    <a:pt x="54287" y="147389"/>
                    <a:pt x="54594" y="147397"/>
                    <a:pt x="54898" y="147397"/>
                  </a:cubicBezTo>
                  <a:cubicBezTo>
                    <a:pt x="55452" y="147397"/>
                    <a:pt x="55997" y="147371"/>
                    <a:pt x="56502" y="147228"/>
                  </a:cubicBezTo>
                  <a:cubicBezTo>
                    <a:pt x="56598" y="147201"/>
                    <a:pt x="56688" y="147191"/>
                    <a:pt x="56775" y="147191"/>
                  </a:cubicBezTo>
                  <a:cubicBezTo>
                    <a:pt x="57070" y="147191"/>
                    <a:pt x="57324" y="147311"/>
                    <a:pt x="57608" y="147311"/>
                  </a:cubicBezTo>
                  <a:cubicBezTo>
                    <a:pt x="57723" y="147311"/>
                    <a:pt x="57844" y="147291"/>
                    <a:pt x="57973" y="147235"/>
                  </a:cubicBezTo>
                  <a:cubicBezTo>
                    <a:pt x="58180" y="147147"/>
                    <a:pt x="58408" y="147119"/>
                    <a:pt x="58647" y="147119"/>
                  </a:cubicBezTo>
                  <a:cubicBezTo>
                    <a:pt x="59046" y="147119"/>
                    <a:pt x="59476" y="147197"/>
                    <a:pt x="59889" y="147197"/>
                  </a:cubicBezTo>
                  <a:cubicBezTo>
                    <a:pt x="59936" y="147197"/>
                    <a:pt x="59983" y="147196"/>
                    <a:pt x="60030" y="147193"/>
                  </a:cubicBezTo>
                  <a:cubicBezTo>
                    <a:pt x="60663" y="147163"/>
                    <a:pt x="61312" y="147109"/>
                    <a:pt x="61959" y="147109"/>
                  </a:cubicBezTo>
                  <a:cubicBezTo>
                    <a:pt x="62437" y="147109"/>
                    <a:pt x="62915" y="147138"/>
                    <a:pt x="63385" y="147228"/>
                  </a:cubicBezTo>
                  <a:cubicBezTo>
                    <a:pt x="63483" y="147247"/>
                    <a:pt x="63560" y="147263"/>
                    <a:pt x="63623" y="147263"/>
                  </a:cubicBezTo>
                  <a:cubicBezTo>
                    <a:pt x="63734" y="147263"/>
                    <a:pt x="63799" y="147212"/>
                    <a:pt x="63850" y="147035"/>
                  </a:cubicBezTo>
                  <a:cubicBezTo>
                    <a:pt x="63876" y="146941"/>
                    <a:pt x="63950" y="146893"/>
                    <a:pt x="64042" y="146893"/>
                  </a:cubicBezTo>
                  <a:cubicBezTo>
                    <a:pt x="64065" y="146893"/>
                    <a:pt x="64088" y="146896"/>
                    <a:pt x="64113" y="146901"/>
                  </a:cubicBezTo>
                  <a:cubicBezTo>
                    <a:pt x="64760" y="147056"/>
                    <a:pt x="65409" y="147105"/>
                    <a:pt x="66059" y="147105"/>
                  </a:cubicBezTo>
                  <a:cubicBezTo>
                    <a:pt x="67059" y="147105"/>
                    <a:pt x="68061" y="146990"/>
                    <a:pt x="69061" y="146972"/>
                  </a:cubicBezTo>
                  <a:cubicBezTo>
                    <a:pt x="69317" y="146967"/>
                    <a:pt x="69574" y="146965"/>
                    <a:pt x="69830" y="146965"/>
                  </a:cubicBezTo>
                  <a:cubicBezTo>
                    <a:pt x="70953" y="146965"/>
                    <a:pt x="72075" y="147003"/>
                    <a:pt x="73197" y="147020"/>
                  </a:cubicBezTo>
                  <a:cubicBezTo>
                    <a:pt x="73217" y="147020"/>
                    <a:pt x="73236" y="147021"/>
                    <a:pt x="73255" y="147021"/>
                  </a:cubicBezTo>
                  <a:cubicBezTo>
                    <a:pt x="74020" y="147021"/>
                    <a:pt x="74790" y="146803"/>
                    <a:pt x="75556" y="146667"/>
                  </a:cubicBezTo>
                  <a:cubicBezTo>
                    <a:pt x="75806" y="146622"/>
                    <a:pt x="76058" y="146532"/>
                    <a:pt x="76298" y="146532"/>
                  </a:cubicBezTo>
                  <a:cubicBezTo>
                    <a:pt x="76512" y="146532"/>
                    <a:pt x="76718" y="146604"/>
                    <a:pt x="76907" y="146843"/>
                  </a:cubicBezTo>
                  <a:cubicBezTo>
                    <a:pt x="76925" y="146866"/>
                    <a:pt x="76981" y="146878"/>
                    <a:pt x="77039" y="146878"/>
                  </a:cubicBezTo>
                  <a:cubicBezTo>
                    <a:pt x="77102" y="146878"/>
                    <a:pt x="77169" y="146864"/>
                    <a:pt x="77197" y="146838"/>
                  </a:cubicBezTo>
                  <a:cubicBezTo>
                    <a:pt x="77526" y="146531"/>
                    <a:pt x="77874" y="146443"/>
                    <a:pt x="78229" y="146443"/>
                  </a:cubicBezTo>
                  <a:cubicBezTo>
                    <a:pt x="78698" y="146443"/>
                    <a:pt x="79181" y="146597"/>
                    <a:pt x="79652" y="146603"/>
                  </a:cubicBezTo>
                  <a:cubicBezTo>
                    <a:pt x="79654" y="146603"/>
                    <a:pt x="79657" y="146603"/>
                    <a:pt x="79659" y="146603"/>
                  </a:cubicBezTo>
                  <a:cubicBezTo>
                    <a:pt x="79890" y="146603"/>
                    <a:pt x="80120" y="146449"/>
                    <a:pt x="80354" y="146441"/>
                  </a:cubicBezTo>
                  <a:cubicBezTo>
                    <a:pt x="82224" y="146383"/>
                    <a:pt x="84096" y="146388"/>
                    <a:pt x="85963" y="146276"/>
                  </a:cubicBezTo>
                  <a:cubicBezTo>
                    <a:pt x="86056" y="146270"/>
                    <a:pt x="86150" y="146268"/>
                    <a:pt x="86244" y="146268"/>
                  </a:cubicBezTo>
                  <a:cubicBezTo>
                    <a:pt x="86543" y="146268"/>
                    <a:pt x="86846" y="146290"/>
                    <a:pt x="87147" y="146290"/>
                  </a:cubicBezTo>
                  <a:cubicBezTo>
                    <a:pt x="87576" y="146290"/>
                    <a:pt x="88003" y="146246"/>
                    <a:pt x="88420" y="146036"/>
                  </a:cubicBezTo>
                  <a:cubicBezTo>
                    <a:pt x="88476" y="146008"/>
                    <a:pt x="88539" y="145997"/>
                    <a:pt x="88608" y="145997"/>
                  </a:cubicBezTo>
                  <a:cubicBezTo>
                    <a:pt x="88812" y="145997"/>
                    <a:pt x="89060" y="146090"/>
                    <a:pt x="89280" y="146090"/>
                  </a:cubicBezTo>
                  <a:cubicBezTo>
                    <a:pt x="89312" y="146090"/>
                    <a:pt x="89345" y="146088"/>
                    <a:pt x="89376" y="146083"/>
                  </a:cubicBezTo>
                  <a:cubicBezTo>
                    <a:pt x="90623" y="145892"/>
                    <a:pt x="91896" y="146029"/>
                    <a:pt x="93120" y="145458"/>
                  </a:cubicBezTo>
                  <a:cubicBezTo>
                    <a:pt x="93470" y="145294"/>
                    <a:pt x="93855" y="145253"/>
                    <a:pt x="94254" y="145253"/>
                  </a:cubicBezTo>
                  <a:close/>
                  <a:moveTo>
                    <a:pt x="53331" y="0"/>
                  </a:moveTo>
                  <a:cubicBezTo>
                    <a:pt x="52790" y="0"/>
                    <a:pt x="52256" y="81"/>
                    <a:pt x="51735" y="93"/>
                  </a:cubicBezTo>
                  <a:cubicBezTo>
                    <a:pt x="51162" y="107"/>
                    <a:pt x="50488" y="242"/>
                    <a:pt x="49913" y="242"/>
                  </a:cubicBezTo>
                  <a:cubicBezTo>
                    <a:pt x="49828" y="242"/>
                    <a:pt x="49745" y="239"/>
                    <a:pt x="49665" y="232"/>
                  </a:cubicBezTo>
                  <a:cubicBezTo>
                    <a:pt x="49182" y="190"/>
                    <a:pt x="48667" y="149"/>
                    <a:pt x="48183" y="149"/>
                  </a:cubicBezTo>
                  <a:cubicBezTo>
                    <a:pt x="47973" y="149"/>
                    <a:pt x="47769" y="157"/>
                    <a:pt x="47577" y="175"/>
                  </a:cubicBezTo>
                  <a:cubicBezTo>
                    <a:pt x="46716" y="259"/>
                    <a:pt x="45866" y="274"/>
                    <a:pt x="45014" y="274"/>
                  </a:cubicBezTo>
                  <a:cubicBezTo>
                    <a:pt x="44536" y="274"/>
                    <a:pt x="44058" y="269"/>
                    <a:pt x="43578" y="269"/>
                  </a:cubicBezTo>
                  <a:cubicBezTo>
                    <a:pt x="43558" y="269"/>
                    <a:pt x="43539" y="269"/>
                    <a:pt x="43519" y="269"/>
                  </a:cubicBezTo>
                  <a:cubicBezTo>
                    <a:pt x="42288" y="270"/>
                    <a:pt x="41033" y="346"/>
                    <a:pt x="39793" y="433"/>
                  </a:cubicBezTo>
                  <a:cubicBezTo>
                    <a:pt x="39473" y="457"/>
                    <a:pt x="39110" y="632"/>
                    <a:pt x="38806" y="632"/>
                  </a:cubicBezTo>
                  <a:cubicBezTo>
                    <a:pt x="38704" y="632"/>
                    <a:pt x="38609" y="613"/>
                    <a:pt x="38524" y="561"/>
                  </a:cubicBezTo>
                  <a:cubicBezTo>
                    <a:pt x="38116" y="314"/>
                    <a:pt x="37695" y="268"/>
                    <a:pt x="37273" y="268"/>
                  </a:cubicBezTo>
                  <a:cubicBezTo>
                    <a:pt x="37022" y="268"/>
                    <a:pt x="36770" y="285"/>
                    <a:pt x="36520" y="285"/>
                  </a:cubicBezTo>
                  <a:cubicBezTo>
                    <a:pt x="36309" y="285"/>
                    <a:pt x="36099" y="273"/>
                    <a:pt x="35891" y="230"/>
                  </a:cubicBezTo>
                  <a:cubicBezTo>
                    <a:pt x="35868" y="225"/>
                    <a:pt x="35846" y="222"/>
                    <a:pt x="35825" y="222"/>
                  </a:cubicBezTo>
                  <a:cubicBezTo>
                    <a:pt x="35599" y="222"/>
                    <a:pt x="35544" y="498"/>
                    <a:pt x="35292" y="498"/>
                  </a:cubicBezTo>
                  <a:cubicBezTo>
                    <a:pt x="35265" y="498"/>
                    <a:pt x="35236" y="495"/>
                    <a:pt x="35203" y="488"/>
                  </a:cubicBezTo>
                  <a:cubicBezTo>
                    <a:pt x="34712" y="378"/>
                    <a:pt x="34212" y="335"/>
                    <a:pt x="33706" y="335"/>
                  </a:cubicBezTo>
                  <a:cubicBezTo>
                    <a:pt x="33371" y="335"/>
                    <a:pt x="33033" y="354"/>
                    <a:pt x="32694" y="384"/>
                  </a:cubicBezTo>
                  <a:cubicBezTo>
                    <a:pt x="32294" y="418"/>
                    <a:pt x="31892" y="428"/>
                    <a:pt x="31490" y="428"/>
                  </a:cubicBezTo>
                  <a:cubicBezTo>
                    <a:pt x="30939" y="428"/>
                    <a:pt x="30386" y="409"/>
                    <a:pt x="29835" y="409"/>
                  </a:cubicBezTo>
                  <a:cubicBezTo>
                    <a:pt x="29792" y="409"/>
                    <a:pt x="29749" y="409"/>
                    <a:pt x="29705" y="410"/>
                  </a:cubicBezTo>
                  <a:cubicBezTo>
                    <a:pt x="29698" y="410"/>
                    <a:pt x="29692" y="410"/>
                    <a:pt x="29685" y="410"/>
                  </a:cubicBezTo>
                  <a:cubicBezTo>
                    <a:pt x="29114" y="410"/>
                    <a:pt x="28528" y="299"/>
                    <a:pt x="27973" y="299"/>
                  </a:cubicBezTo>
                  <a:cubicBezTo>
                    <a:pt x="27848" y="299"/>
                    <a:pt x="27725" y="304"/>
                    <a:pt x="27604" y="318"/>
                  </a:cubicBezTo>
                  <a:cubicBezTo>
                    <a:pt x="26336" y="461"/>
                    <a:pt x="25062" y="424"/>
                    <a:pt x="23793" y="574"/>
                  </a:cubicBezTo>
                  <a:cubicBezTo>
                    <a:pt x="22541" y="722"/>
                    <a:pt x="21316" y="1040"/>
                    <a:pt x="20059" y="1175"/>
                  </a:cubicBezTo>
                  <a:cubicBezTo>
                    <a:pt x="19981" y="1183"/>
                    <a:pt x="19902" y="1186"/>
                    <a:pt x="19824" y="1186"/>
                  </a:cubicBezTo>
                  <a:cubicBezTo>
                    <a:pt x="19597" y="1186"/>
                    <a:pt x="19370" y="1160"/>
                    <a:pt x="19142" y="1160"/>
                  </a:cubicBezTo>
                  <a:cubicBezTo>
                    <a:pt x="19004" y="1160"/>
                    <a:pt x="18865" y="1170"/>
                    <a:pt x="18726" y="1201"/>
                  </a:cubicBezTo>
                  <a:cubicBezTo>
                    <a:pt x="18030" y="1356"/>
                    <a:pt x="17322" y="1572"/>
                    <a:pt x="16686" y="1804"/>
                  </a:cubicBezTo>
                  <a:cubicBezTo>
                    <a:pt x="15988" y="2059"/>
                    <a:pt x="15253" y="2130"/>
                    <a:pt x="14557" y="2394"/>
                  </a:cubicBezTo>
                  <a:cubicBezTo>
                    <a:pt x="13341" y="2857"/>
                    <a:pt x="12217" y="3521"/>
                    <a:pt x="10998" y="3933"/>
                  </a:cubicBezTo>
                  <a:cubicBezTo>
                    <a:pt x="10525" y="4094"/>
                    <a:pt x="10379" y="4700"/>
                    <a:pt x="9902" y="4700"/>
                  </a:cubicBezTo>
                  <a:cubicBezTo>
                    <a:pt x="9862" y="4700"/>
                    <a:pt x="9820" y="4696"/>
                    <a:pt x="9776" y="4687"/>
                  </a:cubicBezTo>
                  <a:cubicBezTo>
                    <a:pt x="9710" y="4673"/>
                    <a:pt x="9649" y="4667"/>
                    <a:pt x="9593" y="4667"/>
                  </a:cubicBezTo>
                  <a:cubicBezTo>
                    <a:pt x="9346" y="4667"/>
                    <a:pt x="9191" y="4792"/>
                    <a:pt x="9003" y="4975"/>
                  </a:cubicBezTo>
                  <a:cubicBezTo>
                    <a:pt x="8096" y="5865"/>
                    <a:pt x="7118" y="6690"/>
                    <a:pt x="6257" y="7620"/>
                  </a:cubicBezTo>
                  <a:cubicBezTo>
                    <a:pt x="5339" y="8611"/>
                    <a:pt x="4372" y="9527"/>
                    <a:pt x="3751" y="10816"/>
                  </a:cubicBezTo>
                  <a:cubicBezTo>
                    <a:pt x="2836" y="12714"/>
                    <a:pt x="2386" y="14743"/>
                    <a:pt x="1862" y="16730"/>
                  </a:cubicBezTo>
                  <a:cubicBezTo>
                    <a:pt x="1511" y="18059"/>
                    <a:pt x="1533" y="19522"/>
                    <a:pt x="1316" y="20925"/>
                  </a:cubicBezTo>
                  <a:cubicBezTo>
                    <a:pt x="1144" y="22040"/>
                    <a:pt x="1230" y="23224"/>
                    <a:pt x="991" y="24350"/>
                  </a:cubicBezTo>
                  <a:cubicBezTo>
                    <a:pt x="799" y="25259"/>
                    <a:pt x="993" y="26165"/>
                    <a:pt x="790" y="27096"/>
                  </a:cubicBezTo>
                  <a:cubicBezTo>
                    <a:pt x="540" y="28246"/>
                    <a:pt x="814" y="29473"/>
                    <a:pt x="616" y="30689"/>
                  </a:cubicBezTo>
                  <a:cubicBezTo>
                    <a:pt x="485" y="31490"/>
                    <a:pt x="628" y="32383"/>
                    <a:pt x="581" y="33232"/>
                  </a:cubicBezTo>
                  <a:cubicBezTo>
                    <a:pt x="529" y="34164"/>
                    <a:pt x="490" y="35106"/>
                    <a:pt x="492" y="36029"/>
                  </a:cubicBezTo>
                  <a:cubicBezTo>
                    <a:pt x="494" y="36933"/>
                    <a:pt x="553" y="37890"/>
                    <a:pt x="744" y="38769"/>
                  </a:cubicBezTo>
                  <a:cubicBezTo>
                    <a:pt x="867" y="39330"/>
                    <a:pt x="380" y="39737"/>
                    <a:pt x="623" y="40186"/>
                  </a:cubicBezTo>
                  <a:cubicBezTo>
                    <a:pt x="1035" y="40945"/>
                    <a:pt x="637" y="41732"/>
                    <a:pt x="755" y="42513"/>
                  </a:cubicBezTo>
                  <a:cubicBezTo>
                    <a:pt x="850" y="43130"/>
                    <a:pt x="736" y="43808"/>
                    <a:pt x="778" y="44475"/>
                  </a:cubicBezTo>
                  <a:cubicBezTo>
                    <a:pt x="818" y="45100"/>
                    <a:pt x="1060" y="45750"/>
                    <a:pt x="705" y="46461"/>
                  </a:cubicBezTo>
                  <a:cubicBezTo>
                    <a:pt x="444" y="46984"/>
                    <a:pt x="695" y="47739"/>
                    <a:pt x="657" y="48398"/>
                  </a:cubicBezTo>
                  <a:cubicBezTo>
                    <a:pt x="629" y="48910"/>
                    <a:pt x="808" y="49478"/>
                    <a:pt x="723" y="50031"/>
                  </a:cubicBezTo>
                  <a:cubicBezTo>
                    <a:pt x="628" y="50638"/>
                    <a:pt x="526" y="51405"/>
                    <a:pt x="626" y="51838"/>
                  </a:cubicBezTo>
                  <a:cubicBezTo>
                    <a:pt x="807" y="52622"/>
                    <a:pt x="639" y="53362"/>
                    <a:pt x="641" y="54083"/>
                  </a:cubicBezTo>
                  <a:cubicBezTo>
                    <a:pt x="645" y="55048"/>
                    <a:pt x="399" y="56038"/>
                    <a:pt x="635" y="56996"/>
                  </a:cubicBezTo>
                  <a:cubicBezTo>
                    <a:pt x="744" y="57444"/>
                    <a:pt x="652" y="57696"/>
                    <a:pt x="370" y="57969"/>
                  </a:cubicBezTo>
                  <a:cubicBezTo>
                    <a:pt x="956" y="58386"/>
                    <a:pt x="366" y="58983"/>
                    <a:pt x="613" y="59487"/>
                  </a:cubicBezTo>
                  <a:cubicBezTo>
                    <a:pt x="985" y="60245"/>
                    <a:pt x="1" y="61083"/>
                    <a:pt x="674" y="61875"/>
                  </a:cubicBezTo>
                  <a:cubicBezTo>
                    <a:pt x="714" y="61922"/>
                    <a:pt x="667" y="62092"/>
                    <a:pt x="611" y="62166"/>
                  </a:cubicBezTo>
                  <a:cubicBezTo>
                    <a:pt x="53" y="62889"/>
                    <a:pt x="516" y="63706"/>
                    <a:pt x="547" y="64422"/>
                  </a:cubicBezTo>
                  <a:cubicBezTo>
                    <a:pt x="577" y="65076"/>
                    <a:pt x="682" y="65889"/>
                    <a:pt x="481" y="66361"/>
                  </a:cubicBezTo>
                  <a:cubicBezTo>
                    <a:pt x="219" y="66971"/>
                    <a:pt x="836" y="67589"/>
                    <a:pt x="269" y="68060"/>
                  </a:cubicBezTo>
                  <a:cubicBezTo>
                    <a:pt x="748" y="68821"/>
                    <a:pt x="302" y="69686"/>
                    <a:pt x="554" y="70490"/>
                  </a:cubicBezTo>
                  <a:cubicBezTo>
                    <a:pt x="783" y="71220"/>
                    <a:pt x="284" y="71959"/>
                    <a:pt x="425" y="72745"/>
                  </a:cubicBezTo>
                  <a:cubicBezTo>
                    <a:pt x="468" y="72990"/>
                    <a:pt x="696" y="73171"/>
                    <a:pt x="614" y="73468"/>
                  </a:cubicBezTo>
                  <a:cubicBezTo>
                    <a:pt x="327" y="74513"/>
                    <a:pt x="755" y="75572"/>
                    <a:pt x="553" y="76646"/>
                  </a:cubicBezTo>
                  <a:cubicBezTo>
                    <a:pt x="407" y="77425"/>
                    <a:pt x="396" y="78307"/>
                    <a:pt x="622" y="79052"/>
                  </a:cubicBezTo>
                  <a:cubicBezTo>
                    <a:pt x="762" y="79516"/>
                    <a:pt x="377" y="79832"/>
                    <a:pt x="584" y="80204"/>
                  </a:cubicBezTo>
                  <a:cubicBezTo>
                    <a:pt x="857" y="80695"/>
                    <a:pt x="774" y="81266"/>
                    <a:pt x="758" y="81754"/>
                  </a:cubicBezTo>
                  <a:cubicBezTo>
                    <a:pt x="715" y="83129"/>
                    <a:pt x="853" y="84503"/>
                    <a:pt x="750" y="85866"/>
                  </a:cubicBezTo>
                  <a:cubicBezTo>
                    <a:pt x="715" y="86329"/>
                    <a:pt x="1263" y="86621"/>
                    <a:pt x="1037" y="86924"/>
                  </a:cubicBezTo>
                  <a:cubicBezTo>
                    <a:pt x="553" y="87576"/>
                    <a:pt x="1428" y="88296"/>
                    <a:pt x="850" y="88890"/>
                  </a:cubicBezTo>
                  <a:cubicBezTo>
                    <a:pt x="1333" y="90130"/>
                    <a:pt x="1009" y="91430"/>
                    <a:pt x="1135" y="92697"/>
                  </a:cubicBezTo>
                  <a:cubicBezTo>
                    <a:pt x="1283" y="94185"/>
                    <a:pt x="1484" y="95666"/>
                    <a:pt x="1493" y="97171"/>
                  </a:cubicBezTo>
                  <a:cubicBezTo>
                    <a:pt x="1496" y="97594"/>
                    <a:pt x="1293" y="98235"/>
                    <a:pt x="1321" y="98256"/>
                  </a:cubicBezTo>
                  <a:cubicBezTo>
                    <a:pt x="2155" y="98878"/>
                    <a:pt x="1461" y="99672"/>
                    <a:pt x="1456" y="100298"/>
                  </a:cubicBezTo>
                  <a:cubicBezTo>
                    <a:pt x="1450" y="101120"/>
                    <a:pt x="1713" y="101934"/>
                    <a:pt x="1506" y="102796"/>
                  </a:cubicBezTo>
                  <a:cubicBezTo>
                    <a:pt x="1334" y="103505"/>
                    <a:pt x="1829" y="104482"/>
                    <a:pt x="1502" y="105022"/>
                  </a:cubicBezTo>
                  <a:cubicBezTo>
                    <a:pt x="1058" y="105753"/>
                    <a:pt x="1608" y="106348"/>
                    <a:pt x="1397" y="107012"/>
                  </a:cubicBezTo>
                  <a:cubicBezTo>
                    <a:pt x="1321" y="107252"/>
                    <a:pt x="1101" y="107740"/>
                    <a:pt x="1301" y="108094"/>
                  </a:cubicBezTo>
                  <a:cubicBezTo>
                    <a:pt x="1876" y="109108"/>
                    <a:pt x="1540" y="110222"/>
                    <a:pt x="1660" y="111282"/>
                  </a:cubicBezTo>
                  <a:cubicBezTo>
                    <a:pt x="1782" y="112366"/>
                    <a:pt x="1799" y="113471"/>
                    <a:pt x="1851" y="114560"/>
                  </a:cubicBezTo>
                  <a:cubicBezTo>
                    <a:pt x="1896" y="115494"/>
                    <a:pt x="2039" y="116436"/>
                    <a:pt x="1939" y="117408"/>
                  </a:cubicBezTo>
                  <a:cubicBezTo>
                    <a:pt x="1835" y="118431"/>
                    <a:pt x="1786" y="119505"/>
                    <a:pt x="1891" y="120543"/>
                  </a:cubicBezTo>
                  <a:cubicBezTo>
                    <a:pt x="2055" y="122188"/>
                    <a:pt x="1836" y="123814"/>
                    <a:pt x="1798" y="125449"/>
                  </a:cubicBezTo>
                  <a:cubicBezTo>
                    <a:pt x="1775" y="126435"/>
                    <a:pt x="1771" y="127421"/>
                    <a:pt x="1764" y="128407"/>
                  </a:cubicBezTo>
                  <a:cubicBezTo>
                    <a:pt x="1758" y="129203"/>
                    <a:pt x="1897" y="130031"/>
                    <a:pt x="1725" y="130787"/>
                  </a:cubicBezTo>
                  <a:cubicBezTo>
                    <a:pt x="1508" y="131744"/>
                    <a:pt x="1751" y="132695"/>
                    <a:pt x="1535" y="133666"/>
                  </a:cubicBezTo>
                  <a:cubicBezTo>
                    <a:pt x="1410" y="134230"/>
                    <a:pt x="1161" y="135096"/>
                    <a:pt x="1771" y="135719"/>
                  </a:cubicBezTo>
                  <a:cubicBezTo>
                    <a:pt x="1820" y="135768"/>
                    <a:pt x="1655" y="136004"/>
                    <a:pt x="1622" y="136161"/>
                  </a:cubicBezTo>
                  <a:cubicBezTo>
                    <a:pt x="1487" y="136800"/>
                    <a:pt x="1222" y="137410"/>
                    <a:pt x="1278" y="138094"/>
                  </a:cubicBezTo>
                  <a:cubicBezTo>
                    <a:pt x="1298" y="138327"/>
                    <a:pt x="1461" y="138480"/>
                    <a:pt x="1382" y="138824"/>
                  </a:cubicBezTo>
                  <a:cubicBezTo>
                    <a:pt x="1157" y="139810"/>
                    <a:pt x="1059" y="140891"/>
                    <a:pt x="1225" y="141882"/>
                  </a:cubicBezTo>
                  <a:cubicBezTo>
                    <a:pt x="1355" y="142667"/>
                    <a:pt x="1094" y="143408"/>
                    <a:pt x="1267" y="144167"/>
                  </a:cubicBezTo>
                  <a:cubicBezTo>
                    <a:pt x="1473" y="145063"/>
                    <a:pt x="1029" y="146014"/>
                    <a:pt x="1304" y="146861"/>
                  </a:cubicBezTo>
                  <a:cubicBezTo>
                    <a:pt x="1549" y="147610"/>
                    <a:pt x="807" y="148349"/>
                    <a:pt x="1427" y="149021"/>
                  </a:cubicBezTo>
                  <a:cubicBezTo>
                    <a:pt x="949" y="150380"/>
                    <a:pt x="1230" y="151811"/>
                    <a:pt x="1103" y="153202"/>
                  </a:cubicBezTo>
                  <a:cubicBezTo>
                    <a:pt x="1017" y="154166"/>
                    <a:pt x="1207" y="155214"/>
                    <a:pt x="1241" y="156224"/>
                  </a:cubicBezTo>
                  <a:cubicBezTo>
                    <a:pt x="1261" y="156867"/>
                    <a:pt x="1542" y="157514"/>
                    <a:pt x="1505" y="158081"/>
                  </a:cubicBezTo>
                  <a:cubicBezTo>
                    <a:pt x="1459" y="158783"/>
                    <a:pt x="1534" y="159463"/>
                    <a:pt x="1554" y="160149"/>
                  </a:cubicBezTo>
                  <a:cubicBezTo>
                    <a:pt x="1585" y="161208"/>
                    <a:pt x="1704" y="162263"/>
                    <a:pt x="1760" y="163321"/>
                  </a:cubicBezTo>
                  <a:cubicBezTo>
                    <a:pt x="1826" y="164528"/>
                    <a:pt x="1779" y="165731"/>
                    <a:pt x="2137" y="166926"/>
                  </a:cubicBezTo>
                  <a:cubicBezTo>
                    <a:pt x="2342" y="167608"/>
                    <a:pt x="2273" y="168380"/>
                    <a:pt x="2557" y="169007"/>
                  </a:cubicBezTo>
                  <a:cubicBezTo>
                    <a:pt x="2259" y="169451"/>
                    <a:pt x="2753" y="169615"/>
                    <a:pt x="2750" y="169954"/>
                  </a:cubicBezTo>
                  <a:cubicBezTo>
                    <a:pt x="2726" y="171494"/>
                    <a:pt x="3578" y="172790"/>
                    <a:pt x="4158" y="174114"/>
                  </a:cubicBezTo>
                  <a:cubicBezTo>
                    <a:pt x="4844" y="175678"/>
                    <a:pt x="6171" y="176893"/>
                    <a:pt x="7363" y="178120"/>
                  </a:cubicBezTo>
                  <a:cubicBezTo>
                    <a:pt x="8514" y="179306"/>
                    <a:pt x="9710" y="180470"/>
                    <a:pt x="11299" y="181157"/>
                  </a:cubicBezTo>
                  <a:cubicBezTo>
                    <a:pt x="11809" y="181378"/>
                    <a:pt x="12534" y="181419"/>
                    <a:pt x="12822" y="181984"/>
                  </a:cubicBezTo>
                  <a:cubicBezTo>
                    <a:pt x="13120" y="182567"/>
                    <a:pt x="13744" y="182679"/>
                    <a:pt x="14169" y="182839"/>
                  </a:cubicBezTo>
                  <a:cubicBezTo>
                    <a:pt x="15859" y="183478"/>
                    <a:pt x="17688" y="183563"/>
                    <a:pt x="19470" y="183814"/>
                  </a:cubicBezTo>
                  <a:cubicBezTo>
                    <a:pt x="21161" y="184054"/>
                    <a:pt x="22867" y="184117"/>
                    <a:pt x="24580" y="184140"/>
                  </a:cubicBezTo>
                  <a:cubicBezTo>
                    <a:pt x="25780" y="184155"/>
                    <a:pt x="26959" y="184525"/>
                    <a:pt x="28179" y="184525"/>
                  </a:cubicBezTo>
                  <a:cubicBezTo>
                    <a:pt x="28309" y="184525"/>
                    <a:pt x="28439" y="184521"/>
                    <a:pt x="28569" y="184512"/>
                  </a:cubicBezTo>
                  <a:cubicBezTo>
                    <a:pt x="28647" y="184506"/>
                    <a:pt x="28728" y="184504"/>
                    <a:pt x="28810" y="184504"/>
                  </a:cubicBezTo>
                  <a:cubicBezTo>
                    <a:pt x="29069" y="184504"/>
                    <a:pt x="29346" y="184528"/>
                    <a:pt x="29608" y="184555"/>
                  </a:cubicBezTo>
                  <a:cubicBezTo>
                    <a:pt x="31011" y="184694"/>
                    <a:pt x="32431" y="184820"/>
                    <a:pt x="33826" y="184859"/>
                  </a:cubicBezTo>
                  <a:cubicBezTo>
                    <a:pt x="34779" y="184885"/>
                    <a:pt x="35741" y="185021"/>
                    <a:pt x="36682" y="185076"/>
                  </a:cubicBezTo>
                  <a:cubicBezTo>
                    <a:pt x="38289" y="185172"/>
                    <a:pt x="39896" y="185190"/>
                    <a:pt x="41501" y="185244"/>
                  </a:cubicBezTo>
                  <a:cubicBezTo>
                    <a:pt x="42200" y="185268"/>
                    <a:pt x="42898" y="185290"/>
                    <a:pt x="43597" y="185290"/>
                  </a:cubicBezTo>
                  <a:cubicBezTo>
                    <a:pt x="43889" y="185290"/>
                    <a:pt x="44182" y="185286"/>
                    <a:pt x="44475" y="185277"/>
                  </a:cubicBezTo>
                  <a:cubicBezTo>
                    <a:pt x="44687" y="185270"/>
                    <a:pt x="44898" y="185267"/>
                    <a:pt x="45110" y="185267"/>
                  </a:cubicBezTo>
                  <a:cubicBezTo>
                    <a:pt x="46071" y="185267"/>
                    <a:pt x="47034" y="185325"/>
                    <a:pt x="47996" y="185325"/>
                  </a:cubicBezTo>
                  <a:cubicBezTo>
                    <a:pt x="48164" y="185325"/>
                    <a:pt x="48332" y="185323"/>
                    <a:pt x="48500" y="185319"/>
                  </a:cubicBezTo>
                  <a:cubicBezTo>
                    <a:pt x="49156" y="185303"/>
                    <a:pt x="49855" y="185214"/>
                    <a:pt x="50495" y="185214"/>
                  </a:cubicBezTo>
                  <a:cubicBezTo>
                    <a:pt x="50699" y="185214"/>
                    <a:pt x="50896" y="185223"/>
                    <a:pt x="51084" y="185246"/>
                  </a:cubicBezTo>
                  <a:cubicBezTo>
                    <a:pt x="51603" y="185310"/>
                    <a:pt x="52138" y="185336"/>
                    <a:pt x="52655" y="185336"/>
                  </a:cubicBezTo>
                  <a:cubicBezTo>
                    <a:pt x="53016" y="185336"/>
                    <a:pt x="53369" y="185323"/>
                    <a:pt x="53700" y="185303"/>
                  </a:cubicBezTo>
                  <a:cubicBezTo>
                    <a:pt x="54827" y="185233"/>
                    <a:pt x="55955" y="185188"/>
                    <a:pt x="57080" y="185188"/>
                  </a:cubicBezTo>
                  <a:cubicBezTo>
                    <a:pt x="57409" y="185188"/>
                    <a:pt x="57737" y="185192"/>
                    <a:pt x="58066" y="185200"/>
                  </a:cubicBezTo>
                  <a:cubicBezTo>
                    <a:pt x="58193" y="185203"/>
                    <a:pt x="58320" y="185204"/>
                    <a:pt x="58447" y="185204"/>
                  </a:cubicBezTo>
                  <a:cubicBezTo>
                    <a:pt x="59827" y="185204"/>
                    <a:pt x="61189" y="185030"/>
                    <a:pt x="62557" y="184928"/>
                  </a:cubicBezTo>
                  <a:cubicBezTo>
                    <a:pt x="63001" y="184895"/>
                    <a:pt x="63520" y="184754"/>
                    <a:pt x="63963" y="184691"/>
                  </a:cubicBezTo>
                  <a:cubicBezTo>
                    <a:pt x="64590" y="184601"/>
                    <a:pt x="65150" y="184230"/>
                    <a:pt x="65758" y="184230"/>
                  </a:cubicBezTo>
                  <a:cubicBezTo>
                    <a:pt x="65803" y="184230"/>
                    <a:pt x="65849" y="184233"/>
                    <a:pt x="65895" y="184237"/>
                  </a:cubicBezTo>
                  <a:cubicBezTo>
                    <a:pt x="66103" y="184257"/>
                    <a:pt x="66312" y="184265"/>
                    <a:pt x="66520" y="184265"/>
                  </a:cubicBezTo>
                  <a:cubicBezTo>
                    <a:pt x="67103" y="184265"/>
                    <a:pt x="67681" y="184201"/>
                    <a:pt x="68247" y="184146"/>
                  </a:cubicBezTo>
                  <a:cubicBezTo>
                    <a:pt x="69311" y="184045"/>
                    <a:pt x="70396" y="184037"/>
                    <a:pt x="71452" y="183940"/>
                  </a:cubicBezTo>
                  <a:cubicBezTo>
                    <a:pt x="72480" y="183848"/>
                    <a:pt x="73642" y="183877"/>
                    <a:pt x="74622" y="183681"/>
                  </a:cubicBezTo>
                  <a:cubicBezTo>
                    <a:pt x="75694" y="183466"/>
                    <a:pt x="76791" y="183548"/>
                    <a:pt x="77873" y="183233"/>
                  </a:cubicBezTo>
                  <a:cubicBezTo>
                    <a:pt x="78995" y="182906"/>
                    <a:pt x="80231" y="182765"/>
                    <a:pt x="81436" y="182663"/>
                  </a:cubicBezTo>
                  <a:cubicBezTo>
                    <a:pt x="82101" y="182606"/>
                    <a:pt x="82717" y="182191"/>
                    <a:pt x="83396" y="182191"/>
                  </a:cubicBezTo>
                  <a:cubicBezTo>
                    <a:pt x="83580" y="182191"/>
                    <a:pt x="83768" y="182221"/>
                    <a:pt x="83964" y="182297"/>
                  </a:cubicBezTo>
                  <a:cubicBezTo>
                    <a:pt x="83970" y="182300"/>
                    <a:pt x="83977" y="182301"/>
                    <a:pt x="83985" y="182301"/>
                  </a:cubicBezTo>
                  <a:cubicBezTo>
                    <a:pt x="84057" y="182301"/>
                    <a:pt x="84196" y="182215"/>
                    <a:pt x="84224" y="182146"/>
                  </a:cubicBezTo>
                  <a:cubicBezTo>
                    <a:pt x="84321" y="181910"/>
                    <a:pt x="84517" y="181897"/>
                    <a:pt x="84718" y="181897"/>
                  </a:cubicBezTo>
                  <a:cubicBezTo>
                    <a:pt x="84741" y="181897"/>
                    <a:pt x="84765" y="181897"/>
                    <a:pt x="84789" y="181897"/>
                  </a:cubicBezTo>
                  <a:cubicBezTo>
                    <a:pt x="84982" y="181897"/>
                    <a:pt x="85168" y="181886"/>
                    <a:pt x="85263" y="181672"/>
                  </a:cubicBezTo>
                  <a:cubicBezTo>
                    <a:pt x="85409" y="181763"/>
                    <a:pt x="85546" y="181799"/>
                    <a:pt x="85677" y="181799"/>
                  </a:cubicBezTo>
                  <a:cubicBezTo>
                    <a:pt x="86141" y="181799"/>
                    <a:pt x="86527" y="181342"/>
                    <a:pt x="86993" y="181278"/>
                  </a:cubicBezTo>
                  <a:cubicBezTo>
                    <a:pt x="87467" y="181214"/>
                    <a:pt x="88216" y="181173"/>
                    <a:pt x="88734" y="180570"/>
                  </a:cubicBezTo>
                  <a:cubicBezTo>
                    <a:pt x="88982" y="180281"/>
                    <a:pt x="89812" y="180019"/>
                    <a:pt x="90214" y="179736"/>
                  </a:cubicBezTo>
                  <a:cubicBezTo>
                    <a:pt x="90777" y="179341"/>
                    <a:pt x="91431" y="178636"/>
                    <a:pt x="91940" y="178518"/>
                  </a:cubicBezTo>
                  <a:cubicBezTo>
                    <a:pt x="93303" y="178204"/>
                    <a:pt x="93505" y="176913"/>
                    <a:pt x="94368" y="176237"/>
                  </a:cubicBezTo>
                  <a:cubicBezTo>
                    <a:pt x="94910" y="175813"/>
                    <a:pt x="95064" y="175171"/>
                    <a:pt x="95372" y="174618"/>
                  </a:cubicBezTo>
                  <a:cubicBezTo>
                    <a:pt x="95789" y="173868"/>
                    <a:pt x="96337" y="173124"/>
                    <a:pt x="96495" y="172313"/>
                  </a:cubicBezTo>
                  <a:cubicBezTo>
                    <a:pt x="96706" y="171234"/>
                    <a:pt x="97049" y="170226"/>
                    <a:pt x="97498" y="169244"/>
                  </a:cubicBezTo>
                  <a:cubicBezTo>
                    <a:pt x="97568" y="169092"/>
                    <a:pt x="97687" y="168941"/>
                    <a:pt x="97614" y="168805"/>
                  </a:cubicBezTo>
                  <a:cubicBezTo>
                    <a:pt x="97319" y="168257"/>
                    <a:pt x="97625" y="167670"/>
                    <a:pt x="97717" y="167218"/>
                  </a:cubicBezTo>
                  <a:cubicBezTo>
                    <a:pt x="98032" y="165687"/>
                    <a:pt x="97973" y="164140"/>
                    <a:pt x="98130" y="162609"/>
                  </a:cubicBezTo>
                  <a:cubicBezTo>
                    <a:pt x="98244" y="161529"/>
                    <a:pt x="98247" y="160440"/>
                    <a:pt x="98143" y="159358"/>
                  </a:cubicBezTo>
                  <a:cubicBezTo>
                    <a:pt x="98024" y="158133"/>
                    <a:pt x="98368" y="156883"/>
                    <a:pt x="98192" y="155613"/>
                  </a:cubicBezTo>
                  <a:cubicBezTo>
                    <a:pt x="98108" y="155017"/>
                    <a:pt x="98190" y="154366"/>
                    <a:pt x="98216" y="153744"/>
                  </a:cubicBezTo>
                  <a:cubicBezTo>
                    <a:pt x="98263" y="152614"/>
                    <a:pt x="98245" y="151486"/>
                    <a:pt x="98278" y="150358"/>
                  </a:cubicBezTo>
                  <a:cubicBezTo>
                    <a:pt x="98299" y="149564"/>
                    <a:pt x="98176" y="148779"/>
                    <a:pt x="98263" y="147974"/>
                  </a:cubicBezTo>
                  <a:cubicBezTo>
                    <a:pt x="98337" y="147291"/>
                    <a:pt x="98590" y="146623"/>
                    <a:pt x="98491" y="145916"/>
                  </a:cubicBezTo>
                  <a:cubicBezTo>
                    <a:pt x="98445" y="145588"/>
                    <a:pt x="98274" y="145303"/>
                    <a:pt x="98300" y="144937"/>
                  </a:cubicBezTo>
                  <a:cubicBezTo>
                    <a:pt x="98356" y="144178"/>
                    <a:pt x="98654" y="143420"/>
                    <a:pt x="98365" y="142646"/>
                  </a:cubicBezTo>
                  <a:cubicBezTo>
                    <a:pt x="98291" y="142452"/>
                    <a:pt x="98161" y="142149"/>
                    <a:pt x="98244" y="142049"/>
                  </a:cubicBezTo>
                  <a:cubicBezTo>
                    <a:pt x="98977" y="141156"/>
                    <a:pt x="98196" y="140165"/>
                    <a:pt x="98472" y="139223"/>
                  </a:cubicBezTo>
                  <a:cubicBezTo>
                    <a:pt x="98806" y="138082"/>
                    <a:pt x="98147" y="136860"/>
                    <a:pt x="98603" y="135689"/>
                  </a:cubicBezTo>
                  <a:cubicBezTo>
                    <a:pt x="98645" y="135582"/>
                    <a:pt x="98605" y="135403"/>
                    <a:pt x="98537" y="135301"/>
                  </a:cubicBezTo>
                  <a:cubicBezTo>
                    <a:pt x="98160" y="134743"/>
                    <a:pt x="98414" y="134009"/>
                    <a:pt x="98528" y="133612"/>
                  </a:cubicBezTo>
                  <a:cubicBezTo>
                    <a:pt x="98789" y="132693"/>
                    <a:pt x="98347" y="131830"/>
                    <a:pt x="98680" y="130873"/>
                  </a:cubicBezTo>
                  <a:cubicBezTo>
                    <a:pt x="98963" y="130061"/>
                    <a:pt x="98746" y="128949"/>
                    <a:pt x="98770" y="127981"/>
                  </a:cubicBezTo>
                  <a:cubicBezTo>
                    <a:pt x="98807" y="126493"/>
                    <a:pt x="98796" y="124999"/>
                    <a:pt x="98936" y="123507"/>
                  </a:cubicBezTo>
                  <a:cubicBezTo>
                    <a:pt x="99013" y="122684"/>
                    <a:pt x="98965" y="121807"/>
                    <a:pt x="99002" y="120982"/>
                  </a:cubicBezTo>
                  <a:cubicBezTo>
                    <a:pt x="99072" y="119429"/>
                    <a:pt x="98998" y="117872"/>
                    <a:pt x="99128" y="116322"/>
                  </a:cubicBezTo>
                  <a:cubicBezTo>
                    <a:pt x="99244" y="114952"/>
                    <a:pt x="99152" y="113574"/>
                    <a:pt x="99244" y="112198"/>
                  </a:cubicBezTo>
                  <a:cubicBezTo>
                    <a:pt x="99272" y="111777"/>
                    <a:pt x="99417" y="111342"/>
                    <a:pt x="99332" y="110848"/>
                  </a:cubicBezTo>
                  <a:cubicBezTo>
                    <a:pt x="99179" y="109953"/>
                    <a:pt x="99070" y="108993"/>
                    <a:pt x="99143" y="108098"/>
                  </a:cubicBezTo>
                  <a:cubicBezTo>
                    <a:pt x="99214" y="107227"/>
                    <a:pt x="99127" y="106377"/>
                    <a:pt x="99158" y="105520"/>
                  </a:cubicBezTo>
                  <a:cubicBezTo>
                    <a:pt x="99191" y="104613"/>
                    <a:pt x="98792" y="103722"/>
                    <a:pt x="99033" y="102828"/>
                  </a:cubicBezTo>
                  <a:cubicBezTo>
                    <a:pt x="99236" y="102076"/>
                    <a:pt x="98989" y="101333"/>
                    <a:pt x="99015" y="100592"/>
                  </a:cubicBezTo>
                  <a:cubicBezTo>
                    <a:pt x="99038" y="99940"/>
                    <a:pt x="98877" y="99149"/>
                    <a:pt x="98928" y="98491"/>
                  </a:cubicBezTo>
                  <a:cubicBezTo>
                    <a:pt x="99038" y="97085"/>
                    <a:pt x="98877" y="95695"/>
                    <a:pt x="98791" y="94320"/>
                  </a:cubicBezTo>
                  <a:cubicBezTo>
                    <a:pt x="98707" y="92984"/>
                    <a:pt x="99084" y="91669"/>
                    <a:pt x="98780" y="90315"/>
                  </a:cubicBezTo>
                  <a:cubicBezTo>
                    <a:pt x="98661" y="89788"/>
                    <a:pt x="98782" y="89092"/>
                    <a:pt x="98855" y="88487"/>
                  </a:cubicBezTo>
                  <a:cubicBezTo>
                    <a:pt x="98995" y="87314"/>
                    <a:pt x="98393" y="86251"/>
                    <a:pt x="98459" y="85087"/>
                  </a:cubicBezTo>
                  <a:cubicBezTo>
                    <a:pt x="98492" y="84495"/>
                    <a:pt x="99033" y="83977"/>
                    <a:pt x="98734" y="83384"/>
                  </a:cubicBezTo>
                  <a:cubicBezTo>
                    <a:pt x="98430" y="82784"/>
                    <a:pt x="98761" y="82256"/>
                    <a:pt x="98866" y="81728"/>
                  </a:cubicBezTo>
                  <a:cubicBezTo>
                    <a:pt x="98956" y="81277"/>
                    <a:pt x="99156" y="80866"/>
                    <a:pt x="99089" y="80369"/>
                  </a:cubicBezTo>
                  <a:cubicBezTo>
                    <a:pt x="99040" y="79998"/>
                    <a:pt x="99108" y="79615"/>
                    <a:pt x="99200" y="79227"/>
                  </a:cubicBezTo>
                  <a:cubicBezTo>
                    <a:pt x="99263" y="78960"/>
                    <a:pt x="99429" y="78528"/>
                    <a:pt x="99246" y="78163"/>
                  </a:cubicBezTo>
                  <a:cubicBezTo>
                    <a:pt x="98899" y="77474"/>
                    <a:pt x="99143" y="76744"/>
                    <a:pt x="99171" y="76039"/>
                  </a:cubicBezTo>
                  <a:cubicBezTo>
                    <a:pt x="99214" y="74991"/>
                    <a:pt x="99322" y="73946"/>
                    <a:pt x="99220" y="72899"/>
                  </a:cubicBezTo>
                  <a:cubicBezTo>
                    <a:pt x="99163" y="72315"/>
                    <a:pt x="99480" y="71713"/>
                    <a:pt x="99039" y="71110"/>
                  </a:cubicBezTo>
                  <a:cubicBezTo>
                    <a:pt x="98952" y="70991"/>
                    <a:pt x="99320" y="70264"/>
                    <a:pt x="99282" y="69806"/>
                  </a:cubicBezTo>
                  <a:cubicBezTo>
                    <a:pt x="99240" y="69310"/>
                    <a:pt x="99627" y="68758"/>
                    <a:pt x="99113" y="68312"/>
                  </a:cubicBezTo>
                  <a:cubicBezTo>
                    <a:pt x="99034" y="68245"/>
                    <a:pt x="98964" y="68103"/>
                    <a:pt x="99074" y="68021"/>
                  </a:cubicBezTo>
                  <a:cubicBezTo>
                    <a:pt x="99649" y="67591"/>
                    <a:pt x="98884" y="66933"/>
                    <a:pt x="99319" y="66528"/>
                  </a:cubicBezTo>
                  <a:cubicBezTo>
                    <a:pt x="99756" y="66120"/>
                    <a:pt x="98625" y="65611"/>
                    <a:pt x="99445" y="65285"/>
                  </a:cubicBezTo>
                  <a:cubicBezTo>
                    <a:pt x="99102" y="64641"/>
                    <a:pt x="99346" y="64017"/>
                    <a:pt x="99519" y="63394"/>
                  </a:cubicBezTo>
                  <a:cubicBezTo>
                    <a:pt x="99552" y="63273"/>
                    <a:pt x="99564" y="63192"/>
                    <a:pt x="99455" y="63117"/>
                  </a:cubicBezTo>
                  <a:cubicBezTo>
                    <a:pt x="99080" y="62858"/>
                    <a:pt x="99228" y="62315"/>
                    <a:pt x="99313" y="62184"/>
                  </a:cubicBezTo>
                  <a:cubicBezTo>
                    <a:pt x="99995" y="61144"/>
                    <a:pt x="99520" y="59967"/>
                    <a:pt x="99765" y="58878"/>
                  </a:cubicBezTo>
                  <a:cubicBezTo>
                    <a:pt x="99903" y="58263"/>
                    <a:pt x="99514" y="57557"/>
                    <a:pt x="99944" y="56921"/>
                  </a:cubicBezTo>
                  <a:cubicBezTo>
                    <a:pt x="100068" y="56740"/>
                    <a:pt x="99936" y="56635"/>
                    <a:pt x="99729" y="56597"/>
                  </a:cubicBezTo>
                  <a:cubicBezTo>
                    <a:pt x="99633" y="56580"/>
                    <a:pt x="99507" y="56406"/>
                    <a:pt x="99596" y="56355"/>
                  </a:cubicBezTo>
                  <a:cubicBezTo>
                    <a:pt x="100354" y="55904"/>
                    <a:pt x="99823" y="55193"/>
                    <a:pt x="99907" y="54632"/>
                  </a:cubicBezTo>
                  <a:cubicBezTo>
                    <a:pt x="100055" y="53624"/>
                    <a:pt x="99622" y="52567"/>
                    <a:pt x="100057" y="51552"/>
                  </a:cubicBezTo>
                  <a:cubicBezTo>
                    <a:pt x="100078" y="51503"/>
                    <a:pt x="100113" y="51434"/>
                    <a:pt x="100095" y="51401"/>
                  </a:cubicBezTo>
                  <a:cubicBezTo>
                    <a:pt x="99713" y="50712"/>
                    <a:pt x="99898" y="49868"/>
                    <a:pt x="99994" y="49270"/>
                  </a:cubicBezTo>
                  <a:cubicBezTo>
                    <a:pt x="100160" y="48238"/>
                    <a:pt x="99950" y="47231"/>
                    <a:pt x="100042" y="46219"/>
                  </a:cubicBezTo>
                  <a:cubicBezTo>
                    <a:pt x="100077" y="45831"/>
                    <a:pt x="100614" y="45286"/>
                    <a:pt x="100056" y="44856"/>
                  </a:cubicBezTo>
                  <a:cubicBezTo>
                    <a:pt x="100542" y="44554"/>
                    <a:pt x="100631" y="44310"/>
                    <a:pt x="99962" y="44159"/>
                  </a:cubicBezTo>
                  <a:cubicBezTo>
                    <a:pt x="99924" y="44150"/>
                    <a:pt x="99893" y="43947"/>
                    <a:pt x="99894" y="43947"/>
                  </a:cubicBezTo>
                  <a:cubicBezTo>
                    <a:pt x="100751" y="43677"/>
                    <a:pt x="100177" y="43014"/>
                    <a:pt x="100051" y="42772"/>
                  </a:cubicBezTo>
                  <a:cubicBezTo>
                    <a:pt x="99629" y="41974"/>
                    <a:pt x="100207" y="41253"/>
                    <a:pt x="100128" y="40464"/>
                  </a:cubicBezTo>
                  <a:cubicBezTo>
                    <a:pt x="100057" y="39773"/>
                    <a:pt x="100283" y="38904"/>
                    <a:pt x="100210" y="38130"/>
                  </a:cubicBezTo>
                  <a:cubicBezTo>
                    <a:pt x="100152" y="37522"/>
                    <a:pt x="101053" y="36855"/>
                    <a:pt x="100117" y="36302"/>
                  </a:cubicBezTo>
                  <a:cubicBezTo>
                    <a:pt x="100102" y="36292"/>
                    <a:pt x="100134" y="36136"/>
                    <a:pt x="100183" y="36090"/>
                  </a:cubicBezTo>
                  <a:cubicBezTo>
                    <a:pt x="100567" y="35731"/>
                    <a:pt x="100723" y="35436"/>
                    <a:pt x="100352" y="34888"/>
                  </a:cubicBezTo>
                  <a:cubicBezTo>
                    <a:pt x="100203" y="34670"/>
                    <a:pt x="100788" y="34135"/>
                    <a:pt x="100623" y="33639"/>
                  </a:cubicBezTo>
                  <a:cubicBezTo>
                    <a:pt x="100606" y="33588"/>
                    <a:pt x="100619" y="33528"/>
                    <a:pt x="100602" y="33477"/>
                  </a:cubicBezTo>
                  <a:cubicBezTo>
                    <a:pt x="100365" y="32770"/>
                    <a:pt x="100379" y="32019"/>
                    <a:pt x="100620" y="31270"/>
                  </a:cubicBezTo>
                  <a:cubicBezTo>
                    <a:pt x="100656" y="31157"/>
                    <a:pt x="100631" y="30954"/>
                    <a:pt x="100553" y="30889"/>
                  </a:cubicBezTo>
                  <a:cubicBezTo>
                    <a:pt x="100300" y="30679"/>
                    <a:pt x="100388" y="30454"/>
                    <a:pt x="100459" y="30216"/>
                  </a:cubicBezTo>
                  <a:cubicBezTo>
                    <a:pt x="100670" y="29519"/>
                    <a:pt x="100393" y="28831"/>
                    <a:pt x="100412" y="28134"/>
                  </a:cubicBezTo>
                  <a:cubicBezTo>
                    <a:pt x="100429" y="27482"/>
                    <a:pt x="100387" y="26816"/>
                    <a:pt x="100376" y="26173"/>
                  </a:cubicBezTo>
                  <a:cubicBezTo>
                    <a:pt x="100362" y="25352"/>
                    <a:pt x="100584" y="24499"/>
                    <a:pt x="100616" y="23648"/>
                  </a:cubicBezTo>
                  <a:cubicBezTo>
                    <a:pt x="100636" y="23167"/>
                    <a:pt x="100359" y="22757"/>
                    <a:pt x="100424" y="22235"/>
                  </a:cubicBezTo>
                  <a:cubicBezTo>
                    <a:pt x="100499" y="21631"/>
                    <a:pt x="100948" y="20907"/>
                    <a:pt x="100215" y="20362"/>
                  </a:cubicBezTo>
                  <a:cubicBezTo>
                    <a:pt x="100195" y="20348"/>
                    <a:pt x="100279" y="20105"/>
                    <a:pt x="100331" y="20098"/>
                  </a:cubicBezTo>
                  <a:cubicBezTo>
                    <a:pt x="100795" y="20039"/>
                    <a:pt x="100536" y="19782"/>
                    <a:pt x="100485" y="19584"/>
                  </a:cubicBezTo>
                  <a:cubicBezTo>
                    <a:pt x="100431" y="19374"/>
                    <a:pt x="100262" y="19109"/>
                    <a:pt x="100336" y="18967"/>
                  </a:cubicBezTo>
                  <a:cubicBezTo>
                    <a:pt x="100632" y="18387"/>
                    <a:pt x="100547" y="17837"/>
                    <a:pt x="100399" y="17245"/>
                  </a:cubicBezTo>
                  <a:cubicBezTo>
                    <a:pt x="100272" y="16742"/>
                    <a:pt x="100438" y="16210"/>
                    <a:pt x="100293" y="15682"/>
                  </a:cubicBezTo>
                  <a:cubicBezTo>
                    <a:pt x="100088" y="14934"/>
                    <a:pt x="100034" y="14144"/>
                    <a:pt x="99812" y="13403"/>
                  </a:cubicBezTo>
                  <a:cubicBezTo>
                    <a:pt x="99646" y="12847"/>
                    <a:pt x="99324" y="12306"/>
                    <a:pt x="99168" y="11770"/>
                  </a:cubicBezTo>
                  <a:cubicBezTo>
                    <a:pt x="98541" y="9607"/>
                    <a:pt x="96924" y="8232"/>
                    <a:pt x="95329" y="6909"/>
                  </a:cubicBezTo>
                  <a:cubicBezTo>
                    <a:pt x="94331" y="6081"/>
                    <a:pt x="93016" y="5620"/>
                    <a:pt x="91871" y="4970"/>
                  </a:cubicBezTo>
                  <a:cubicBezTo>
                    <a:pt x="90542" y="4213"/>
                    <a:pt x="89158" y="3558"/>
                    <a:pt x="87730" y="3008"/>
                  </a:cubicBezTo>
                  <a:cubicBezTo>
                    <a:pt x="87139" y="2781"/>
                    <a:pt x="86474" y="2491"/>
                    <a:pt x="85878" y="2491"/>
                  </a:cubicBezTo>
                  <a:cubicBezTo>
                    <a:pt x="85777" y="2491"/>
                    <a:pt x="85678" y="2499"/>
                    <a:pt x="85582" y="2518"/>
                  </a:cubicBezTo>
                  <a:cubicBezTo>
                    <a:pt x="85370" y="2558"/>
                    <a:pt x="85149" y="2576"/>
                    <a:pt x="84937" y="2576"/>
                  </a:cubicBezTo>
                  <a:cubicBezTo>
                    <a:pt x="84557" y="2576"/>
                    <a:pt x="84203" y="2519"/>
                    <a:pt x="83972" y="2433"/>
                  </a:cubicBezTo>
                  <a:cubicBezTo>
                    <a:pt x="82640" y="1938"/>
                    <a:pt x="81290" y="1792"/>
                    <a:pt x="79911" y="1717"/>
                  </a:cubicBezTo>
                  <a:cubicBezTo>
                    <a:pt x="78803" y="1655"/>
                    <a:pt x="77703" y="1451"/>
                    <a:pt x="76591" y="1451"/>
                  </a:cubicBezTo>
                  <a:cubicBezTo>
                    <a:pt x="76318" y="1451"/>
                    <a:pt x="76045" y="1463"/>
                    <a:pt x="75771" y="1493"/>
                  </a:cubicBezTo>
                  <a:cubicBezTo>
                    <a:pt x="75762" y="1493"/>
                    <a:pt x="75753" y="1494"/>
                    <a:pt x="75744" y="1494"/>
                  </a:cubicBezTo>
                  <a:cubicBezTo>
                    <a:pt x="75522" y="1494"/>
                    <a:pt x="75295" y="1208"/>
                    <a:pt x="75071" y="1208"/>
                  </a:cubicBezTo>
                  <a:cubicBezTo>
                    <a:pt x="74956" y="1208"/>
                    <a:pt x="74842" y="1283"/>
                    <a:pt x="74730" y="1509"/>
                  </a:cubicBezTo>
                  <a:cubicBezTo>
                    <a:pt x="74659" y="1436"/>
                    <a:pt x="74601" y="1340"/>
                    <a:pt x="74516" y="1295"/>
                  </a:cubicBezTo>
                  <a:cubicBezTo>
                    <a:pt x="74178" y="1118"/>
                    <a:pt x="73628" y="761"/>
                    <a:pt x="73466" y="761"/>
                  </a:cubicBezTo>
                  <a:cubicBezTo>
                    <a:pt x="73450" y="761"/>
                    <a:pt x="73437" y="765"/>
                    <a:pt x="73429" y="773"/>
                  </a:cubicBezTo>
                  <a:cubicBezTo>
                    <a:pt x="73252" y="964"/>
                    <a:pt x="73071" y="1027"/>
                    <a:pt x="72895" y="1027"/>
                  </a:cubicBezTo>
                  <a:cubicBezTo>
                    <a:pt x="72642" y="1027"/>
                    <a:pt x="72402" y="896"/>
                    <a:pt x="72207" y="831"/>
                  </a:cubicBezTo>
                  <a:cubicBezTo>
                    <a:pt x="71367" y="548"/>
                    <a:pt x="70493" y="679"/>
                    <a:pt x="69635" y="466"/>
                  </a:cubicBezTo>
                  <a:cubicBezTo>
                    <a:pt x="69146" y="345"/>
                    <a:pt x="68607" y="292"/>
                    <a:pt x="68074" y="292"/>
                  </a:cubicBezTo>
                  <a:cubicBezTo>
                    <a:pt x="67566" y="292"/>
                    <a:pt x="67063" y="340"/>
                    <a:pt x="66612" y="422"/>
                  </a:cubicBezTo>
                  <a:cubicBezTo>
                    <a:pt x="66374" y="465"/>
                    <a:pt x="66140" y="481"/>
                    <a:pt x="65909" y="481"/>
                  </a:cubicBezTo>
                  <a:cubicBezTo>
                    <a:pt x="65261" y="481"/>
                    <a:pt x="64634" y="357"/>
                    <a:pt x="63998" y="357"/>
                  </a:cubicBezTo>
                  <a:cubicBezTo>
                    <a:pt x="63764" y="357"/>
                    <a:pt x="63528" y="373"/>
                    <a:pt x="63290" y="420"/>
                  </a:cubicBezTo>
                  <a:cubicBezTo>
                    <a:pt x="62932" y="489"/>
                    <a:pt x="62556" y="510"/>
                    <a:pt x="62176" y="510"/>
                  </a:cubicBezTo>
                  <a:cubicBezTo>
                    <a:pt x="61737" y="510"/>
                    <a:pt x="61294" y="482"/>
                    <a:pt x="60868" y="471"/>
                  </a:cubicBezTo>
                  <a:cubicBezTo>
                    <a:pt x="59512" y="432"/>
                    <a:pt x="58157" y="464"/>
                    <a:pt x="56802" y="433"/>
                  </a:cubicBezTo>
                  <a:cubicBezTo>
                    <a:pt x="56053" y="418"/>
                    <a:pt x="55246" y="463"/>
                    <a:pt x="54570" y="205"/>
                  </a:cubicBezTo>
                  <a:cubicBezTo>
                    <a:pt x="54155" y="47"/>
                    <a:pt x="53741" y="0"/>
                    <a:pt x="533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38"/>
          <p:cNvGrpSpPr/>
          <p:nvPr/>
        </p:nvGrpSpPr>
        <p:grpSpPr>
          <a:xfrm>
            <a:off x="2700948" y="453515"/>
            <a:ext cx="1056271" cy="1412436"/>
            <a:chOff x="2687876" y="495000"/>
            <a:chExt cx="1056271" cy="1412436"/>
          </a:xfrm>
        </p:grpSpPr>
        <p:sp>
          <p:nvSpPr>
            <p:cNvPr id="1137" name="Google Shape;1137;p38"/>
            <p:cNvSpPr/>
            <p:nvPr/>
          </p:nvSpPr>
          <p:spPr>
            <a:xfrm>
              <a:off x="2687876" y="495000"/>
              <a:ext cx="1056271" cy="1412436"/>
            </a:xfrm>
            <a:custGeom>
              <a:avLst/>
              <a:gdLst/>
              <a:ahLst/>
              <a:cxnLst/>
              <a:rect l="l" t="t" r="r" b="b"/>
              <a:pathLst>
                <a:path w="57641" h="77077" extrusionOk="0">
                  <a:moveTo>
                    <a:pt x="27762" y="1"/>
                  </a:moveTo>
                  <a:cubicBezTo>
                    <a:pt x="27709" y="1"/>
                    <a:pt x="27659" y="36"/>
                    <a:pt x="27612" y="134"/>
                  </a:cubicBezTo>
                  <a:cubicBezTo>
                    <a:pt x="27531" y="303"/>
                    <a:pt x="27470" y="379"/>
                    <a:pt x="27397" y="379"/>
                  </a:cubicBezTo>
                  <a:cubicBezTo>
                    <a:pt x="27338" y="379"/>
                    <a:pt x="27270" y="328"/>
                    <a:pt x="27177" y="235"/>
                  </a:cubicBezTo>
                  <a:cubicBezTo>
                    <a:pt x="27095" y="154"/>
                    <a:pt x="27017" y="84"/>
                    <a:pt x="26909" y="84"/>
                  </a:cubicBezTo>
                  <a:cubicBezTo>
                    <a:pt x="26863" y="84"/>
                    <a:pt x="26811" y="97"/>
                    <a:pt x="26751" y="128"/>
                  </a:cubicBezTo>
                  <a:cubicBezTo>
                    <a:pt x="26453" y="281"/>
                    <a:pt x="26134" y="296"/>
                    <a:pt x="25813" y="296"/>
                  </a:cubicBezTo>
                  <a:cubicBezTo>
                    <a:pt x="25737" y="296"/>
                    <a:pt x="25660" y="295"/>
                    <a:pt x="25584" y="295"/>
                  </a:cubicBezTo>
                  <a:cubicBezTo>
                    <a:pt x="25347" y="295"/>
                    <a:pt x="25112" y="303"/>
                    <a:pt x="24884" y="368"/>
                  </a:cubicBezTo>
                  <a:cubicBezTo>
                    <a:pt x="23166" y="580"/>
                    <a:pt x="21460" y="799"/>
                    <a:pt x="19834" y="1491"/>
                  </a:cubicBezTo>
                  <a:cubicBezTo>
                    <a:pt x="17846" y="2337"/>
                    <a:pt x="15796" y="3072"/>
                    <a:pt x="14126" y="4480"/>
                  </a:cubicBezTo>
                  <a:cubicBezTo>
                    <a:pt x="13081" y="5360"/>
                    <a:pt x="11943" y="6125"/>
                    <a:pt x="11041" y="7198"/>
                  </a:cubicBezTo>
                  <a:cubicBezTo>
                    <a:pt x="10112" y="8302"/>
                    <a:pt x="9139" y="9409"/>
                    <a:pt x="8067" y="10357"/>
                  </a:cubicBezTo>
                  <a:cubicBezTo>
                    <a:pt x="7314" y="11024"/>
                    <a:pt x="6802" y="11871"/>
                    <a:pt x="6271" y="12613"/>
                  </a:cubicBezTo>
                  <a:cubicBezTo>
                    <a:pt x="5605" y="13541"/>
                    <a:pt x="4774" y="14395"/>
                    <a:pt x="4302" y="15507"/>
                  </a:cubicBezTo>
                  <a:cubicBezTo>
                    <a:pt x="3889" y="16482"/>
                    <a:pt x="2960" y="17208"/>
                    <a:pt x="2809" y="18363"/>
                  </a:cubicBezTo>
                  <a:cubicBezTo>
                    <a:pt x="2782" y="18568"/>
                    <a:pt x="2838" y="18981"/>
                    <a:pt x="2487" y="19051"/>
                  </a:cubicBezTo>
                  <a:cubicBezTo>
                    <a:pt x="1957" y="19158"/>
                    <a:pt x="1905" y="19695"/>
                    <a:pt x="1937" y="19947"/>
                  </a:cubicBezTo>
                  <a:cubicBezTo>
                    <a:pt x="2076" y="21074"/>
                    <a:pt x="1181" y="21852"/>
                    <a:pt x="1045" y="22946"/>
                  </a:cubicBezTo>
                  <a:cubicBezTo>
                    <a:pt x="927" y="23907"/>
                    <a:pt x="937" y="24971"/>
                    <a:pt x="579" y="25951"/>
                  </a:cubicBezTo>
                  <a:cubicBezTo>
                    <a:pt x="253" y="26844"/>
                    <a:pt x="346" y="27834"/>
                    <a:pt x="375" y="28782"/>
                  </a:cubicBezTo>
                  <a:cubicBezTo>
                    <a:pt x="388" y="29160"/>
                    <a:pt x="1" y="29441"/>
                    <a:pt x="147" y="29772"/>
                  </a:cubicBezTo>
                  <a:cubicBezTo>
                    <a:pt x="577" y="30747"/>
                    <a:pt x="241" y="31779"/>
                    <a:pt x="450" y="32794"/>
                  </a:cubicBezTo>
                  <a:cubicBezTo>
                    <a:pt x="801" y="34499"/>
                    <a:pt x="699" y="36293"/>
                    <a:pt x="1384" y="37949"/>
                  </a:cubicBezTo>
                  <a:cubicBezTo>
                    <a:pt x="1726" y="38778"/>
                    <a:pt x="1647" y="39748"/>
                    <a:pt x="2025" y="40520"/>
                  </a:cubicBezTo>
                  <a:cubicBezTo>
                    <a:pt x="3013" y="42528"/>
                    <a:pt x="3647" y="44672"/>
                    <a:pt x="4559" y="46712"/>
                  </a:cubicBezTo>
                  <a:cubicBezTo>
                    <a:pt x="5601" y="49047"/>
                    <a:pt x="6813" y="51280"/>
                    <a:pt x="7957" y="53556"/>
                  </a:cubicBezTo>
                  <a:cubicBezTo>
                    <a:pt x="8681" y="54998"/>
                    <a:pt x="9830" y="56132"/>
                    <a:pt x="10596" y="57562"/>
                  </a:cubicBezTo>
                  <a:cubicBezTo>
                    <a:pt x="11246" y="58777"/>
                    <a:pt x="12134" y="59913"/>
                    <a:pt x="12952" y="61058"/>
                  </a:cubicBezTo>
                  <a:cubicBezTo>
                    <a:pt x="14164" y="62758"/>
                    <a:pt x="15611" y="64262"/>
                    <a:pt x="16979" y="65828"/>
                  </a:cubicBezTo>
                  <a:cubicBezTo>
                    <a:pt x="18305" y="67346"/>
                    <a:pt x="19634" y="68867"/>
                    <a:pt x="21037" y="70323"/>
                  </a:cubicBezTo>
                  <a:cubicBezTo>
                    <a:pt x="22101" y="71425"/>
                    <a:pt x="22937" y="72734"/>
                    <a:pt x="24135" y="73731"/>
                  </a:cubicBezTo>
                  <a:cubicBezTo>
                    <a:pt x="24973" y="74429"/>
                    <a:pt x="25625" y="75327"/>
                    <a:pt x="26370" y="76122"/>
                  </a:cubicBezTo>
                  <a:cubicBezTo>
                    <a:pt x="26739" y="76515"/>
                    <a:pt x="27136" y="77076"/>
                    <a:pt x="27833" y="77076"/>
                  </a:cubicBezTo>
                  <a:cubicBezTo>
                    <a:pt x="27973" y="77076"/>
                    <a:pt x="28126" y="77053"/>
                    <a:pt x="28292" y="77002"/>
                  </a:cubicBezTo>
                  <a:cubicBezTo>
                    <a:pt x="28990" y="76785"/>
                    <a:pt x="29259" y="76202"/>
                    <a:pt x="29764" y="75842"/>
                  </a:cubicBezTo>
                  <a:cubicBezTo>
                    <a:pt x="31056" y="74920"/>
                    <a:pt x="32127" y="73750"/>
                    <a:pt x="33240" y="72635"/>
                  </a:cubicBezTo>
                  <a:cubicBezTo>
                    <a:pt x="33712" y="72164"/>
                    <a:pt x="34001" y="71504"/>
                    <a:pt x="34492" y="71061"/>
                  </a:cubicBezTo>
                  <a:cubicBezTo>
                    <a:pt x="34848" y="70740"/>
                    <a:pt x="35232" y="70337"/>
                    <a:pt x="35371" y="70002"/>
                  </a:cubicBezTo>
                  <a:cubicBezTo>
                    <a:pt x="35910" y="68711"/>
                    <a:pt x="37150" y="68101"/>
                    <a:pt x="37937" y="67073"/>
                  </a:cubicBezTo>
                  <a:cubicBezTo>
                    <a:pt x="38352" y="66530"/>
                    <a:pt x="39033" y="66180"/>
                    <a:pt x="39405" y="65673"/>
                  </a:cubicBezTo>
                  <a:cubicBezTo>
                    <a:pt x="40102" y="64723"/>
                    <a:pt x="40671" y="63655"/>
                    <a:pt x="41478" y="62797"/>
                  </a:cubicBezTo>
                  <a:cubicBezTo>
                    <a:pt x="42131" y="62103"/>
                    <a:pt x="42676" y="61326"/>
                    <a:pt x="43242" y="60584"/>
                  </a:cubicBezTo>
                  <a:cubicBezTo>
                    <a:pt x="43683" y="60005"/>
                    <a:pt x="44248" y="59545"/>
                    <a:pt x="44657" y="58927"/>
                  </a:cubicBezTo>
                  <a:cubicBezTo>
                    <a:pt x="45052" y="58335"/>
                    <a:pt x="45370" y="57615"/>
                    <a:pt x="46049" y="57240"/>
                  </a:cubicBezTo>
                  <a:cubicBezTo>
                    <a:pt x="46309" y="57096"/>
                    <a:pt x="46407" y="56880"/>
                    <a:pt x="46513" y="56618"/>
                  </a:cubicBezTo>
                  <a:cubicBezTo>
                    <a:pt x="46916" y="55625"/>
                    <a:pt x="47710" y="54866"/>
                    <a:pt x="48292" y="53993"/>
                  </a:cubicBezTo>
                  <a:cubicBezTo>
                    <a:pt x="48900" y="53079"/>
                    <a:pt x="49621" y="52201"/>
                    <a:pt x="50181" y="51235"/>
                  </a:cubicBezTo>
                  <a:cubicBezTo>
                    <a:pt x="50984" y="49846"/>
                    <a:pt x="51720" y="48419"/>
                    <a:pt x="52501" y="47017"/>
                  </a:cubicBezTo>
                  <a:cubicBezTo>
                    <a:pt x="53131" y="45892"/>
                    <a:pt x="53640" y="44703"/>
                    <a:pt x="54021" y="43472"/>
                  </a:cubicBezTo>
                  <a:cubicBezTo>
                    <a:pt x="54466" y="42013"/>
                    <a:pt x="54809" y="40526"/>
                    <a:pt x="55289" y="39072"/>
                  </a:cubicBezTo>
                  <a:cubicBezTo>
                    <a:pt x="55817" y="37474"/>
                    <a:pt x="56052" y="35789"/>
                    <a:pt x="56522" y="34162"/>
                  </a:cubicBezTo>
                  <a:cubicBezTo>
                    <a:pt x="56948" y="32692"/>
                    <a:pt x="57139" y="31142"/>
                    <a:pt x="57304" y="29612"/>
                  </a:cubicBezTo>
                  <a:cubicBezTo>
                    <a:pt x="57455" y="28235"/>
                    <a:pt x="57640" y="26808"/>
                    <a:pt x="57438" y="25458"/>
                  </a:cubicBezTo>
                  <a:cubicBezTo>
                    <a:pt x="57046" y="22845"/>
                    <a:pt x="56606" y="20219"/>
                    <a:pt x="55574" y="17749"/>
                  </a:cubicBezTo>
                  <a:cubicBezTo>
                    <a:pt x="55451" y="17455"/>
                    <a:pt x="55484" y="17081"/>
                    <a:pt x="55322" y="16821"/>
                  </a:cubicBezTo>
                  <a:cubicBezTo>
                    <a:pt x="54442" y="15406"/>
                    <a:pt x="54083" y="13764"/>
                    <a:pt x="53153" y="12329"/>
                  </a:cubicBezTo>
                  <a:cubicBezTo>
                    <a:pt x="52408" y="11182"/>
                    <a:pt x="51569" y="10152"/>
                    <a:pt x="50683" y="9160"/>
                  </a:cubicBezTo>
                  <a:cubicBezTo>
                    <a:pt x="49286" y="7595"/>
                    <a:pt x="47659" y="6263"/>
                    <a:pt x="45868" y="5162"/>
                  </a:cubicBezTo>
                  <a:cubicBezTo>
                    <a:pt x="45307" y="4817"/>
                    <a:pt x="44838" y="4200"/>
                    <a:pt x="44286" y="4061"/>
                  </a:cubicBezTo>
                  <a:cubicBezTo>
                    <a:pt x="43163" y="3776"/>
                    <a:pt x="42409" y="2728"/>
                    <a:pt x="41202" y="2712"/>
                  </a:cubicBezTo>
                  <a:cubicBezTo>
                    <a:pt x="41179" y="2712"/>
                    <a:pt x="41154" y="2686"/>
                    <a:pt x="41134" y="2668"/>
                  </a:cubicBezTo>
                  <a:cubicBezTo>
                    <a:pt x="40074" y="1740"/>
                    <a:pt x="38652" y="1713"/>
                    <a:pt x="37418" y="1225"/>
                  </a:cubicBezTo>
                  <a:cubicBezTo>
                    <a:pt x="36992" y="1057"/>
                    <a:pt x="36544" y="737"/>
                    <a:pt x="36026" y="737"/>
                  </a:cubicBezTo>
                  <a:cubicBezTo>
                    <a:pt x="35823" y="737"/>
                    <a:pt x="35610" y="786"/>
                    <a:pt x="35383" y="912"/>
                  </a:cubicBezTo>
                  <a:cubicBezTo>
                    <a:pt x="35377" y="916"/>
                    <a:pt x="35367" y="917"/>
                    <a:pt x="35355" y="917"/>
                  </a:cubicBezTo>
                  <a:cubicBezTo>
                    <a:pt x="35204" y="917"/>
                    <a:pt x="34653" y="641"/>
                    <a:pt x="34234" y="641"/>
                  </a:cubicBezTo>
                  <a:cubicBezTo>
                    <a:pt x="34169" y="641"/>
                    <a:pt x="34107" y="648"/>
                    <a:pt x="34050" y="663"/>
                  </a:cubicBezTo>
                  <a:cubicBezTo>
                    <a:pt x="33989" y="680"/>
                    <a:pt x="33933" y="687"/>
                    <a:pt x="33880" y="687"/>
                  </a:cubicBezTo>
                  <a:cubicBezTo>
                    <a:pt x="33481" y="687"/>
                    <a:pt x="33297" y="264"/>
                    <a:pt x="32932" y="264"/>
                  </a:cubicBezTo>
                  <a:cubicBezTo>
                    <a:pt x="32926" y="264"/>
                    <a:pt x="32919" y="264"/>
                    <a:pt x="32912" y="265"/>
                  </a:cubicBezTo>
                  <a:cubicBezTo>
                    <a:pt x="32573" y="280"/>
                    <a:pt x="32232" y="292"/>
                    <a:pt x="31891" y="292"/>
                  </a:cubicBezTo>
                  <a:cubicBezTo>
                    <a:pt x="31208" y="292"/>
                    <a:pt x="30528" y="245"/>
                    <a:pt x="29874" y="84"/>
                  </a:cubicBezTo>
                  <a:cubicBezTo>
                    <a:pt x="29683" y="37"/>
                    <a:pt x="29464" y="17"/>
                    <a:pt x="29259" y="17"/>
                  </a:cubicBezTo>
                  <a:cubicBezTo>
                    <a:pt x="28917" y="17"/>
                    <a:pt x="28613" y="72"/>
                    <a:pt x="28543" y="148"/>
                  </a:cubicBezTo>
                  <a:cubicBezTo>
                    <a:pt x="28458" y="242"/>
                    <a:pt x="28377" y="277"/>
                    <a:pt x="28301" y="277"/>
                  </a:cubicBezTo>
                  <a:cubicBezTo>
                    <a:pt x="28087" y="277"/>
                    <a:pt x="27911" y="1"/>
                    <a:pt x="27762"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2687876" y="495000"/>
              <a:ext cx="1056271" cy="1412436"/>
            </a:xfrm>
            <a:custGeom>
              <a:avLst/>
              <a:gdLst/>
              <a:ahLst/>
              <a:cxnLst/>
              <a:rect l="l" t="t" r="r" b="b"/>
              <a:pathLst>
                <a:path w="57641" h="77077" extrusionOk="0">
                  <a:moveTo>
                    <a:pt x="26832" y="2009"/>
                  </a:moveTo>
                  <a:cubicBezTo>
                    <a:pt x="27372" y="2009"/>
                    <a:pt x="27982" y="2107"/>
                    <a:pt x="28530" y="2114"/>
                  </a:cubicBezTo>
                  <a:cubicBezTo>
                    <a:pt x="28538" y="2114"/>
                    <a:pt x="28545" y="2114"/>
                    <a:pt x="28553" y="2114"/>
                  </a:cubicBezTo>
                  <a:cubicBezTo>
                    <a:pt x="28837" y="2114"/>
                    <a:pt x="29104" y="2055"/>
                    <a:pt x="29378" y="2042"/>
                  </a:cubicBezTo>
                  <a:cubicBezTo>
                    <a:pt x="29506" y="2037"/>
                    <a:pt x="29633" y="2034"/>
                    <a:pt x="29760" y="2034"/>
                  </a:cubicBezTo>
                  <a:cubicBezTo>
                    <a:pt x="30881" y="2034"/>
                    <a:pt x="31986" y="2232"/>
                    <a:pt x="33100" y="2304"/>
                  </a:cubicBezTo>
                  <a:cubicBezTo>
                    <a:pt x="35226" y="2442"/>
                    <a:pt x="37204" y="3086"/>
                    <a:pt x="39183" y="3818"/>
                  </a:cubicBezTo>
                  <a:cubicBezTo>
                    <a:pt x="39994" y="4118"/>
                    <a:pt x="40909" y="4353"/>
                    <a:pt x="41547" y="4830"/>
                  </a:cubicBezTo>
                  <a:cubicBezTo>
                    <a:pt x="42728" y="5713"/>
                    <a:pt x="44199" y="6023"/>
                    <a:pt x="45308" y="7022"/>
                  </a:cubicBezTo>
                  <a:cubicBezTo>
                    <a:pt x="46572" y="8162"/>
                    <a:pt x="47988" y="9088"/>
                    <a:pt x="49041" y="10511"/>
                  </a:cubicBezTo>
                  <a:cubicBezTo>
                    <a:pt x="49431" y="11037"/>
                    <a:pt x="49884" y="11691"/>
                    <a:pt x="50453" y="12197"/>
                  </a:cubicBezTo>
                  <a:cubicBezTo>
                    <a:pt x="51094" y="12765"/>
                    <a:pt x="51667" y="13595"/>
                    <a:pt x="51941" y="14564"/>
                  </a:cubicBezTo>
                  <a:cubicBezTo>
                    <a:pt x="52223" y="15561"/>
                    <a:pt x="52845" y="16457"/>
                    <a:pt x="53195" y="17441"/>
                  </a:cubicBezTo>
                  <a:cubicBezTo>
                    <a:pt x="53611" y="18609"/>
                    <a:pt x="53959" y="19809"/>
                    <a:pt x="54205" y="21024"/>
                  </a:cubicBezTo>
                  <a:cubicBezTo>
                    <a:pt x="54300" y="21491"/>
                    <a:pt x="54507" y="21903"/>
                    <a:pt x="54604" y="22361"/>
                  </a:cubicBezTo>
                  <a:cubicBezTo>
                    <a:pt x="55046" y="24411"/>
                    <a:pt x="55153" y="26496"/>
                    <a:pt x="55023" y="28569"/>
                  </a:cubicBezTo>
                  <a:cubicBezTo>
                    <a:pt x="54942" y="29852"/>
                    <a:pt x="54904" y="31146"/>
                    <a:pt x="54732" y="32422"/>
                  </a:cubicBezTo>
                  <a:cubicBezTo>
                    <a:pt x="54633" y="33151"/>
                    <a:pt x="54453" y="33890"/>
                    <a:pt x="54172" y="34567"/>
                  </a:cubicBezTo>
                  <a:cubicBezTo>
                    <a:pt x="53866" y="35306"/>
                    <a:pt x="54009" y="36144"/>
                    <a:pt x="53613" y="36831"/>
                  </a:cubicBezTo>
                  <a:cubicBezTo>
                    <a:pt x="53081" y="37751"/>
                    <a:pt x="53279" y="38838"/>
                    <a:pt x="52811" y="39802"/>
                  </a:cubicBezTo>
                  <a:cubicBezTo>
                    <a:pt x="52433" y="40580"/>
                    <a:pt x="52380" y="41528"/>
                    <a:pt x="52066" y="42374"/>
                  </a:cubicBezTo>
                  <a:cubicBezTo>
                    <a:pt x="51718" y="43313"/>
                    <a:pt x="51549" y="44391"/>
                    <a:pt x="51065" y="45193"/>
                  </a:cubicBezTo>
                  <a:cubicBezTo>
                    <a:pt x="50199" y="46629"/>
                    <a:pt x="49665" y="48226"/>
                    <a:pt x="48697" y="49611"/>
                  </a:cubicBezTo>
                  <a:cubicBezTo>
                    <a:pt x="47960" y="50664"/>
                    <a:pt x="47281" y="51773"/>
                    <a:pt x="46608" y="52863"/>
                  </a:cubicBezTo>
                  <a:cubicBezTo>
                    <a:pt x="46100" y="53685"/>
                    <a:pt x="45462" y="54365"/>
                    <a:pt x="44935" y="55141"/>
                  </a:cubicBezTo>
                  <a:cubicBezTo>
                    <a:pt x="44433" y="55879"/>
                    <a:pt x="43632" y="56445"/>
                    <a:pt x="43305" y="57157"/>
                  </a:cubicBezTo>
                  <a:cubicBezTo>
                    <a:pt x="43027" y="57764"/>
                    <a:pt x="42542" y="58167"/>
                    <a:pt x="42277" y="58737"/>
                  </a:cubicBezTo>
                  <a:cubicBezTo>
                    <a:pt x="42219" y="58859"/>
                    <a:pt x="42153" y="59151"/>
                    <a:pt x="41937" y="59151"/>
                  </a:cubicBezTo>
                  <a:cubicBezTo>
                    <a:pt x="41872" y="59151"/>
                    <a:pt x="41794" y="59126"/>
                    <a:pt x="41700" y="59062"/>
                  </a:cubicBezTo>
                  <a:cubicBezTo>
                    <a:pt x="41697" y="59060"/>
                    <a:pt x="41693" y="59059"/>
                    <a:pt x="41688" y="59059"/>
                  </a:cubicBezTo>
                  <a:cubicBezTo>
                    <a:pt x="41628" y="59059"/>
                    <a:pt x="41432" y="59200"/>
                    <a:pt x="41438" y="59217"/>
                  </a:cubicBezTo>
                  <a:cubicBezTo>
                    <a:pt x="41655" y="59773"/>
                    <a:pt x="41029" y="59916"/>
                    <a:pt x="40920" y="60302"/>
                  </a:cubicBezTo>
                  <a:cubicBezTo>
                    <a:pt x="40872" y="60472"/>
                    <a:pt x="40816" y="60601"/>
                    <a:pt x="40637" y="60659"/>
                  </a:cubicBezTo>
                  <a:cubicBezTo>
                    <a:pt x="40231" y="60795"/>
                    <a:pt x="39921" y="61002"/>
                    <a:pt x="39975" y="61511"/>
                  </a:cubicBezTo>
                  <a:cubicBezTo>
                    <a:pt x="39984" y="61592"/>
                    <a:pt x="39880" y="61724"/>
                    <a:pt x="39794" y="61772"/>
                  </a:cubicBezTo>
                  <a:cubicBezTo>
                    <a:pt x="38878" y="62275"/>
                    <a:pt x="38669" y="63375"/>
                    <a:pt x="37889" y="64043"/>
                  </a:cubicBezTo>
                  <a:cubicBezTo>
                    <a:pt x="37600" y="64289"/>
                    <a:pt x="37186" y="64768"/>
                    <a:pt x="36946" y="65235"/>
                  </a:cubicBezTo>
                  <a:cubicBezTo>
                    <a:pt x="36808" y="65502"/>
                    <a:pt x="36672" y="65812"/>
                    <a:pt x="36180" y="65827"/>
                  </a:cubicBezTo>
                  <a:cubicBezTo>
                    <a:pt x="35744" y="65841"/>
                    <a:pt x="35788" y="66511"/>
                    <a:pt x="35437" y="66845"/>
                  </a:cubicBezTo>
                  <a:cubicBezTo>
                    <a:pt x="34725" y="67522"/>
                    <a:pt x="34146" y="68394"/>
                    <a:pt x="33506" y="69131"/>
                  </a:cubicBezTo>
                  <a:cubicBezTo>
                    <a:pt x="32001" y="70866"/>
                    <a:pt x="30826" y="72970"/>
                    <a:pt x="28670" y="74071"/>
                  </a:cubicBezTo>
                  <a:cubicBezTo>
                    <a:pt x="28498" y="74158"/>
                    <a:pt x="28428" y="74172"/>
                    <a:pt x="28453" y="74397"/>
                  </a:cubicBezTo>
                  <a:cubicBezTo>
                    <a:pt x="28494" y="74790"/>
                    <a:pt x="28104" y="74853"/>
                    <a:pt x="27853" y="74962"/>
                  </a:cubicBezTo>
                  <a:cubicBezTo>
                    <a:pt x="27807" y="74981"/>
                    <a:pt x="27769" y="74990"/>
                    <a:pt x="27736" y="74990"/>
                  </a:cubicBezTo>
                  <a:cubicBezTo>
                    <a:pt x="27543" y="74990"/>
                    <a:pt x="27536" y="74700"/>
                    <a:pt x="27433" y="74583"/>
                  </a:cubicBezTo>
                  <a:cubicBezTo>
                    <a:pt x="27075" y="74174"/>
                    <a:pt x="26441" y="73963"/>
                    <a:pt x="26447" y="73279"/>
                  </a:cubicBezTo>
                  <a:cubicBezTo>
                    <a:pt x="25495" y="73228"/>
                    <a:pt x="25664" y="71783"/>
                    <a:pt x="24597" y="71783"/>
                  </a:cubicBezTo>
                  <a:cubicBezTo>
                    <a:pt x="24584" y="71783"/>
                    <a:pt x="24572" y="71783"/>
                    <a:pt x="24559" y="71783"/>
                  </a:cubicBezTo>
                  <a:cubicBezTo>
                    <a:pt x="24557" y="71783"/>
                    <a:pt x="24555" y="71783"/>
                    <a:pt x="24553" y="71783"/>
                  </a:cubicBezTo>
                  <a:cubicBezTo>
                    <a:pt x="24280" y="71783"/>
                    <a:pt x="24189" y="71158"/>
                    <a:pt x="23970" y="70846"/>
                  </a:cubicBezTo>
                  <a:cubicBezTo>
                    <a:pt x="23535" y="70230"/>
                    <a:pt x="22733" y="69977"/>
                    <a:pt x="22515" y="69124"/>
                  </a:cubicBezTo>
                  <a:cubicBezTo>
                    <a:pt x="22355" y="68502"/>
                    <a:pt x="21469" y="68389"/>
                    <a:pt x="21138" y="67702"/>
                  </a:cubicBezTo>
                  <a:cubicBezTo>
                    <a:pt x="20578" y="66543"/>
                    <a:pt x="19470" y="65771"/>
                    <a:pt x="18695" y="64736"/>
                  </a:cubicBezTo>
                  <a:cubicBezTo>
                    <a:pt x="18264" y="64160"/>
                    <a:pt x="17926" y="63364"/>
                    <a:pt x="17088" y="63053"/>
                  </a:cubicBezTo>
                  <a:cubicBezTo>
                    <a:pt x="16399" y="62797"/>
                    <a:pt x="16080" y="62040"/>
                    <a:pt x="15728" y="61457"/>
                  </a:cubicBezTo>
                  <a:cubicBezTo>
                    <a:pt x="15302" y="60752"/>
                    <a:pt x="14681" y="60218"/>
                    <a:pt x="14285" y="59486"/>
                  </a:cubicBezTo>
                  <a:cubicBezTo>
                    <a:pt x="13862" y="58699"/>
                    <a:pt x="13218" y="58041"/>
                    <a:pt x="12870" y="57186"/>
                  </a:cubicBezTo>
                  <a:cubicBezTo>
                    <a:pt x="12729" y="56838"/>
                    <a:pt x="12383" y="56566"/>
                    <a:pt x="12100" y="56291"/>
                  </a:cubicBezTo>
                  <a:cubicBezTo>
                    <a:pt x="11967" y="56161"/>
                    <a:pt x="11688" y="56122"/>
                    <a:pt x="12133" y="55841"/>
                  </a:cubicBezTo>
                  <a:cubicBezTo>
                    <a:pt x="11395" y="55512"/>
                    <a:pt x="11555" y="54570"/>
                    <a:pt x="10931" y="54239"/>
                  </a:cubicBezTo>
                  <a:cubicBezTo>
                    <a:pt x="10474" y="53997"/>
                    <a:pt x="10403" y="53616"/>
                    <a:pt x="10172" y="53260"/>
                  </a:cubicBezTo>
                  <a:cubicBezTo>
                    <a:pt x="9841" y="52748"/>
                    <a:pt x="9736" y="52067"/>
                    <a:pt x="9288" y="51698"/>
                  </a:cubicBezTo>
                  <a:cubicBezTo>
                    <a:pt x="8769" y="51271"/>
                    <a:pt x="8507" y="50787"/>
                    <a:pt x="8497" y="50174"/>
                  </a:cubicBezTo>
                  <a:cubicBezTo>
                    <a:pt x="8492" y="49701"/>
                    <a:pt x="8098" y="49456"/>
                    <a:pt x="7934" y="49087"/>
                  </a:cubicBezTo>
                  <a:cubicBezTo>
                    <a:pt x="7683" y="48525"/>
                    <a:pt x="7596" y="47782"/>
                    <a:pt x="7020" y="47420"/>
                  </a:cubicBezTo>
                  <a:cubicBezTo>
                    <a:pt x="6604" y="47159"/>
                    <a:pt x="6685" y="46693"/>
                    <a:pt x="6652" y="46437"/>
                  </a:cubicBezTo>
                  <a:cubicBezTo>
                    <a:pt x="6532" y="45499"/>
                    <a:pt x="5449" y="44970"/>
                    <a:pt x="5669" y="43945"/>
                  </a:cubicBezTo>
                  <a:cubicBezTo>
                    <a:pt x="5737" y="43630"/>
                    <a:pt x="5328" y="43767"/>
                    <a:pt x="5292" y="43391"/>
                  </a:cubicBezTo>
                  <a:cubicBezTo>
                    <a:pt x="5166" y="42109"/>
                    <a:pt x="4416" y="41014"/>
                    <a:pt x="3906" y="39850"/>
                  </a:cubicBezTo>
                  <a:cubicBezTo>
                    <a:pt x="3802" y="39612"/>
                    <a:pt x="3811" y="39339"/>
                    <a:pt x="3778" y="39153"/>
                  </a:cubicBezTo>
                  <a:cubicBezTo>
                    <a:pt x="3539" y="37765"/>
                    <a:pt x="2945" y="36487"/>
                    <a:pt x="2642" y="35135"/>
                  </a:cubicBezTo>
                  <a:cubicBezTo>
                    <a:pt x="2438" y="34229"/>
                    <a:pt x="2635" y="33242"/>
                    <a:pt x="2522" y="32306"/>
                  </a:cubicBezTo>
                  <a:cubicBezTo>
                    <a:pt x="2239" y="29987"/>
                    <a:pt x="2615" y="27694"/>
                    <a:pt x="2717" y="25392"/>
                  </a:cubicBezTo>
                  <a:cubicBezTo>
                    <a:pt x="2758" y="24432"/>
                    <a:pt x="3131" y="23488"/>
                    <a:pt x="3437" y="22590"/>
                  </a:cubicBezTo>
                  <a:cubicBezTo>
                    <a:pt x="3971" y="21021"/>
                    <a:pt x="4475" y="19421"/>
                    <a:pt x="5360" y="17982"/>
                  </a:cubicBezTo>
                  <a:cubicBezTo>
                    <a:pt x="5757" y="17336"/>
                    <a:pt x="6483" y="16693"/>
                    <a:pt x="6517" y="16080"/>
                  </a:cubicBezTo>
                  <a:cubicBezTo>
                    <a:pt x="6566" y="15192"/>
                    <a:pt x="7724" y="15130"/>
                    <a:pt x="7524" y="14266"/>
                  </a:cubicBezTo>
                  <a:cubicBezTo>
                    <a:pt x="8486" y="13757"/>
                    <a:pt x="8555" y="12475"/>
                    <a:pt x="9394" y="11975"/>
                  </a:cubicBezTo>
                  <a:cubicBezTo>
                    <a:pt x="9842" y="11708"/>
                    <a:pt x="10123" y="11625"/>
                    <a:pt x="10015" y="11087"/>
                  </a:cubicBezTo>
                  <a:cubicBezTo>
                    <a:pt x="10009" y="11056"/>
                    <a:pt x="10085" y="10973"/>
                    <a:pt x="10120" y="10973"/>
                  </a:cubicBezTo>
                  <a:cubicBezTo>
                    <a:pt x="10121" y="10973"/>
                    <a:pt x="10121" y="10973"/>
                    <a:pt x="10121" y="10973"/>
                  </a:cubicBezTo>
                  <a:cubicBezTo>
                    <a:pt x="10141" y="10974"/>
                    <a:pt x="10160" y="10975"/>
                    <a:pt x="10178" y="10975"/>
                  </a:cubicBezTo>
                  <a:cubicBezTo>
                    <a:pt x="11125" y="10975"/>
                    <a:pt x="11060" y="9841"/>
                    <a:pt x="11791" y="9473"/>
                  </a:cubicBezTo>
                  <a:cubicBezTo>
                    <a:pt x="12281" y="9225"/>
                    <a:pt x="12683" y="8382"/>
                    <a:pt x="13149" y="7970"/>
                  </a:cubicBezTo>
                  <a:cubicBezTo>
                    <a:pt x="13706" y="7478"/>
                    <a:pt x="14281" y="6900"/>
                    <a:pt x="15012" y="6546"/>
                  </a:cubicBezTo>
                  <a:cubicBezTo>
                    <a:pt x="15535" y="6291"/>
                    <a:pt x="15908" y="5744"/>
                    <a:pt x="16476" y="5480"/>
                  </a:cubicBezTo>
                  <a:cubicBezTo>
                    <a:pt x="17148" y="5169"/>
                    <a:pt x="17617" y="4587"/>
                    <a:pt x="18407" y="4353"/>
                  </a:cubicBezTo>
                  <a:cubicBezTo>
                    <a:pt x="19117" y="4140"/>
                    <a:pt x="19815" y="3650"/>
                    <a:pt x="20558" y="3461"/>
                  </a:cubicBezTo>
                  <a:cubicBezTo>
                    <a:pt x="21511" y="3219"/>
                    <a:pt x="22407" y="2845"/>
                    <a:pt x="23326" y="2527"/>
                  </a:cubicBezTo>
                  <a:cubicBezTo>
                    <a:pt x="24201" y="2223"/>
                    <a:pt x="25123" y="2460"/>
                    <a:pt x="26054" y="2119"/>
                  </a:cubicBezTo>
                  <a:cubicBezTo>
                    <a:pt x="26280" y="2037"/>
                    <a:pt x="26546" y="2009"/>
                    <a:pt x="26832" y="2009"/>
                  </a:cubicBezTo>
                  <a:close/>
                  <a:moveTo>
                    <a:pt x="27762" y="1"/>
                  </a:moveTo>
                  <a:cubicBezTo>
                    <a:pt x="27709" y="1"/>
                    <a:pt x="27659" y="36"/>
                    <a:pt x="27612" y="134"/>
                  </a:cubicBezTo>
                  <a:cubicBezTo>
                    <a:pt x="27531" y="303"/>
                    <a:pt x="27470" y="379"/>
                    <a:pt x="27397" y="379"/>
                  </a:cubicBezTo>
                  <a:cubicBezTo>
                    <a:pt x="27338" y="379"/>
                    <a:pt x="27270" y="328"/>
                    <a:pt x="27177" y="235"/>
                  </a:cubicBezTo>
                  <a:cubicBezTo>
                    <a:pt x="27095" y="154"/>
                    <a:pt x="27017" y="84"/>
                    <a:pt x="26909" y="84"/>
                  </a:cubicBezTo>
                  <a:cubicBezTo>
                    <a:pt x="26863" y="84"/>
                    <a:pt x="26811" y="97"/>
                    <a:pt x="26751" y="128"/>
                  </a:cubicBezTo>
                  <a:cubicBezTo>
                    <a:pt x="26453" y="281"/>
                    <a:pt x="26134" y="296"/>
                    <a:pt x="25813" y="296"/>
                  </a:cubicBezTo>
                  <a:cubicBezTo>
                    <a:pt x="25737" y="296"/>
                    <a:pt x="25660" y="295"/>
                    <a:pt x="25584" y="295"/>
                  </a:cubicBezTo>
                  <a:cubicBezTo>
                    <a:pt x="25347" y="295"/>
                    <a:pt x="25112" y="303"/>
                    <a:pt x="24884" y="368"/>
                  </a:cubicBezTo>
                  <a:cubicBezTo>
                    <a:pt x="23166" y="580"/>
                    <a:pt x="21460" y="799"/>
                    <a:pt x="19834" y="1491"/>
                  </a:cubicBezTo>
                  <a:cubicBezTo>
                    <a:pt x="17846" y="2337"/>
                    <a:pt x="15796" y="3072"/>
                    <a:pt x="14126" y="4480"/>
                  </a:cubicBezTo>
                  <a:cubicBezTo>
                    <a:pt x="13081" y="5360"/>
                    <a:pt x="11943" y="6125"/>
                    <a:pt x="11041" y="7198"/>
                  </a:cubicBezTo>
                  <a:cubicBezTo>
                    <a:pt x="10112" y="8302"/>
                    <a:pt x="9139" y="9409"/>
                    <a:pt x="8067" y="10357"/>
                  </a:cubicBezTo>
                  <a:cubicBezTo>
                    <a:pt x="7314" y="11024"/>
                    <a:pt x="6802" y="11871"/>
                    <a:pt x="6271" y="12613"/>
                  </a:cubicBezTo>
                  <a:cubicBezTo>
                    <a:pt x="5605" y="13541"/>
                    <a:pt x="4774" y="14395"/>
                    <a:pt x="4302" y="15507"/>
                  </a:cubicBezTo>
                  <a:cubicBezTo>
                    <a:pt x="3889" y="16482"/>
                    <a:pt x="2960" y="17208"/>
                    <a:pt x="2809" y="18363"/>
                  </a:cubicBezTo>
                  <a:cubicBezTo>
                    <a:pt x="2782" y="18568"/>
                    <a:pt x="2838" y="18981"/>
                    <a:pt x="2487" y="19051"/>
                  </a:cubicBezTo>
                  <a:cubicBezTo>
                    <a:pt x="1957" y="19158"/>
                    <a:pt x="1905" y="19695"/>
                    <a:pt x="1937" y="19947"/>
                  </a:cubicBezTo>
                  <a:cubicBezTo>
                    <a:pt x="2076" y="21074"/>
                    <a:pt x="1181" y="21852"/>
                    <a:pt x="1045" y="22946"/>
                  </a:cubicBezTo>
                  <a:cubicBezTo>
                    <a:pt x="927" y="23907"/>
                    <a:pt x="937" y="24971"/>
                    <a:pt x="579" y="25951"/>
                  </a:cubicBezTo>
                  <a:cubicBezTo>
                    <a:pt x="253" y="26844"/>
                    <a:pt x="346" y="27834"/>
                    <a:pt x="375" y="28782"/>
                  </a:cubicBezTo>
                  <a:cubicBezTo>
                    <a:pt x="388" y="29160"/>
                    <a:pt x="1" y="29441"/>
                    <a:pt x="147" y="29772"/>
                  </a:cubicBezTo>
                  <a:cubicBezTo>
                    <a:pt x="577" y="30747"/>
                    <a:pt x="241" y="31779"/>
                    <a:pt x="450" y="32794"/>
                  </a:cubicBezTo>
                  <a:cubicBezTo>
                    <a:pt x="801" y="34499"/>
                    <a:pt x="699" y="36293"/>
                    <a:pt x="1384" y="37949"/>
                  </a:cubicBezTo>
                  <a:cubicBezTo>
                    <a:pt x="1726" y="38778"/>
                    <a:pt x="1647" y="39748"/>
                    <a:pt x="2025" y="40520"/>
                  </a:cubicBezTo>
                  <a:cubicBezTo>
                    <a:pt x="3013" y="42528"/>
                    <a:pt x="3647" y="44672"/>
                    <a:pt x="4559" y="46712"/>
                  </a:cubicBezTo>
                  <a:cubicBezTo>
                    <a:pt x="5601" y="49047"/>
                    <a:pt x="6813" y="51280"/>
                    <a:pt x="7957" y="53556"/>
                  </a:cubicBezTo>
                  <a:cubicBezTo>
                    <a:pt x="8681" y="54998"/>
                    <a:pt x="9830" y="56132"/>
                    <a:pt x="10596" y="57562"/>
                  </a:cubicBezTo>
                  <a:cubicBezTo>
                    <a:pt x="11246" y="58777"/>
                    <a:pt x="12134" y="59913"/>
                    <a:pt x="12952" y="61058"/>
                  </a:cubicBezTo>
                  <a:cubicBezTo>
                    <a:pt x="14164" y="62758"/>
                    <a:pt x="15611" y="64262"/>
                    <a:pt x="16979" y="65828"/>
                  </a:cubicBezTo>
                  <a:cubicBezTo>
                    <a:pt x="18305" y="67346"/>
                    <a:pt x="19634" y="68867"/>
                    <a:pt x="21037" y="70323"/>
                  </a:cubicBezTo>
                  <a:cubicBezTo>
                    <a:pt x="22101" y="71425"/>
                    <a:pt x="22937" y="72734"/>
                    <a:pt x="24135" y="73731"/>
                  </a:cubicBezTo>
                  <a:cubicBezTo>
                    <a:pt x="24973" y="74429"/>
                    <a:pt x="25625" y="75327"/>
                    <a:pt x="26370" y="76122"/>
                  </a:cubicBezTo>
                  <a:cubicBezTo>
                    <a:pt x="26739" y="76515"/>
                    <a:pt x="27136" y="77076"/>
                    <a:pt x="27833" y="77076"/>
                  </a:cubicBezTo>
                  <a:cubicBezTo>
                    <a:pt x="27973" y="77076"/>
                    <a:pt x="28126" y="77053"/>
                    <a:pt x="28292" y="77002"/>
                  </a:cubicBezTo>
                  <a:cubicBezTo>
                    <a:pt x="28990" y="76785"/>
                    <a:pt x="29259" y="76202"/>
                    <a:pt x="29764" y="75842"/>
                  </a:cubicBezTo>
                  <a:cubicBezTo>
                    <a:pt x="31056" y="74920"/>
                    <a:pt x="32127" y="73750"/>
                    <a:pt x="33240" y="72635"/>
                  </a:cubicBezTo>
                  <a:cubicBezTo>
                    <a:pt x="33712" y="72164"/>
                    <a:pt x="34001" y="71504"/>
                    <a:pt x="34492" y="71061"/>
                  </a:cubicBezTo>
                  <a:cubicBezTo>
                    <a:pt x="34848" y="70740"/>
                    <a:pt x="35232" y="70337"/>
                    <a:pt x="35371" y="70002"/>
                  </a:cubicBezTo>
                  <a:cubicBezTo>
                    <a:pt x="35910" y="68711"/>
                    <a:pt x="37150" y="68101"/>
                    <a:pt x="37937" y="67073"/>
                  </a:cubicBezTo>
                  <a:cubicBezTo>
                    <a:pt x="38352" y="66530"/>
                    <a:pt x="39033" y="66180"/>
                    <a:pt x="39405" y="65673"/>
                  </a:cubicBezTo>
                  <a:cubicBezTo>
                    <a:pt x="40102" y="64723"/>
                    <a:pt x="40671" y="63655"/>
                    <a:pt x="41478" y="62797"/>
                  </a:cubicBezTo>
                  <a:cubicBezTo>
                    <a:pt x="42131" y="62103"/>
                    <a:pt x="42676" y="61326"/>
                    <a:pt x="43242" y="60584"/>
                  </a:cubicBezTo>
                  <a:cubicBezTo>
                    <a:pt x="43683" y="60005"/>
                    <a:pt x="44248" y="59545"/>
                    <a:pt x="44657" y="58927"/>
                  </a:cubicBezTo>
                  <a:cubicBezTo>
                    <a:pt x="45052" y="58335"/>
                    <a:pt x="45370" y="57615"/>
                    <a:pt x="46049" y="57240"/>
                  </a:cubicBezTo>
                  <a:cubicBezTo>
                    <a:pt x="46309" y="57096"/>
                    <a:pt x="46407" y="56880"/>
                    <a:pt x="46513" y="56618"/>
                  </a:cubicBezTo>
                  <a:cubicBezTo>
                    <a:pt x="46916" y="55625"/>
                    <a:pt x="47710" y="54866"/>
                    <a:pt x="48292" y="53993"/>
                  </a:cubicBezTo>
                  <a:cubicBezTo>
                    <a:pt x="48900" y="53079"/>
                    <a:pt x="49621" y="52201"/>
                    <a:pt x="50181" y="51235"/>
                  </a:cubicBezTo>
                  <a:cubicBezTo>
                    <a:pt x="50984" y="49846"/>
                    <a:pt x="51720" y="48419"/>
                    <a:pt x="52501" y="47017"/>
                  </a:cubicBezTo>
                  <a:cubicBezTo>
                    <a:pt x="53131" y="45892"/>
                    <a:pt x="53640" y="44703"/>
                    <a:pt x="54021" y="43472"/>
                  </a:cubicBezTo>
                  <a:cubicBezTo>
                    <a:pt x="54466" y="42013"/>
                    <a:pt x="54809" y="40526"/>
                    <a:pt x="55289" y="39072"/>
                  </a:cubicBezTo>
                  <a:cubicBezTo>
                    <a:pt x="55817" y="37474"/>
                    <a:pt x="56052" y="35789"/>
                    <a:pt x="56522" y="34162"/>
                  </a:cubicBezTo>
                  <a:cubicBezTo>
                    <a:pt x="56948" y="32692"/>
                    <a:pt x="57139" y="31142"/>
                    <a:pt x="57304" y="29612"/>
                  </a:cubicBezTo>
                  <a:cubicBezTo>
                    <a:pt x="57455" y="28235"/>
                    <a:pt x="57640" y="26808"/>
                    <a:pt x="57438" y="25458"/>
                  </a:cubicBezTo>
                  <a:cubicBezTo>
                    <a:pt x="57046" y="22845"/>
                    <a:pt x="56606" y="20219"/>
                    <a:pt x="55574" y="17749"/>
                  </a:cubicBezTo>
                  <a:cubicBezTo>
                    <a:pt x="55451" y="17455"/>
                    <a:pt x="55484" y="17081"/>
                    <a:pt x="55322" y="16821"/>
                  </a:cubicBezTo>
                  <a:cubicBezTo>
                    <a:pt x="54442" y="15406"/>
                    <a:pt x="54083" y="13764"/>
                    <a:pt x="53153" y="12329"/>
                  </a:cubicBezTo>
                  <a:cubicBezTo>
                    <a:pt x="52408" y="11182"/>
                    <a:pt x="51569" y="10152"/>
                    <a:pt x="50683" y="9160"/>
                  </a:cubicBezTo>
                  <a:cubicBezTo>
                    <a:pt x="49286" y="7595"/>
                    <a:pt x="47659" y="6263"/>
                    <a:pt x="45868" y="5162"/>
                  </a:cubicBezTo>
                  <a:cubicBezTo>
                    <a:pt x="45307" y="4817"/>
                    <a:pt x="44838" y="4200"/>
                    <a:pt x="44286" y="4061"/>
                  </a:cubicBezTo>
                  <a:cubicBezTo>
                    <a:pt x="43163" y="3776"/>
                    <a:pt x="42409" y="2728"/>
                    <a:pt x="41202" y="2712"/>
                  </a:cubicBezTo>
                  <a:cubicBezTo>
                    <a:pt x="41179" y="2712"/>
                    <a:pt x="41154" y="2686"/>
                    <a:pt x="41134" y="2668"/>
                  </a:cubicBezTo>
                  <a:cubicBezTo>
                    <a:pt x="40074" y="1740"/>
                    <a:pt x="38652" y="1713"/>
                    <a:pt x="37418" y="1225"/>
                  </a:cubicBezTo>
                  <a:cubicBezTo>
                    <a:pt x="36992" y="1057"/>
                    <a:pt x="36544" y="737"/>
                    <a:pt x="36026" y="737"/>
                  </a:cubicBezTo>
                  <a:cubicBezTo>
                    <a:pt x="35823" y="737"/>
                    <a:pt x="35610" y="786"/>
                    <a:pt x="35383" y="912"/>
                  </a:cubicBezTo>
                  <a:cubicBezTo>
                    <a:pt x="35377" y="916"/>
                    <a:pt x="35367" y="917"/>
                    <a:pt x="35355" y="917"/>
                  </a:cubicBezTo>
                  <a:cubicBezTo>
                    <a:pt x="35204" y="917"/>
                    <a:pt x="34653" y="641"/>
                    <a:pt x="34234" y="641"/>
                  </a:cubicBezTo>
                  <a:cubicBezTo>
                    <a:pt x="34169" y="641"/>
                    <a:pt x="34107" y="648"/>
                    <a:pt x="34050" y="663"/>
                  </a:cubicBezTo>
                  <a:cubicBezTo>
                    <a:pt x="33989" y="680"/>
                    <a:pt x="33933" y="687"/>
                    <a:pt x="33880" y="687"/>
                  </a:cubicBezTo>
                  <a:cubicBezTo>
                    <a:pt x="33481" y="687"/>
                    <a:pt x="33297" y="264"/>
                    <a:pt x="32932" y="264"/>
                  </a:cubicBezTo>
                  <a:cubicBezTo>
                    <a:pt x="32926" y="264"/>
                    <a:pt x="32919" y="264"/>
                    <a:pt x="32912" y="265"/>
                  </a:cubicBezTo>
                  <a:cubicBezTo>
                    <a:pt x="32573" y="280"/>
                    <a:pt x="32232" y="292"/>
                    <a:pt x="31891" y="292"/>
                  </a:cubicBezTo>
                  <a:cubicBezTo>
                    <a:pt x="31208" y="292"/>
                    <a:pt x="30528" y="245"/>
                    <a:pt x="29874" y="84"/>
                  </a:cubicBezTo>
                  <a:cubicBezTo>
                    <a:pt x="29683" y="37"/>
                    <a:pt x="29464" y="17"/>
                    <a:pt x="29259" y="17"/>
                  </a:cubicBezTo>
                  <a:cubicBezTo>
                    <a:pt x="28917" y="17"/>
                    <a:pt x="28613" y="72"/>
                    <a:pt x="28543" y="148"/>
                  </a:cubicBezTo>
                  <a:cubicBezTo>
                    <a:pt x="28458" y="242"/>
                    <a:pt x="28377" y="277"/>
                    <a:pt x="28301" y="277"/>
                  </a:cubicBezTo>
                  <a:cubicBezTo>
                    <a:pt x="28087" y="277"/>
                    <a:pt x="27911" y="1"/>
                    <a:pt x="277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38"/>
            <p:cNvGrpSpPr/>
            <p:nvPr/>
          </p:nvGrpSpPr>
          <p:grpSpPr>
            <a:xfrm>
              <a:off x="2916086" y="727587"/>
              <a:ext cx="625995" cy="785831"/>
              <a:chOff x="2937349" y="720503"/>
              <a:chExt cx="625995" cy="785831"/>
            </a:xfrm>
          </p:grpSpPr>
          <p:sp>
            <p:nvSpPr>
              <p:cNvPr id="1140" name="Google Shape;1140;p38"/>
              <p:cNvSpPr/>
              <p:nvPr/>
            </p:nvSpPr>
            <p:spPr>
              <a:xfrm>
                <a:off x="3146431" y="1336864"/>
                <a:ext cx="46381" cy="169470"/>
              </a:xfrm>
              <a:custGeom>
                <a:avLst/>
                <a:gdLst/>
                <a:ahLst/>
                <a:cxnLst/>
                <a:rect l="l" t="t" r="r" b="b"/>
                <a:pathLst>
                  <a:path w="2531" h="9248" extrusionOk="0">
                    <a:moveTo>
                      <a:pt x="1298" y="0"/>
                    </a:moveTo>
                    <a:cubicBezTo>
                      <a:pt x="1289" y="0"/>
                      <a:pt x="1283" y="1"/>
                      <a:pt x="1281" y="4"/>
                    </a:cubicBezTo>
                    <a:cubicBezTo>
                      <a:pt x="1004" y="465"/>
                      <a:pt x="265" y="398"/>
                      <a:pt x="200" y="1190"/>
                    </a:cubicBezTo>
                    <a:cubicBezTo>
                      <a:pt x="0" y="3642"/>
                      <a:pt x="11" y="6090"/>
                      <a:pt x="70" y="8545"/>
                    </a:cubicBezTo>
                    <a:cubicBezTo>
                      <a:pt x="84" y="9126"/>
                      <a:pt x="573" y="9042"/>
                      <a:pt x="858" y="9141"/>
                    </a:cubicBezTo>
                    <a:cubicBezTo>
                      <a:pt x="1041" y="9203"/>
                      <a:pt x="1318" y="9154"/>
                      <a:pt x="1558" y="9218"/>
                    </a:cubicBezTo>
                    <a:cubicBezTo>
                      <a:pt x="1634" y="9238"/>
                      <a:pt x="1702" y="9247"/>
                      <a:pt x="1761" y="9247"/>
                    </a:cubicBezTo>
                    <a:cubicBezTo>
                      <a:pt x="2021" y="9247"/>
                      <a:pt x="2131" y="9059"/>
                      <a:pt x="2193" y="8716"/>
                    </a:cubicBezTo>
                    <a:cubicBezTo>
                      <a:pt x="2349" y="7843"/>
                      <a:pt x="2089" y="6971"/>
                      <a:pt x="2195" y="6125"/>
                    </a:cubicBezTo>
                    <a:cubicBezTo>
                      <a:pt x="2355" y="4860"/>
                      <a:pt x="2239" y="3599"/>
                      <a:pt x="2342" y="2213"/>
                    </a:cubicBezTo>
                    <a:cubicBezTo>
                      <a:pt x="2530" y="1393"/>
                      <a:pt x="1770" y="812"/>
                      <a:pt x="1461" y="58"/>
                    </a:cubicBezTo>
                    <a:cubicBezTo>
                      <a:pt x="1447" y="26"/>
                      <a:pt x="1340" y="0"/>
                      <a:pt x="1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3366014" y="720503"/>
                <a:ext cx="74656" cy="151969"/>
              </a:xfrm>
              <a:custGeom>
                <a:avLst/>
                <a:gdLst/>
                <a:ahLst/>
                <a:cxnLst/>
                <a:rect l="l" t="t" r="r" b="b"/>
                <a:pathLst>
                  <a:path w="4074" h="8293" extrusionOk="0">
                    <a:moveTo>
                      <a:pt x="3203" y="0"/>
                    </a:moveTo>
                    <a:cubicBezTo>
                      <a:pt x="3181" y="0"/>
                      <a:pt x="3162" y="2"/>
                      <a:pt x="3145" y="5"/>
                    </a:cubicBezTo>
                    <a:cubicBezTo>
                      <a:pt x="3057" y="21"/>
                      <a:pt x="2961" y="25"/>
                      <a:pt x="2860" y="25"/>
                    </a:cubicBezTo>
                    <a:cubicBezTo>
                      <a:pt x="2763" y="25"/>
                      <a:pt x="2663" y="21"/>
                      <a:pt x="2564" y="21"/>
                    </a:cubicBezTo>
                    <a:cubicBezTo>
                      <a:pt x="2166" y="21"/>
                      <a:pt x="1777" y="77"/>
                      <a:pt x="1666" y="641"/>
                    </a:cubicBezTo>
                    <a:cubicBezTo>
                      <a:pt x="1421" y="1899"/>
                      <a:pt x="846" y="3081"/>
                      <a:pt x="749" y="4364"/>
                    </a:cubicBezTo>
                    <a:cubicBezTo>
                      <a:pt x="692" y="5118"/>
                      <a:pt x="106" y="5708"/>
                      <a:pt x="203" y="6552"/>
                    </a:cubicBezTo>
                    <a:cubicBezTo>
                      <a:pt x="1" y="7084"/>
                      <a:pt x="559" y="7493"/>
                      <a:pt x="596" y="8044"/>
                    </a:cubicBezTo>
                    <a:cubicBezTo>
                      <a:pt x="608" y="8208"/>
                      <a:pt x="749" y="8293"/>
                      <a:pt x="900" y="8293"/>
                    </a:cubicBezTo>
                    <a:cubicBezTo>
                      <a:pt x="953" y="8293"/>
                      <a:pt x="1007" y="8283"/>
                      <a:pt x="1057" y="8261"/>
                    </a:cubicBezTo>
                    <a:cubicBezTo>
                      <a:pt x="1585" y="8039"/>
                      <a:pt x="2258" y="8085"/>
                      <a:pt x="2354" y="7186"/>
                    </a:cubicBezTo>
                    <a:cubicBezTo>
                      <a:pt x="2419" y="6597"/>
                      <a:pt x="2535" y="6014"/>
                      <a:pt x="2701" y="5445"/>
                    </a:cubicBezTo>
                    <a:cubicBezTo>
                      <a:pt x="3133" y="3962"/>
                      <a:pt x="3398" y="2428"/>
                      <a:pt x="3849" y="952"/>
                    </a:cubicBezTo>
                    <a:cubicBezTo>
                      <a:pt x="4073" y="220"/>
                      <a:pt x="3463" y="0"/>
                      <a:pt x="32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3014831" y="1328947"/>
                <a:ext cx="102913" cy="144181"/>
              </a:xfrm>
              <a:custGeom>
                <a:avLst/>
                <a:gdLst/>
                <a:ahLst/>
                <a:cxnLst/>
                <a:rect l="l" t="t" r="r" b="b"/>
                <a:pathLst>
                  <a:path w="5616" h="7868" extrusionOk="0">
                    <a:moveTo>
                      <a:pt x="4674" y="0"/>
                    </a:moveTo>
                    <a:cubicBezTo>
                      <a:pt x="4590" y="0"/>
                      <a:pt x="4499" y="6"/>
                      <a:pt x="4402" y="16"/>
                    </a:cubicBezTo>
                    <a:cubicBezTo>
                      <a:pt x="3744" y="87"/>
                      <a:pt x="3199" y="418"/>
                      <a:pt x="2888" y="988"/>
                    </a:cubicBezTo>
                    <a:cubicBezTo>
                      <a:pt x="2216" y="2220"/>
                      <a:pt x="1588" y="3477"/>
                      <a:pt x="968" y="4738"/>
                    </a:cubicBezTo>
                    <a:cubicBezTo>
                      <a:pt x="662" y="5357"/>
                      <a:pt x="416" y="6003"/>
                      <a:pt x="118" y="6696"/>
                    </a:cubicBezTo>
                    <a:cubicBezTo>
                      <a:pt x="450" y="6943"/>
                      <a:pt x="1" y="7490"/>
                      <a:pt x="477" y="7684"/>
                    </a:cubicBezTo>
                    <a:cubicBezTo>
                      <a:pt x="646" y="7753"/>
                      <a:pt x="878" y="7867"/>
                      <a:pt x="1073" y="7867"/>
                    </a:cubicBezTo>
                    <a:cubicBezTo>
                      <a:pt x="1193" y="7867"/>
                      <a:pt x="1299" y="7824"/>
                      <a:pt x="1366" y="7698"/>
                    </a:cubicBezTo>
                    <a:cubicBezTo>
                      <a:pt x="1574" y="7308"/>
                      <a:pt x="1930" y="7102"/>
                      <a:pt x="2189" y="6789"/>
                    </a:cubicBezTo>
                    <a:cubicBezTo>
                      <a:pt x="3054" y="5747"/>
                      <a:pt x="3477" y="4464"/>
                      <a:pt x="4168" y="3329"/>
                    </a:cubicBezTo>
                    <a:cubicBezTo>
                      <a:pt x="4585" y="2645"/>
                      <a:pt x="4880" y="1873"/>
                      <a:pt x="5241" y="1145"/>
                    </a:cubicBezTo>
                    <a:cubicBezTo>
                      <a:pt x="5616" y="389"/>
                      <a:pt x="5397" y="0"/>
                      <a:pt x="46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3218398" y="1338513"/>
                <a:ext cx="94190" cy="131940"/>
              </a:xfrm>
              <a:custGeom>
                <a:avLst/>
                <a:gdLst/>
                <a:ahLst/>
                <a:cxnLst/>
                <a:rect l="l" t="t" r="r" b="b"/>
                <a:pathLst>
                  <a:path w="5140" h="7200" extrusionOk="0">
                    <a:moveTo>
                      <a:pt x="1382" y="0"/>
                    </a:moveTo>
                    <a:cubicBezTo>
                      <a:pt x="1294" y="0"/>
                      <a:pt x="1199" y="10"/>
                      <a:pt x="1096" y="30"/>
                    </a:cubicBezTo>
                    <a:cubicBezTo>
                      <a:pt x="1095" y="30"/>
                      <a:pt x="1094" y="30"/>
                      <a:pt x="1093" y="30"/>
                    </a:cubicBezTo>
                    <a:cubicBezTo>
                      <a:pt x="284" y="30"/>
                      <a:pt x="1" y="514"/>
                      <a:pt x="254" y="1333"/>
                    </a:cubicBezTo>
                    <a:cubicBezTo>
                      <a:pt x="363" y="1686"/>
                      <a:pt x="590" y="1949"/>
                      <a:pt x="759" y="2250"/>
                    </a:cubicBezTo>
                    <a:cubicBezTo>
                      <a:pt x="1632" y="3807"/>
                      <a:pt x="2258" y="5501"/>
                      <a:pt x="3427" y="6901"/>
                    </a:cubicBezTo>
                    <a:cubicBezTo>
                      <a:pt x="3616" y="7127"/>
                      <a:pt x="3801" y="7199"/>
                      <a:pt x="3976" y="7199"/>
                    </a:cubicBezTo>
                    <a:cubicBezTo>
                      <a:pt x="4202" y="7199"/>
                      <a:pt x="4411" y="7079"/>
                      <a:pt x="4590" y="7015"/>
                    </a:cubicBezTo>
                    <a:cubicBezTo>
                      <a:pt x="4896" y="6907"/>
                      <a:pt x="5140" y="6432"/>
                      <a:pt x="5032" y="6047"/>
                    </a:cubicBezTo>
                    <a:cubicBezTo>
                      <a:pt x="4810" y="5253"/>
                      <a:pt x="4437" y="4519"/>
                      <a:pt x="4006" y="3807"/>
                    </a:cubicBezTo>
                    <a:cubicBezTo>
                      <a:pt x="3442" y="2877"/>
                      <a:pt x="2889" y="1931"/>
                      <a:pt x="2441" y="942"/>
                    </a:cubicBezTo>
                    <a:cubicBezTo>
                      <a:pt x="2192" y="394"/>
                      <a:pt x="1937" y="0"/>
                      <a:pt x="13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3454676" y="804436"/>
                <a:ext cx="108667" cy="98662"/>
              </a:xfrm>
              <a:custGeom>
                <a:avLst/>
                <a:gdLst/>
                <a:ahLst/>
                <a:cxnLst/>
                <a:rect l="l" t="t" r="r" b="b"/>
                <a:pathLst>
                  <a:path w="5930" h="5384" extrusionOk="0">
                    <a:moveTo>
                      <a:pt x="4619" y="1"/>
                    </a:moveTo>
                    <a:cubicBezTo>
                      <a:pt x="4384" y="1"/>
                      <a:pt x="4133" y="130"/>
                      <a:pt x="3833" y="398"/>
                    </a:cubicBezTo>
                    <a:cubicBezTo>
                      <a:pt x="2883" y="1245"/>
                      <a:pt x="1963" y="2124"/>
                      <a:pt x="1021" y="2980"/>
                    </a:cubicBezTo>
                    <a:cubicBezTo>
                      <a:pt x="464" y="3485"/>
                      <a:pt x="173" y="4088"/>
                      <a:pt x="62" y="4845"/>
                    </a:cubicBezTo>
                    <a:cubicBezTo>
                      <a:pt x="1" y="5264"/>
                      <a:pt x="97" y="5383"/>
                      <a:pt x="356" y="5383"/>
                    </a:cubicBezTo>
                    <a:cubicBezTo>
                      <a:pt x="416" y="5383"/>
                      <a:pt x="486" y="5377"/>
                      <a:pt x="564" y="5366"/>
                    </a:cubicBezTo>
                    <a:cubicBezTo>
                      <a:pt x="610" y="5375"/>
                      <a:pt x="655" y="5379"/>
                      <a:pt x="699" y="5379"/>
                    </a:cubicBezTo>
                    <a:cubicBezTo>
                      <a:pt x="981" y="5379"/>
                      <a:pt x="1209" y="5216"/>
                      <a:pt x="1457" y="5073"/>
                    </a:cubicBezTo>
                    <a:cubicBezTo>
                      <a:pt x="2276" y="4602"/>
                      <a:pt x="2865" y="3866"/>
                      <a:pt x="3595" y="3293"/>
                    </a:cubicBezTo>
                    <a:cubicBezTo>
                      <a:pt x="4181" y="2833"/>
                      <a:pt x="4748" y="2330"/>
                      <a:pt x="5236" y="1770"/>
                    </a:cubicBezTo>
                    <a:cubicBezTo>
                      <a:pt x="5490" y="1478"/>
                      <a:pt x="5929" y="1139"/>
                      <a:pt x="5488" y="587"/>
                    </a:cubicBezTo>
                    <a:cubicBezTo>
                      <a:pt x="5182" y="203"/>
                      <a:pt x="4914" y="1"/>
                      <a:pt x="46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3141923" y="759959"/>
                <a:ext cx="54810" cy="141689"/>
              </a:xfrm>
              <a:custGeom>
                <a:avLst/>
                <a:gdLst/>
                <a:ahLst/>
                <a:cxnLst/>
                <a:rect l="l" t="t" r="r" b="b"/>
                <a:pathLst>
                  <a:path w="2991" h="7732" extrusionOk="0">
                    <a:moveTo>
                      <a:pt x="2065" y="0"/>
                    </a:moveTo>
                    <a:cubicBezTo>
                      <a:pt x="1677" y="0"/>
                      <a:pt x="1287" y="238"/>
                      <a:pt x="1191" y="747"/>
                    </a:cubicBezTo>
                    <a:cubicBezTo>
                      <a:pt x="814" y="2739"/>
                      <a:pt x="362" y="4711"/>
                      <a:pt x="90" y="6722"/>
                    </a:cubicBezTo>
                    <a:cubicBezTo>
                      <a:pt x="0" y="7388"/>
                      <a:pt x="499" y="7732"/>
                      <a:pt x="1025" y="7732"/>
                    </a:cubicBezTo>
                    <a:cubicBezTo>
                      <a:pt x="1520" y="7732"/>
                      <a:pt x="2039" y="7428"/>
                      <a:pt x="2118" y="6803"/>
                    </a:cubicBezTo>
                    <a:cubicBezTo>
                      <a:pt x="2362" y="4847"/>
                      <a:pt x="2814" y="2931"/>
                      <a:pt x="2948" y="961"/>
                    </a:cubicBezTo>
                    <a:cubicBezTo>
                      <a:pt x="2990" y="339"/>
                      <a:pt x="2529"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2937349" y="875670"/>
                <a:ext cx="511432" cy="392668"/>
              </a:xfrm>
              <a:custGeom>
                <a:avLst/>
                <a:gdLst/>
                <a:ahLst/>
                <a:cxnLst/>
                <a:rect l="l" t="t" r="r" b="b"/>
                <a:pathLst>
                  <a:path w="27909" h="21428" extrusionOk="0">
                    <a:moveTo>
                      <a:pt x="10552" y="0"/>
                    </a:moveTo>
                    <a:cubicBezTo>
                      <a:pt x="6692" y="0"/>
                      <a:pt x="2617" y="5107"/>
                      <a:pt x="1739" y="8228"/>
                    </a:cubicBezTo>
                    <a:cubicBezTo>
                      <a:pt x="0" y="14415"/>
                      <a:pt x="4466" y="19604"/>
                      <a:pt x="10247" y="20967"/>
                    </a:cubicBezTo>
                    <a:cubicBezTo>
                      <a:pt x="11542" y="21273"/>
                      <a:pt x="12837" y="21427"/>
                      <a:pt x="14102" y="21427"/>
                    </a:cubicBezTo>
                    <a:cubicBezTo>
                      <a:pt x="19093" y="21427"/>
                      <a:pt x="23604" y="19018"/>
                      <a:pt x="25721" y="13951"/>
                    </a:cubicBezTo>
                    <a:cubicBezTo>
                      <a:pt x="27909" y="8707"/>
                      <a:pt x="22486" y="2949"/>
                      <a:pt x="17636" y="1468"/>
                    </a:cubicBezTo>
                    <a:cubicBezTo>
                      <a:pt x="17526" y="1434"/>
                      <a:pt x="17421" y="1419"/>
                      <a:pt x="17323" y="1419"/>
                    </a:cubicBezTo>
                    <a:cubicBezTo>
                      <a:pt x="16417" y="1419"/>
                      <a:pt x="16033" y="2719"/>
                      <a:pt x="16991" y="3162"/>
                    </a:cubicBezTo>
                    <a:cubicBezTo>
                      <a:pt x="20879" y="4956"/>
                      <a:pt x="24954" y="7990"/>
                      <a:pt x="22991" y="12809"/>
                    </a:cubicBezTo>
                    <a:cubicBezTo>
                      <a:pt x="21387" y="16747"/>
                      <a:pt x="17993" y="18840"/>
                      <a:pt x="13846" y="18840"/>
                    </a:cubicBezTo>
                    <a:cubicBezTo>
                      <a:pt x="13689" y="18840"/>
                      <a:pt x="13531" y="18837"/>
                      <a:pt x="13371" y="18831"/>
                    </a:cubicBezTo>
                    <a:cubicBezTo>
                      <a:pt x="8133" y="18632"/>
                      <a:pt x="1934" y="14981"/>
                      <a:pt x="3659" y="8826"/>
                    </a:cubicBezTo>
                    <a:cubicBezTo>
                      <a:pt x="4626" y="5383"/>
                      <a:pt x="8511" y="1991"/>
                      <a:pt x="12112" y="1521"/>
                    </a:cubicBezTo>
                    <a:cubicBezTo>
                      <a:pt x="12633" y="1452"/>
                      <a:pt x="12754" y="594"/>
                      <a:pt x="12279" y="376"/>
                    </a:cubicBezTo>
                    <a:cubicBezTo>
                      <a:pt x="11716" y="117"/>
                      <a:pt x="11137" y="0"/>
                      <a:pt x="105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3243101" y="772530"/>
                <a:ext cx="90874" cy="165896"/>
              </a:xfrm>
              <a:custGeom>
                <a:avLst/>
                <a:gdLst/>
                <a:ahLst/>
                <a:cxnLst/>
                <a:rect l="l" t="t" r="r" b="b"/>
                <a:pathLst>
                  <a:path w="4959" h="9053" extrusionOk="0">
                    <a:moveTo>
                      <a:pt x="1854" y="1"/>
                    </a:moveTo>
                    <a:cubicBezTo>
                      <a:pt x="310" y="1"/>
                      <a:pt x="715" y="2029"/>
                      <a:pt x="606" y="3034"/>
                    </a:cubicBezTo>
                    <a:cubicBezTo>
                      <a:pt x="427" y="4685"/>
                      <a:pt x="0" y="6341"/>
                      <a:pt x="43" y="8002"/>
                    </a:cubicBezTo>
                    <a:cubicBezTo>
                      <a:pt x="61" y="8684"/>
                      <a:pt x="589" y="9052"/>
                      <a:pt x="1122" y="9052"/>
                    </a:cubicBezTo>
                    <a:cubicBezTo>
                      <a:pt x="1560" y="9052"/>
                      <a:pt x="2001" y="8804"/>
                      <a:pt x="2166" y="8277"/>
                    </a:cubicBezTo>
                    <a:lnTo>
                      <a:pt x="2167" y="8277"/>
                    </a:lnTo>
                    <a:cubicBezTo>
                      <a:pt x="2604" y="6885"/>
                      <a:pt x="4959" y="332"/>
                      <a:pt x="2077" y="14"/>
                    </a:cubicBezTo>
                    <a:cubicBezTo>
                      <a:pt x="1998" y="5"/>
                      <a:pt x="1924" y="1"/>
                      <a:pt x="18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3125191" y="724186"/>
                <a:ext cx="222356" cy="89811"/>
              </a:xfrm>
              <a:custGeom>
                <a:avLst/>
                <a:gdLst/>
                <a:ahLst/>
                <a:cxnLst/>
                <a:rect l="l" t="t" r="r" b="b"/>
                <a:pathLst>
                  <a:path w="12134" h="4901" extrusionOk="0">
                    <a:moveTo>
                      <a:pt x="3011" y="1"/>
                    </a:moveTo>
                    <a:cubicBezTo>
                      <a:pt x="1868" y="1"/>
                      <a:pt x="581" y="120"/>
                      <a:pt x="247" y="1365"/>
                    </a:cubicBezTo>
                    <a:cubicBezTo>
                      <a:pt x="0" y="2289"/>
                      <a:pt x="519" y="2981"/>
                      <a:pt x="1250" y="3491"/>
                    </a:cubicBezTo>
                    <a:cubicBezTo>
                      <a:pt x="1717" y="3817"/>
                      <a:pt x="2104" y="3943"/>
                      <a:pt x="2484" y="3943"/>
                    </a:cubicBezTo>
                    <a:cubicBezTo>
                      <a:pt x="2983" y="3943"/>
                      <a:pt x="3468" y="3726"/>
                      <a:pt x="4106" y="3461"/>
                    </a:cubicBezTo>
                    <a:cubicBezTo>
                      <a:pt x="4615" y="3249"/>
                      <a:pt x="4756" y="2596"/>
                      <a:pt x="4501" y="2167"/>
                    </a:cubicBezTo>
                    <a:lnTo>
                      <a:pt x="4501" y="2167"/>
                    </a:lnTo>
                    <a:cubicBezTo>
                      <a:pt x="4802" y="2160"/>
                      <a:pt x="5105" y="2153"/>
                      <a:pt x="5407" y="2153"/>
                    </a:cubicBezTo>
                    <a:cubicBezTo>
                      <a:pt x="5833" y="2153"/>
                      <a:pt x="6260" y="2167"/>
                      <a:pt x="6682" y="2213"/>
                    </a:cubicBezTo>
                    <a:cubicBezTo>
                      <a:pt x="7239" y="2274"/>
                      <a:pt x="8272" y="2743"/>
                      <a:pt x="8875" y="2743"/>
                    </a:cubicBezTo>
                    <a:cubicBezTo>
                      <a:pt x="9017" y="2743"/>
                      <a:pt x="9136" y="2717"/>
                      <a:pt x="9219" y="2653"/>
                    </a:cubicBezTo>
                    <a:lnTo>
                      <a:pt x="9219" y="2653"/>
                    </a:lnTo>
                    <a:cubicBezTo>
                      <a:pt x="8336" y="3336"/>
                      <a:pt x="8834" y="4900"/>
                      <a:pt x="9830" y="4900"/>
                    </a:cubicBezTo>
                    <a:cubicBezTo>
                      <a:pt x="9981" y="4900"/>
                      <a:pt x="10143" y="4865"/>
                      <a:pt x="10313" y="4785"/>
                    </a:cubicBezTo>
                    <a:cubicBezTo>
                      <a:pt x="12134" y="3929"/>
                      <a:pt x="11809" y="1990"/>
                      <a:pt x="10236" y="994"/>
                    </a:cubicBezTo>
                    <a:cubicBezTo>
                      <a:pt x="8803" y="87"/>
                      <a:pt x="6821" y="3"/>
                      <a:pt x="5049" y="3"/>
                    </a:cubicBezTo>
                    <a:cubicBezTo>
                      <a:pt x="4646" y="3"/>
                      <a:pt x="4253" y="8"/>
                      <a:pt x="3880" y="8"/>
                    </a:cubicBezTo>
                    <a:cubicBezTo>
                      <a:pt x="3827" y="8"/>
                      <a:pt x="3773" y="8"/>
                      <a:pt x="3721" y="7"/>
                    </a:cubicBezTo>
                    <a:cubicBezTo>
                      <a:pt x="3498" y="6"/>
                      <a:pt x="3258"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3211177" y="765017"/>
                <a:ext cx="69250" cy="44530"/>
              </a:xfrm>
              <a:custGeom>
                <a:avLst/>
                <a:gdLst/>
                <a:ahLst/>
                <a:cxnLst/>
                <a:rect l="l" t="t" r="r" b="b"/>
                <a:pathLst>
                  <a:path w="3779" h="2430" extrusionOk="0">
                    <a:moveTo>
                      <a:pt x="1024" y="1"/>
                    </a:moveTo>
                    <a:cubicBezTo>
                      <a:pt x="696" y="1"/>
                      <a:pt x="373" y="187"/>
                      <a:pt x="220" y="484"/>
                    </a:cubicBezTo>
                    <a:cubicBezTo>
                      <a:pt x="1" y="908"/>
                      <a:pt x="134" y="1341"/>
                      <a:pt x="485" y="1646"/>
                    </a:cubicBezTo>
                    <a:cubicBezTo>
                      <a:pt x="831" y="1946"/>
                      <a:pt x="1253" y="2134"/>
                      <a:pt x="1680" y="2294"/>
                    </a:cubicBezTo>
                    <a:cubicBezTo>
                      <a:pt x="1946" y="2394"/>
                      <a:pt x="2186" y="2429"/>
                      <a:pt x="2436" y="2429"/>
                    </a:cubicBezTo>
                    <a:cubicBezTo>
                      <a:pt x="2607" y="2429"/>
                      <a:pt x="2782" y="2413"/>
                      <a:pt x="2972" y="2390"/>
                    </a:cubicBezTo>
                    <a:cubicBezTo>
                      <a:pt x="3428" y="2337"/>
                      <a:pt x="3765" y="1804"/>
                      <a:pt x="3772" y="1380"/>
                    </a:cubicBezTo>
                    <a:cubicBezTo>
                      <a:pt x="3779" y="891"/>
                      <a:pt x="3443" y="501"/>
                      <a:pt x="2997" y="346"/>
                    </a:cubicBezTo>
                    <a:cubicBezTo>
                      <a:pt x="2638" y="222"/>
                      <a:pt x="2326" y="184"/>
                      <a:pt x="1954" y="171"/>
                    </a:cubicBezTo>
                    <a:cubicBezTo>
                      <a:pt x="1739" y="165"/>
                      <a:pt x="1536" y="142"/>
                      <a:pt x="1335" y="61"/>
                    </a:cubicBezTo>
                    <a:cubicBezTo>
                      <a:pt x="1234" y="20"/>
                      <a:pt x="1129" y="1"/>
                      <a:pt x="10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3017654" y="1036829"/>
                <a:ext cx="12003" cy="64119"/>
              </a:xfrm>
              <a:custGeom>
                <a:avLst/>
                <a:gdLst/>
                <a:ahLst/>
                <a:cxnLst/>
                <a:rect l="l" t="t" r="r" b="b"/>
                <a:pathLst>
                  <a:path w="655" h="3499" extrusionOk="0">
                    <a:moveTo>
                      <a:pt x="591" y="0"/>
                    </a:moveTo>
                    <a:cubicBezTo>
                      <a:pt x="563" y="0"/>
                      <a:pt x="534" y="18"/>
                      <a:pt x="525" y="56"/>
                    </a:cubicBezTo>
                    <a:cubicBezTo>
                      <a:pt x="271" y="1155"/>
                      <a:pt x="0" y="2230"/>
                      <a:pt x="261" y="3357"/>
                    </a:cubicBezTo>
                    <a:cubicBezTo>
                      <a:pt x="283" y="3453"/>
                      <a:pt x="364" y="3498"/>
                      <a:pt x="445" y="3498"/>
                    </a:cubicBezTo>
                    <a:cubicBezTo>
                      <a:pt x="543" y="3498"/>
                      <a:pt x="642" y="3432"/>
                      <a:pt x="643" y="3312"/>
                    </a:cubicBezTo>
                    <a:cubicBezTo>
                      <a:pt x="651" y="2231"/>
                      <a:pt x="642" y="1150"/>
                      <a:pt x="654" y="68"/>
                    </a:cubicBezTo>
                    <a:cubicBezTo>
                      <a:pt x="654" y="23"/>
                      <a:pt x="623" y="0"/>
                      <a:pt x="5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3045949" y="1051967"/>
                <a:ext cx="319991" cy="167014"/>
              </a:xfrm>
              <a:custGeom>
                <a:avLst/>
                <a:gdLst/>
                <a:ahLst/>
                <a:cxnLst/>
                <a:rect l="l" t="t" r="r" b="b"/>
                <a:pathLst>
                  <a:path w="17462" h="9114" extrusionOk="0">
                    <a:moveTo>
                      <a:pt x="16439" y="0"/>
                    </a:moveTo>
                    <a:cubicBezTo>
                      <a:pt x="16218" y="0"/>
                      <a:pt x="15995" y="129"/>
                      <a:pt x="15878" y="415"/>
                    </a:cubicBezTo>
                    <a:cubicBezTo>
                      <a:pt x="14707" y="3265"/>
                      <a:pt x="13991" y="5467"/>
                      <a:pt x="10886" y="6861"/>
                    </a:cubicBezTo>
                    <a:cubicBezTo>
                      <a:pt x="9523" y="7473"/>
                      <a:pt x="8176" y="7751"/>
                      <a:pt x="6859" y="7751"/>
                    </a:cubicBezTo>
                    <a:cubicBezTo>
                      <a:pt x="4480" y="7751"/>
                      <a:pt x="2197" y="6844"/>
                      <a:pt x="86" y="5350"/>
                    </a:cubicBezTo>
                    <a:cubicBezTo>
                      <a:pt x="77" y="5344"/>
                      <a:pt x="68" y="5341"/>
                      <a:pt x="60" y="5341"/>
                    </a:cubicBezTo>
                    <a:cubicBezTo>
                      <a:pt x="25" y="5341"/>
                      <a:pt x="1" y="5389"/>
                      <a:pt x="34" y="5419"/>
                    </a:cubicBezTo>
                    <a:cubicBezTo>
                      <a:pt x="2360" y="7516"/>
                      <a:pt x="4800" y="9113"/>
                      <a:pt x="7760" y="9113"/>
                    </a:cubicBezTo>
                    <a:cubicBezTo>
                      <a:pt x="8603" y="9113"/>
                      <a:pt x="9489" y="8983"/>
                      <a:pt x="10427" y="8698"/>
                    </a:cubicBezTo>
                    <a:cubicBezTo>
                      <a:pt x="13985" y="7617"/>
                      <a:pt x="17461" y="4616"/>
                      <a:pt x="17061" y="610"/>
                    </a:cubicBezTo>
                    <a:cubicBezTo>
                      <a:pt x="17022" y="226"/>
                      <a:pt x="16732" y="0"/>
                      <a:pt x="164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3015986" y="1010091"/>
                <a:ext cx="333845" cy="67198"/>
              </a:xfrm>
              <a:custGeom>
                <a:avLst/>
                <a:gdLst/>
                <a:ahLst/>
                <a:cxnLst/>
                <a:rect l="l" t="t" r="r" b="b"/>
                <a:pathLst>
                  <a:path w="18218" h="3667" extrusionOk="0">
                    <a:moveTo>
                      <a:pt x="15824" y="1"/>
                    </a:moveTo>
                    <a:cubicBezTo>
                      <a:pt x="13727" y="1"/>
                      <a:pt x="10840" y="1114"/>
                      <a:pt x="9701" y="1114"/>
                    </a:cubicBezTo>
                    <a:cubicBezTo>
                      <a:pt x="9685" y="1114"/>
                      <a:pt x="9670" y="1114"/>
                      <a:pt x="9655" y="1113"/>
                    </a:cubicBezTo>
                    <a:cubicBezTo>
                      <a:pt x="7325" y="1048"/>
                      <a:pt x="5096" y="23"/>
                      <a:pt x="3322" y="23"/>
                    </a:cubicBezTo>
                    <a:cubicBezTo>
                      <a:pt x="1866" y="23"/>
                      <a:pt x="716" y="713"/>
                      <a:pt x="65" y="3188"/>
                    </a:cubicBezTo>
                    <a:cubicBezTo>
                      <a:pt x="0" y="3437"/>
                      <a:pt x="254" y="3667"/>
                      <a:pt x="493" y="3667"/>
                    </a:cubicBezTo>
                    <a:cubicBezTo>
                      <a:pt x="573" y="3667"/>
                      <a:pt x="652" y="3641"/>
                      <a:pt x="716" y="3580"/>
                    </a:cubicBezTo>
                    <a:lnTo>
                      <a:pt x="717" y="3580"/>
                    </a:lnTo>
                    <a:cubicBezTo>
                      <a:pt x="1910" y="2457"/>
                      <a:pt x="2591" y="1412"/>
                      <a:pt x="4253" y="1412"/>
                    </a:cubicBezTo>
                    <a:cubicBezTo>
                      <a:pt x="4351" y="1412"/>
                      <a:pt x="4452" y="1416"/>
                      <a:pt x="4556" y="1423"/>
                    </a:cubicBezTo>
                    <a:cubicBezTo>
                      <a:pt x="6256" y="1544"/>
                      <a:pt x="7821" y="2358"/>
                      <a:pt x="9517" y="2517"/>
                    </a:cubicBezTo>
                    <a:cubicBezTo>
                      <a:pt x="9581" y="2523"/>
                      <a:pt x="9650" y="2526"/>
                      <a:pt x="9724" y="2526"/>
                    </a:cubicBezTo>
                    <a:cubicBezTo>
                      <a:pt x="10913" y="2526"/>
                      <a:pt x="13293" y="1793"/>
                      <a:pt x="14999" y="1793"/>
                    </a:cubicBezTo>
                    <a:cubicBezTo>
                      <a:pt x="15833" y="1793"/>
                      <a:pt x="16506" y="1968"/>
                      <a:pt x="16802" y="2488"/>
                    </a:cubicBezTo>
                    <a:cubicBezTo>
                      <a:pt x="16940" y="2731"/>
                      <a:pt x="17147" y="2832"/>
                      <a:pt x="17360" y="2832"/>
                    </a:cubicBezTo>
                    <a:cubicBezTo>
                      <a:pt x="17777" y="2832"/>
                      <a:pt x="18217" y="2447"/>
                      <a:pt x="18213" y="1986"/>
                    </a:cubicBezTo>
                    <a:cubicBezTo>
                      <a:pt x="18199" y="464"/>
                      <a:pt x="17176" y="1"/>
                      <a:pt x="15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3060903" y="1065161"/>
                <a:ext cx="56349" cy="31171"/>
              </a:xfrm>
              <a:custGeom>
                <a:avLst/>
                <a:gdLst/>
                <a:ahLst/>
                <a:cxnLst/>
                <a:rect l="l" t="t" r="r" b="b"/>
                <a:pathLst>
                  <a:path w="3075" h="1701" extrusionOk="0">
                    <a:moveTo>
                      <a:pt x="1468" y="0"/>
                    </a:moveTo>
                    <a:cubicBezTo>
                      <a:pt x="1075" y="0"/>
                      <a:pt x="675" y="84"/>
                      <a:pt x="379" y="221"/>
                    </a:cubicBezTo>
                    <a:cubicBezTo>
                      <a:pt x="1" y="396"/>
                      <a:pt x="152" y="882"/>
                      <a:pt x="516" y="882"/>
                    </a:cubicBezTo>
                    <a:cubicBezTo>
                      <a:pt x="547" y="882"/>
                      <a:pt x="579" y="879"/>
                      <a:pt x="612" y="871"/>
                    </a:cubicBezTo>
                    <a:cubicBezTo>
                      <a:pt x="716" y="849"/>
                      <a:pt x="830" y="838"/>
                      <a:pt x="946" y="838"/>
                    </a:cubicBezTo>
                    <a:cubicBezTo>
                      <a:pt x="1144" y="838"/>
                      <a:pt x="1349" y="869"/>
                      <a:pt x="1523" y="920"/>
                    </a:cubicBezTo>
                    <a:cubicBezTo>
                      <a:pt x="1778" y="996"/>
                      <a:pt x="1968" y="1110"/>
                      <a:pt x="1987" y="1336"/>
                    </a:cubicBezTo>
                    <a:cubicBezTo>
                      <a:pt x="2006" y="1587"/>
                      <a:pt x="2183" y="1701"/>
                      <a:pt x="2372" y="1701"/>
                    </a:cubicBezTo>
                    <a:cubicBezTo>
                      <a:pt x="2573" y="1701"/>
                      <a:pt x="2787" y="1572"/>
                      <a:pt x="2842" y="1342"/>
                    </a:cubicBezTo>
                    <a:cubicBezTo>
                      <a:pt x="3075" y="360"/>
                      <a:pt x="2286" y="0"/>
                      <a:pt x="1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3063872" y="1082388"/>
                <a:ext cx="22100" cy="26608"/>
              </a:xfrm>
              <a:custGeom>
                <a:avLst/>
                <a:gdLst/>
                <a:ahLst/>
                <a:cxnLst/>
                <a:rect l="l" t="t" r="r" b="b"/>
                <a:pathLst>
                  <a:path w="1206" h="1452" extrusionOk="0">
                    <a:moveTo>
                      <a:pt x="458" y="0"/>
                    </a:moveTo>
                    <a:cubicBezTo>
                      <a:pt x="299" y="0"/>
                      <a:pt x="146" y="96"/>
                      <a:pt x="107" y="314"/>
                    </a:cubicBezTo>
                    <a:cubicBezTo>
                      <a:pt x="1" y="908"/>
                      <a:pt x="296" y="1225"/>
                      <a:pt x="832" y="1433"/>
                    </a:cubicBezTo>
                    <a:cubicBezTo>
                      <a:pt x="864" y="1445"/>
                      <a:pt x="894" y="1451"/>
                      <a:pt x="922" y="1451"/>
                    </a:cubicBezTo>
                    <a:cubicBezTo>
                      <a:pt x="1126" y="1451"/>
                      <a:pt x="1206" y="1145"/>
                      <a:pt x="1075" y="995"/>
                    </a:cubicBezTo>
                    <a:cubicBezTo>
                      <a:pt x="941" y="839"/>
                      <a:pt x="863" y="652"/>
                      <a:pt x="873" y="444"/>
                    </a:cubicBezTo>
                    <a:cubicBezTo>
                      <a:pt x="888" y="167"/>
                      <a:pt x="667" y="0"/>
                      <a:pt x="4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3121654" y="1091258"/>
                <a:ext cx="71339" cy="76635"/>
              </a:xfrm>
              <a:custGeom>
                <a:avLst/>
                <a:gdLst/>
                <a:ahLst/>
                <a:cxnLst/>
                <a:rect l="l" t="t" r="r" b="b"/>
                <a:pathLst>
                  <a:path w="3893" h="4182" extrusionOk="0">
                    <a:moveTo>
                      <a:pt x="1514" y="2263"/>
                    </a:moveTo>
                    <a:lnTo>
                      <a:pt x="1514" y="2263"/>
                    </a:lnTo>
                    <a:cubicBezTo>
                      <a:pt x="1514" y="2263"/>
                      <a:pt x="1514" y="2263"/>
                      <a:pt x="1514" y="2265"/>
                    </a:cubicBezTo>
                    <a:lnTo>
                      <a:pt x="1514" y="2265"/>
                    </a:lnTo>
                    <a:cubicBezTo>
                      <a:pt x="1514" y="2264"/>
                      <a:pt x="1514" y="2263"/>
                      <a:pt x="1514" y="2263"/>
                    </a:cubicBezTo>
                    <a:close/>
                    <a:moveTo>
                      <a:pt x="1484" y="2366"/>
                    </a:moveTo>
                    <a:lnTo>
                      <a:pt x="1484" y="2366"/>
                    </a:lnTo>
                    <a:cubicBezTo>
                      <a:pt x="1485" y="2366"/>
                      <a:pt x="1485" y="2367"/>
                      <a:pt x="1486" y="2367"/>
                    </a:cubicBezTo>
                    <a:lnTo>
                      <a:pt x="1486" y="2367"/>
                    </a:lnTo>
                    <a:cubicBezTo>
                      <a:pt x="1478" y="2393"/>
                      <a:pt x="1474" y="2404"/>
                      <a:pt x="1474" y="2404"/>
                    </a:cubicBezTo>
                    <a:cubicBezTo>
                      <a:pt x="1474" y="2404"/>
                      <a:pt x="1478" y="2387"/>
                      <a:pt x="1484" y="2366"/>
                    </a:cubicBezTo>
                    <a:close/>
                    <a:moveTo>
                      <a:pt x="1529" y="2414"/>
                    </a:moveTo>
                    <a:lnTo>
                      <a:pt x="1529" y="2414"/>
                    </a:lnTo>
                    <a:cubicBezTo>
                      <a:pt x="1546" y="2442"/>
                      <a:pt x="1556" y="2465"/>
                      <a:pt x="1555" y="2465"/>
                    </a:cubicBezTo>
                    <a:cubicBezTo>
                      <a:pt x="1555" y="2465"/>
                      <a:pt x="1547" y="2451"/>
                      <a:pt x="1529" y="2414"/>
                    </a:cubicBezTo>
                    <a:close/>
                    <a:moveTo>
                      <a:pt x="1896" y="0"/>
                    </a:moveTo>
                    <a:cubicBezTo>
                      <a:pt x="1303" y="0"/>
                      <a:pt x="839" y="561"/>
                      <a:pt x="770" y="1137"/>
                    </a:cubicBezTo>
                    <a:lnTo>
                      <a:pt x="770" y="1137"/>
                    </a:lnTo>
                    <a:cubicBezTo>
                      <a:pt x="147" y="1563"/>
                      <a:pt x="1" y="2375"/>
                      <a:pt x="272" y="3068"/>
                    </a:cubicBezTo>
                    <a:cubicBezTo>
                      <a:pt x="553" y="3787"/>
                      <a:pt x="1219" y="4182"/>
                      <a:pt x="1918" y="4182"/>
                    </a:cubicBezTo>
                    <a:cubicBezTo>
                      <a:pt x="2228" y="4182"/>
                      <a:pt x="2545" y="4104"/>
                      <a:pt x="2837" y="3943"/>
                    </a:cubicBezTo>
                    <a:cubicBezTo>
                      <a:pt x="3509" y="3573"/>
                      <a:pt x="3892" y="2767"/>
                      <a:pt x="3836" y="2013"/>
                    </a:cubicBezTo>
                    <a:cubicBezTo>
                      <a:pt x="3803" y="1596"/>
                      <a:pt x="3665" y="1194"/>
                      <a:pt x="3433" y="847"/>
                    </a:cubicBezTo>
                    <a:cubicBezTo>
                      <a:pt x="3122" y="380"/>
                      <a:pt x="2688" y="191"/>
                      <a:pt x="2172" y="40"/>
                    </a:cubicBezTo>
                    <a:cubicBezTo>
                      <a:pt x="2078" y="13"/>
                      <a:pt x="1985" y="0"/>
                      <a:pt x="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6" name="Google Shape;1156;p38"/>
          <p:cNvGrpSpPr/>
          <p:nvPr/>
        </p:nvGrpSpPr>
        <p:grpSpPr>
          <a:xfrm>
            <a:off x="4837350" y="1404625"/>
            <a:ext cx="2197419" cy="3396282"/>
            <a:chOff x="4837350" y="1404625"/>
            <a:chExt cx="2197419" cy="3396282"/>
          </a:xfrm>
        </p:grpSpPr>
        <p:sp>
          <p:nvSpPr>
            <p:cNvPr id="1157" name="Google Shape;1157;p38"/>
            <p:cNvSpPr/>
            <p:nvPr/>
          </p:nvSpPr>
          <p:spPr>
            <a:xfrm>
              <a:off x="4909202" y="4066539"/>
              <a:ext cx="2027569" cy="703808"/>
            </a:xfrm>
            <a:custGeom>
              <a:avLst/>
              <a:gdLst/>
              <a:ahLst/>
              <a:cxnLst/>
              <a:rect l="l" t="t" r="r" b="b"/>
              <a:pathLst>
                <a:path w="93243" h="38407" extrusionOk="0">
                  <a:moveTo>
                    <a:pt x="90950" y="0"/>
                  </a:moveTo>
                  <a:cubicBezTo>
                    <a:pt x="90551" y="0"/>
                    <a:pt x="90166" y="41"/>
                    <a:pt x="89816" y="205"/>
                  </a:cubicBezTo>
                  <a:cubicBezTo>
                    <a:pt x="88592" y="776"/>
                    <a:pt x="87319" y="639"/>
                    <a:pt x="86072" y="830"/>
                  </a:cubicBezTo>
                  <a:cubicBezTo>
                    <a:pt x="86041" y="835"/>
                    <a:pt x="86008" y="837"/>
                    <a:pt x="85976" y="837"/>
                  </a:cubicBezTo>
                  <a:cubicBezTo>
                    <a:pt x="85756" y="837"/>
                    <a:pt x="85508" y="744"/>
                    <a:pt x="85304" y="744"/>
                  </a:cubicBezTo>
                  <a:cubicBezTo>
                    <a:pt x="85235" y="744"/>
                    <a:pt x="85172" y="755"/>
                    <a:pt x="85116" y="783"/>
                  </a:cubicBezTo>
                  <a:cubicBezTo>
                    <a:pt x="84699" y="993"/>
                    <a:pt x="84272" y="1037"/>
                    <a:pt x="83843" y="1037"/>
                  </a:cubicBezTo>
                  <a:cubicBezTo>
                    <a:pt x="83542" y="1037"/>
                    <a:pt x="83239" y="1015"/>
                    <a:pt x="82940" y="1015"/>
                  </a:cubicBezTo>
                  <a:cubicBezTo>
                    <a:pt x="82846" y="1015"/>
                    <a:pt x="82752" y="1017"/>
                    <a:pt x="82659" y="1023"/>
                  </a:cubicBezTo>
                  <a:cubicBezTo>
                    <a:pt x="80792" y="1135"/>
                    <a:pt x="78920" y="1130"/>
                    <a:pt x="77050" y="1188"/>
                  </a:cubicBezTo>
                  <a:cubicBezTo>
                    <a:pt x="76816" y="1196"/>
                    <a:pt x="76586" y="1350"/>
                    <a:pt x="76355" y="1350"/>
                  </a:cubicBezTo>
                  <a:cubicBezTo>
                    <a:pt x="76353" y="1350"/>
                    <a:pt x="76350" y="1350"/>
                    <a:pt x="76348" y="1350"/>
                  </a:cubicBezTo>
                  <a:cubicBezTo>
                    <a:pt x="75877" y="1344"/>
                    <a:pt x="75394" y="1190"/>
                    <a:pt x="74925" y="1190"/>
                  </a:cubicBezTo>
                  <a:cubicBezTo>
                    <a:pt x="74570" y="1190"/>
                    <a:pt x="74222" y="1278"/>
                    <a:pt x="73893" y="1585"/>
                  </a:cubicBezTo>
                  <a:cubicBezTo>
                    <a:pt x="73865" y="1611"/>
                    <a:pt x="73798" y="1625"/>
                    <a:pt x="73735" y="1625"/>
                  </a:cubicBezTo>
                  <a:cubicBezTo>
                    <a:pt x="73677" y="1625"/>
                    <a:pt x="73621" y="1613"/>
                    <a:pt x="73603" y="1590"/>
                  </a:cubicBezTo>
                  <a:cubicBezTo>
                    <a:pt x="73414" y="1351"/>
                    <a:pt x="73208" y="1279"/>
                    <a:pt x="72994" y="1279"/>
                  </a:cubicBezTo>
                  <a:cubicBezTo>
                    <a:pt x="72754" y="1279"/>
                    <a:pt x="72502" y="1369"/>
                    <a:pt x="72252" y="1414"/>
                  </a:cubicBezTo>
                  <a:cubicBezTo>
                    <a:pt x="71486" y="1550"/>
                    <a:pt x="70716" y="1768"/>
                    <a:pt x="69951" y="1768"/>
                  </a:cubicBezTo>
                  <a:cubicBezTo>
                    <a:pt x="69932" y="1768"/>
                    <a:pt x="69913" y="1767"/>
                    <a:pt x="69893" y="1767"/>
                  </a:cubicBezTo>
                  <a:cubicBezTo>
                    <a:pt x="68771" y="1750"/>
                    <a:pt x="67649" y="1712"/>
                    <a:pt x="66526" y="1712"/>
                  </a:cubicBezTo>
                  <a:cubicBezTo>
                    <a:pt x="66270" y="1712"/>
                    <a:pt x="66013" y="1714"/>
                    <a:pt x="65757" y="1719"/>
                  </a:cubicBezTo>
                  <a:cubicBezTo>
                    <a:pt x="64757" y="1737"/>
                    <a:pt x="63755" y="1852"/>
                    <a:pt x="62755" y="1852"/>
                  </a:cubicBezTo>
                  <a:cubicBezTo>
                    <a:pt x="62105" y="1852"/>
                    <a:pt x="61456" y="1803"/>
                    <a:pt x="60809" y="1648"/>
                  </a:cubicBezTo>
                  <a:cubicBezTo>
                    <a:pt x="60784" y="1643"/>
                    <a:pt x="60761" y="1640"/>
                    <a:pt x="60738" y="1640"/>
                  </a:cubicBezTo>
                  <a:cubicBezTo>
                    <a:pt x="60646" y="1640"/>
                    <a:pt x="60572" y="1688"/>
                    <a:pt x="60546" y="1782"/>
                  </a:cubicBezTo>
                  <a:cubicBezTo>
                    <a:pt x="60495" y="1959"/>
                    <a:pt x="60430" y="2010"/>
                    <a:pt x="60319" y="2010"/>
                  </a:cubicBezTo>
                  <a:cubicBezTo>
                    <a:pt x="60256" y="2010"/>
                    <a:pt x="60179" y="1994"/>
                    <a:pt x="60081" y="1975"/>
                  </a:cubicBezTo>
                  <a:cubicBezTo>
                    <a:pt x="59611" y="1885"/>
                    <a:pt x="59133" y="1856"/>
                    <a:pt x="58655" y="1856"/>
                  </a:cubicBezTo>
                  <a:cubicBezTo>
                    <a:pt x="58008" y="1856"/>
                    <a:pt x="57359" y="1910"/>
                    <a:pt x="56726" y="1940"/>
                  </a:cubicBezTo>
                  <a:cubicBezTo>
                    <a:pt x="56679" y="1943"/>
                    <a:pt x="56632" y="1944"/>
                    <a:pt x="56585" y="1944"/>
                  </a:cubicBezTo>
                  <a:cubicBezTo>
                    <a:pt x="56172" y="1944"/>
                    <a:pt x="55742" y="1866"/>
                    <a:pt x="55343" y="1866"/>
                  </a:cubicBezTo>
                  <a:cubicBezTo>
                    <a:pt x="55104" y="1866"/>
                    <a:pt x="54876" y="1894"/>
                    <a:pt x="54669" y="1982"/>
                  </a:cubicBezTo>
                  <a:cubicBezTo>
                    <a:pt x="54540" y="2038"/>
                    <a:pt x="54419" y="2058"/>
                    <a:pt x="54304" y="2058"/>
                  </a:cubicBezTo>
                  <a:cubicBezTo>
                    <a:pt x="54020" y="2058"/>
                    <a:pt x="53766" y="1938"/>
                    <a:pt x="53471" y="1938"/>
                  </a:cubicBezTo>
                  <a:cubicBezTo>
                    <a:pt x="53384" y="1938"/>
                    <a:pt x="53294" y="1948"/>
                    <a:pt x="53198" y="1975"/>
                  </a:cubicBezTo>
                  <a:cubicBezTo>
                    <a:pt x="52693" y="2118"/>
                    <a:pt x="52148" y="2144"/>
                    <a:pt x="51594" y="2144"/>
                  </a:cubicBezTo>
                  <a:cubicBezTo>
                    <a:pt x="51290" y="2144"/>
                    <a:pt x="50983" y="2136"/>
                    <a:pt x="50678" y="2136"/>
                  </a:cubicBezTo>
                  <a:cubicBezTo>
                    <a:pt x="50495" y="2136"/>
                    <a:pt x="50314" y="2139"/>
                    <a:pt x="50134" y="2147"/>
                  </a:cubicBezTo>
                  <a:cubicBezTo>
                    <a:pt x="49443" y="2180"/>
                    <a:pt x="48751" y="2183"/>
                    <a:pt x="48059" y="2183"/>
                  </a:cubicBezTo>
                  <a:cubicBezTo>
                    <a:pt x="47885" y="2183"/>
                    <a:pt x="47711" y="2183"/>
                    <a:pt x="47537" y="2183"/>
                  </a:cubicBezTo>
                  <a:cubicBezTo>
                    <a:pt x="47161" y="2183"/>
                    <a:pt x="46784" y="2184"/>
                    <a:pt x="46408" y="2190"/>
                  </a:cubicBezTo>
                  <a:cubicBezTo>
                    <a:pt x="45387" y="2207"/>
                    <a:pt x="44367" y="2241"/>
                    <a:pt x="43346" y="2281"/>
                  </a:cubicBezTo>
                  <a:cubicBezTo>
                    <a:pt x="42622" y="2310"/>
                    <a:pt x="41908" y="2384"/>
                    <a:pt x="41182" y="2384"/>
                  </a:cubicBezTo>
                  <a:cubicBezTo>
                    <a:pt x="40847" y="2384"/>
                    <a:pt x="40510" y="2369"/>
                    <a:pt x="40169" y="2325"/>
                  </a:cubicBezTo>
                  <a:cubicBezTo>
                    <a:pt x="39930" y="2295"/>
                    <a:pt x="39688" y="2282"/>
                    <a:pt x="39444" y="2282"/>
                  </a:cubicBezTo>
                  <a:cubicBezTo>
                    <a:pt x="38610" y="2282"/>
                    <a:pt x="37753" y="2435"/>
                    <a:pt x="36925" y="2573"/>
                  </a:cubicBezTo>
                  <a:cubicBezTo>
                    <a:pt x="36900" y="2577"/>
                    <a:pt x="36876" y="2579"/>
                    <a:pt x="36853" y="2579"/>
                  </a:cubicBezTo>
                  <a:cubicBezTo>
                    <a:pt x="36646" y="2579"/>
                    <a:pt x="36528" y="2421"/>
                    <a:pt x="36340" y="2421"/>
                  </a:cubicBezTo>
                  <a:cubicBezTo>
                    <a:pt x="36297" y="2421"/>
                    <a:pt x="36251" y="2429"/>
                    <a:pt x="36199" y="2450"/>
                  </a:cubicBezTo>
                  <a:cubicBezTo>
                    <a:pt x="35602" y="2681"/>
                    <a:pt x="34982" y="2762"/>
                    <a:pt x="34353" y="2762"/>
                  </a:cubicBezTo>
                  <a:cubicBezTo>
                    <a:pt x="34037" y="2762"/>
                    <a:pt x="33718" y="2742"/>
                    <a:pt x="33399" y="2710"/>
                  </a:cubicBezTo>
                  <a:cubicBezTo>
                    <a:pt x="33087" y="2679"/>
                    <a:pt x="32755" y="2612"/>
                    <a:pt x="32443" y="2612"/>
                  </a:cubicBezTo>
                  <a:cubicBezTo>
                    <a:pt x="32300" y="2612"/>
                    <a:pt x="32160" y="2626"/>
                    <a:pt x="32028" y="2665"/>
                  </a:cubicBezTo>
                  <a:cubicBezTo>
                    <a:pt x="31448" y="2833"/>
                    <a:pt x="30858" y="2871"/>
                    <a:pt x="30267" y="2871"/>
                  </a:cubicBezTo>
                  <a:cubicBezTo>
                    <a:pt x="29796" y="2871"/>
                    <a:pt x="29323" y="2847"/>
                    <a:pt x="28853" y="2847"/>
                  </a:cubicBezTo>
                  <a:cubicBezTo>
                    <a:pt x="28269" y="2847"/>
                    <a:pt x="27689" y="2884"/>
                    <a:pt x="27118" y="3048"/>
                  </a:cubicBezTo>
                  <a:cubicBezTo>
                    <a:pt x="27085" y="3058"/>
                    <a:pt x="27041" y="3069"/>
                    <a:pt x="27006" y="3069"/>
                  </a:cubicBezTo>
                  <a:cubicBezTo>
                    <a:pt x="26986" y="3069"/>
                    <a:pt x="26968" y="3065"/>
                    <a:pt x="26957" y="3056"/>
                  </a:cubicBezTo>
                  <a:cubicBezTo>
                    <a:pt x="26711" y="2857"/>
                    <a:pt x="26448" y="2793"/>
                    <a:pt x="26182" y="2793"/>
                  </a:cubicBezTo>
                  <a:cubicBezTo>
                    <a:pt x="25750" y="2793"/>
                    <a:pt x="25311" y="2962"/>
                    <a:pt x="24932" y="2993"/>
                  </a:cubicBezTo>
                  <a:cubicBezTo>
                    <a:pt x="23659" y="3094"/>
                    <a:pt x="22373" y="3177"/>
                    <a:pt x="21099" y="3248"/>
                  </a:cubicBezTo>
                  <a:cubicBezTo>
                    <a:pt x="19982" y="3312"/>
                    <a:pt x="18875" y="3441"/>
                    <a:pt x="17762" y="3524"/>
                  </a:cubicBezTo>
                  <a:cubicBezTo>
                    <a:pt x="17179" y="3568"/>
                    <a:pt x="16577" y="3780"/>
                    <a:pt x="16014" y="3780"/>
                  </a:cubicBezTo>
                  <a:cubicBezTo>
                    <a:pt x="15894" y="3780"/>
                    <a:pt x="15776" y="3770"/>
                    <a:pt x="15660" y="3747"/>
                  </a:cubicBezTo>
                  <a:cubicBezTo>
                    <a:pt x="15606" y="3737"/>
                    <a:pt x="15552" y="3732"/>
                    <a:pt x="15498" y="3732"/>
                  </a:cubicBezTo>
                  <a:cubicBezTo>
                    <a:pt x="15191" y="3732"/>
                    <a:pt x="14890" y="3876"/>
                    <a:pt x="14600" y="3876"/>
                  </a:cubicBezTo>
                  <a:cubicBezTo>
                    <a:pt x="14435" y="3876"/>
                    <a:pt x="14273" y="3829"/>
                    <a:pt x="14117" y="3682"/>
                  </a:cubicBezTo>
                  <a:cubicBezTo>
                    <a:pt x="13648" y="4032"/>
                    <a:pt x="13113" y="4079"/>
                    <a:pt x="12579" y="4079"/>
                  </a:cubicBezTo>
                  <a:cubicBezTo>
                    <a:pt x="12383" y="4079"/>
                    <a:pt x="12187" y="4073"/>
                    <a:pt x="11994" y="4073"/>
                  </a:cubicBezTo>
                  <a:cubicBezTo>
                    <a:pt x="11849" y="4073"/>
                    <a:pt x="11707" y="4077"/>
                    <a:pt x="11567" y="4089"/>
                  </a:cubicBezTo>
                  <a:cubicBezTo>
                    <a:pt x="10009" y="4229"/>
                    <a:pt x="8440" y="4398"/>
                    <a:pt x="6874" y="4422"/>
                  </a:cubicBezTo>
                  <a:cubicBezTo>
                    <a:pt x="5242" y="4446"/>
                    <a:pt x="3631" y="4520"/>
                    <a:pt x="2009" y="4748"/>
                  </a:cubicBezTo>
                  <a:cubicBezTo>
                    <a:pt x="1768" y="4782"/>
                    <a:pt x="1416" y="4953"/>
                    <a:pt x="1070" y="4953"/>
                  </a:cubicBezTo>
                  <a:cubicBezTo>
                    <a:pt x="776" y="4953"/>
                    <a:pt x="486" y="4829"/>
                    <a:pt x="274" y="4389"/>
                  </a:cubicBezTo>
                  <a:lnTo>
                    <a:pt x="274" y="4389"/>
                  </a:lnTo>
                  <a:cubicBezTo>
                    <a:pt x="294" y="4662"/>
                    <a:pt x="269" y="4852"/>
                    <a:pt x="245" y="5051"/>
                  </a:cubicBezTo>
                  <a:cubicBezTo>
                    <a:pt x="89" y="6372"/>
                    <a:pt x="62" y="7728"/>
                    <a:pt x="142" y="9030"/>
                  </a:cubicBezTo>
                  <a:cubicBezTo>
                    <a:pt x="243" y="10694"/>
                    <a:pt x="1" y="12364"/>
                    <a:pt x="342" y="14029"/>
                  </a:cubicBezTo>
                  <a:cubicBezTo>
                    <a:pt x="564" y="15116"/>
                    <a:pt x="458" y="16257"/>
                    <a:pt x="653" y="17376"/>
                  </a:cubicBezTo>
                  <a:cubicBezTo>
                    <a:pt x="922" y="18915"/>
                    <a:pt x="795" y="20490"/>
                    <a:pt x="1139" y="22053"/>
                  </a:cubicBezTo>
                  <a:cubicBezTo>
                    <a:pt x="1441" y="23424"/>
                    <a:pt x="1418" y="24833"/>
                    <a:pt x="1953" y="26214"/>
                  </a:cubicBezTo>
                  <a:cubicBezTo>
                    <a:pt x="2376" y="27301"/>
                    <a:pt x="2964" y="28271"/>
                    <a:pt x="3448" y="29307"/>
                  </a:cubicBezTo>
                  <a:cubicBezTo>
                    <a:pt x="3844" y="30158"/>
                    <a:pt x="4765" y="30531"/>
                    <a:pt x="5215" y="31276"/>
                  </a:cubicBezTo>
                  <a:cubicBezTo>
                    <a:pt x="5621" y="31948"/>
                    <a:pt x="6326" y="32248"/>
                    <a:pt x="6776" y="32871"/>
                  </a:cubicBezTo>
                  <a:cubicBezTo>
                    <a:pt x="7150" y="33389"/>
                    <a:pt x="7884" y="33680"/>
                    <a:pt x="8504" y="33975"/>
                  </a:cubicBezTo>
                  <a:cubicBezTo>
                    <a:pt x="9481" y="34436"/>
                    <a:pt x="10396" y="35010"/>
                    <a:pt x="11435" y="35364"/>
                  </a:cubicBezTo>
                  <a:cubicBezTo>
                    <a:pt x="12475" y="35718"/>
                    <a:pt x="13546" y="35914"/>
                    <a:pt x="14596" y="36206"/>
                  </a:cubicBezTo>
                  <a:cubicBezTo>
                    <a:pt x="15532" y="36466"/>
                    <a:pt x="16517" y="36602"/>
                    <a:pt x="17453" y="36686"/>
                  </a:cubicBezTo>
                  <a:cubicBezTo>
                    <a:pt x="17707" y="36709"/>
                    <a:pt x="17964" y="36715"/>
                    <a:pt x="18224" y="36715"/>
                  </a:cubicBezTo>
                  <a:cubicBezTo>
                    <a:pt x="18511" y="36715"/>
                    <a:pt x="18802" y="36707"/>
                    <a:pt x="19092" y="36707"/>
                  </a:cubicBezTo>
                  <a:cubicBezTo>
                    <a:pt x="19511" y="36707"/>
                    <a:pt x="19931" y="36723"/>
                    <a:pt x="20344" y="36798"/>
                  </a:cubicBezTo>
                  <a:cubicBezTo>
                    <a:pt x="20396" y="36807"/>
                    <a:pt x="20447" y="36811"/>
                    <a:pt x="20498" y="36811"/>
                  </a:cubicBezTo>
                  <a:cubicBezTo>
                    <a:pt x="20730" y="36811"/>
                    <a:pt x="20959" y="36732"/>
                    <a:pt x="21202" y="36732"/>
                  </a:cubicBezTo>
                  <a:cubicBezTo>
                    <a:pt x="21382" y="36732"/>
                    <a:pt x="21569" y="36775"/>
                    <a:pt x="21771" y="36927"/>
                  </a:cubicBezTo>
                  <a:cubicBezTo>
                    <a:pt x="21907" y="37028"/>
                    <a:pt x="22207" y="37036"/>
                    <a:pt x="22533" y="37036"/>
                  </a:cubicBezTo>
                  <a:cubicBezTo>
                    <a:pt x="22596" y="37036"/>
                    <a:pt x="22660" y="37036"/>
                    <a:pt x="22725" y="37036"/>
                  </a:cubicBezTo>
                  <a:cubicBezTo>
                    <a:pt x="22976" y="37036"/>
                    <a:pt x="23228" y="37041"/>
                    <a:pt x="23420" y="37087"/>
                  </a:cubicBezTo>
                  <a:cubicBezTo>
                    <a:pt x="24010" y="37230"/>
                    <a:pt x="24652" y="37431"/>
                    <a:pt x="25243" y="37431"/>
                  </a:cubicBezTo>
                  <a:cubicBezTo>
                    <a:pt x="25407" y="37431"/>
                    <a:pt x="25567" y="37415"/>
                    <a:pt x="25721" y="37378"/>
                  </a:cubicBezTo>
                  <a:cubicBezTo>
                    <a:pt x="26071" y="37295"/>
                    <a:pt x="26417" y="37263"/>
                    <a:pt x="26757" y="37263"/>
                  </a:cubicBezTo>
                  <a:cubicBezTo>
                    <a:pt x="27340" y="37263"/>
                    <a:pt x="27904" y="37358"/>
                    <a:pt x="28433" y="37452"/>
                  </a:cubicBezTo>
                  <a:cubicBezTo>
                    <a:pt x="28958" y="37545"/>
                    <a:pt x="29482" y="37570"/>
                    <a:pt x="29999" y="37570"/>
                  </a:cubicBezTo>
                  <a:cubicBezTo>
                    <a:pt x="30526" y="37570"/>
                    <a:pt x="31046" y="37544"/>
                    <a:pt x="31557" y="37538"/>
                  </a:cubicBezTo>
                  <a:cubicBezTo>
                    <a:pt x="31570" y="37538"/>
                    <a:pt x="31583" y="37538"/>
                    <a:pt x="31596" y="37538"/>
                  </a:cubicBezTo>
                  <a:cubicBezTo>
                    <a:pt x="32472" y="37538"/>
                    <a:pt x="33318" y="37945"/>
                    <a:pt x="34182" y="37945"/>
                  </a:cubicBezTo>
                  <a:cubicBezTo>
                    <a:pt x="34493" y="37945"/>
                    <a:pt x="34807" y="37892"/>
                    <a:pt x="35125" y="37747"/>
                  </a:cubicBezTo>
                  <a:cubicBezTo>
                    <a:pt x="35356" y="38034"/>
                    <a:pt x="35613" y="38117"/>
                    <a:pt x="35885" y="38117"/>
                  </a:cubicBezTo>
                  <a:cubicBezTo>
                    <a:pt x="36260" y="38117"/>
                    <a:pt x="36663" y="37959"/>
                    <a:pt x="37067" y="37959"/>
                  </a:cubicBezTo>
                  <a:cubicBezTo>
                    <a:pt x="37204" y="37959"/>
                    <a:pt x="37340" y="37977"/>
                    <a:pt x="37476" y="38026"/>
                  </a:cubicBezTo>
                  <a:cubicBezTo>
                    <a:pt x="37788" y="38138"/>
                    <a:pt x="38190" y="38177"/>
                    <a:pt x="38616" y="38177"/>
                  </a:cubicBezTo>
                  <a:cubicBezTo>
                    <a:pt x="39041" y="38177"/>
                    <a:pt x="39490" y="38138"/>
                    <a:pt x="39900" y="38092"/>
                  </a:cubicBezTo>
                  <a:cubicBezTo>
                    <a:pt x="40031" y="38079"/>
                    <a:pt x="40144" y="37843"/>
                    <a:pt x="40260" y="37843"/>
                  </a:cubicBezTo>
                  <a:cubicBezTo>
                    <a:pt x="40306" y="37843"/>
                    <a:pt x="40352" y="37881"/>
                    <a:pt x="40401" y="37985"/>
                  </a:cubicBezTo>
                  <a:cubicBezTo>
                    <a:pt x="40514" y="38230"/>
                    <a:pt x="40639" y="38308"/>
                    <a:pt x="40768" y="38308"/>
                  </a:cubicBezTo>
                  <a:cubicBezTo>
                    <a:pt x="40934" y="38308"/>
                    <a:pt x="41108" y="38180"/>
                    <a:pt x="41274" y="38106"/>
                  </a:cubicBezTo>
                  <a:cubicBezTo>
                    <a:pt x="41470" y="38019"/>
                    <a:pt x="41655" y="37978"/>
                    <a:pt x="41843" y="37978"/>
                  </a:cubicBezTo>
                  <a:cubicBezTo>
                    <a:pt x="42015" y="37978"/>
                    <a:pt x="42190" y="38012"/>
                    <a:pt x="42377" y="38078"/>
                  </a:cubicBezTo>
                  <a:cubicBezTo>
                    <a:pt x="42716" y="38195"/>
                    <a:pt x="43150" y="38122"/>
                    <a:pt x="43462" y="38202"/>
                  </a:cubicBezTo>
                  <a:cubicBezTo>
                    <a:pt x="43524" y="38218"/>
                    <a:pt x="43585" y="38225"/>
                    <a:pt x="43644" y="38225"/>
                  </a:cubicBezTo>
                  <a:cubicBezTo>
                    <a:pt x="44030" y="38225"/>
                    <a:pt x="44362" y="37938"/>
                    <a:pt x="44681" y="37938"/>
                  </a:cubicBezTo>
                  <a:cubicBezTo>
                    <a:pt x="44770" y="37938"/>
                    <a:pt x="44857" y="37960"/>
                    <a:pt x="44945" y="38016"/>
                  </a:cubicBezTo>
                  <a:cubicBezTo>
                    <a:pt x="45192" y="38177"/>
                    <a:pt x="45480" y="38231"/>
                    <a:pt x="45731" y="38231"/>
                  </a:cubicBezTo>
                  <a:cubicBezTo>
                    <a:pt x="45925" y="38231"/>
                    <a:pt x="46097" y="38198"/>
                    <a:pt x="46209" y="38158"/>
                  </a:cubicBezTo>
                  <a:cubicBezTo>
                    <a:pt x="46481" y="38059"/>
                    <a:pt x="46749" y="38025"/>
                    <a:pt x="47014" y="38025"/>
                  </a:cubicBezTo>
                  <a:cubicBezTo>
                    <a:pt x="47584" y="38025"/>
                    <a:pt x="48142" y="38181"/>
                    <a:pt x="48707" y="38181"/>
                  </a:cubicBezTo>
                  <a:cubicBezTo>
                    <a:pt x="48766" y="38181"/>
                    <a:pt x="48824" y="38180"/>
                    <a:pt x="48884" y="38176"/>
                  </a:cubicBezTo>
                  <a:cubicBezTo>
                    <a:pt x="49335" y="38147"/>
                    <a:pt x="49788" y="37991"/>
                    <a:pt x="50269" y="37991"/>
                  </a:cubicBezTo>
                  <a:cubicBezTo>
                    <a:pt x="50432" y="37991"/>
                    <a:pt x="50599" y="38009"/>
                    <a:pt x="50770" y="38056"/>
                  </a:cubicBezTo>
                  <a:cubicBezTo>
                    <a:pt x="50957" y="38108"/>
                    <a:pt x="51108" y="38407"/>
                    <a:pt x="51296" y="38407"/>
                  </a:cubicBezTo>
                  <a:cubicBezTo>
                    <a:pt x="51353" y="38407"/>
                    <a:pt x="51413" y="38380"/>
                    <a:pt x="51478" y="38311"/>
                  </a:cubicBezTo>
                  <a:cubicBezTo>
                    <a:pt x="51727" y="38047"/>
                    <a:pt x="51997" y="37968"/>
                    <a:pt x="52277" y="37968"/>
                  </a:cubicBezTo>
                  <a:cubicBezTo>
                    <a:pt x="52700" y="37968"/>
                    <a:pt x="53145" y="38151"/>
                    <a:pt x="53565" y="38151"/>
                  </a:cubicBezTo>
                  <a:cubicBezTo>
                    <a:pt x="53781" y="38151"/>
                    <a:pt x="53991" y="38103"/>
                    <a:pt x="54188" y="37956"/>
                  </a:cubicBezTo>
                  <a:cubicBezTo>
                    <a:pt x="54353" y="38097"/>
                    <a:pt x="54521" y="38144"/>
                    <a:pt x="54692" y="38144"/>
                  </a:cubicBezTo>
                  <a:cubicBezTo>
                    <a:pt x="55035" y="38144"/>
                    <a:pt x="55389" y="37956"/>
                    <a:pt x="55752" y="37956"/>
                  </a:cubicBezTo>
                  <a:cubicBezTo>
                    <a:pt x="55844" y="37956"/>
                    <a:pt x="55936" y="37968"/>
                    <a:pt x="56029" y="37998"/>
                  </a:cubicBezTo>
                  <a:cubicBezTo>
                    <a:pt x="56168" y="38044"/>
                    <a:pt x="56374" y="38214"/>
                    <a:pt x="56641" y="38214"/>
                  </a:cubicBezTo>
                  <a:cubicBezTo>
                    <a:pt x="56711" y="38214"/>
                    <a:pt x="56786" y="38202"/>
                    <a:pt x="56864" y="38173"/>
                  </a:cubicBezTo>
                  <a:cubicBezTo>
                    <a:pt x="57923" y="37779"/>
                    <a:pt x="59073" y="37797"/>
                    <a:pt x="60185" y="37641"/>
                  </a:cubicBezTo>
                  <a:cubicBezTo>
                    <a:pt x="61345" y="37478"/>
                    <a:pt x="62494" y="37222"/>
                    <a:pt x="63673" y="37222"/>
                  </a:cubicBezTo>
                  <a:cubicBezTo>
                    <a:pt x="63675" y="37222"/>
                    <a:pt x="63678" y="37222"/>
                    <a:pt x="63680" y="37222"/>
                  </a:cubicBezTo>
                  <a:cubicBezTo>
                    <a:pt x="64219" y="37222"/>
                    <a:pt x="64815" y="36842"/>
                    <a:pt x="65263" y="36842"/>
                  </a:cubicBezTo>
                  <a:cubicBezTo>
                    <a:pt x="65359" y="36842"/>
                    <a:pt x="65449" y="36859"/>
                    <a:pt x="65529" y="36902"/>
                  </a:cubicBezTo>
                  <a:cubicBezTo>
                    <a:pt x="65850" y="37072"/>
                    <a:pt x="66163" y="37133"/>
                    <a:pt x="66469" y="37133"/>
                  </a:cubicBezTo>
                  <a:cubicBezTo>
                    <a:pt x="67142" y="37133"/>
                    <a:pt x="67780" y="36840"/>
                    <a:pt x="68392" y="36782"/>
                  </a:cubicBezTo>
                  <a:cubicBezTo>
                    <a:pt x="68616" y="36761"/>
                    <a:pt x="68844" y="36756"/>
                    <a:pt x="69074" y="36756"/>
                  </a:cubicBezTo>
                  <a:cubicBezTo>
                    <a:pt x="69248" y="36756"/>
                    <a:pt x="69424" y="36759"/>
                    <a:pt x="69601" y="36759"/>
                  </a:cubicBezTo>
                  <a:cubicBezTo>
                    <a:pt x="70098" y="36759"/>
                    <a:pt x="70604" y="36739"/>
                    <a:pt x="71113" y="36584"/>
                  </a:cubicBezTo>
                  <a:cubicBezTo>
                    <a:pt x="71871" y="36353"/>
                    <a:pt x="72885" y="36480"/>
                    <a:pt x="73709" y="36250"/>
                  </a:cubicBezTo>
                  <a:cubicBezTo>
                    <a:pt x="74222" y="36108"/>
                    <a:pt x="74726" y="36148"/>
                    <a:pt x="75216" y="36009"/>
                  </a:cubicBezTo>
                  <a:cubicBezTo>
                    <a:pt x="75705" y="35871"/>
                    <a:pt x="76187" y="35634"/>
                    <a:pt x="76696" y="35634"/>
                  </a:cubicBezTo>
                  <a:cubicBezTo>
                    <a:pt x="76811" y="35634"/>
                    <a:pt x="76928" y="35646"/>
                    <a:pt x="77047" y="35674"/>
                  </a:cubicBezTo>
                  <a:cubicBezTo>
                    <a:pt x="77190" y="35708"/>
                    <a:pt x="77328" y="35725"/>
                    <a:pt x="77462" y="35725"/>
                  </a:cubicBezTo>
                  <a:cubicBezTo>
                    <a:pt x="77638" y="35725"/>
                    <a:pt x="77807" y="35697"/>
                    <a:pt x="77974" y="35644"/>
                  </a:cubicBezTo>
                  <a:cubicBezTo>
                    <a:pt x="79021" y="35313"/>
                    <a:pt x="80165" y="35435"/>
                    <a:pt x="81177" y="34802"/>
                  </a:cubicBezTo>
                  <a:cubicBezTo>
                    <a:pt x="81524" y="34585"/>
                    <a:pt x="82118" y="34450"/>
                    <a:pt x="82624" y="34365"/>
                  </a:cubicBezTo>
                  <a:cubicBezTo>
                    <a:pt x="83237" y="34263"/>
                    <a:pt x="83876" y="34210"/>
                    <a:pt x="84406" y="33856"/>
                  </a:cubicBezTo>
                  <a:cubicBezTo>
                    <a:pt x="85677" y="33014"/>
                    <a:pt x="86932" y="32193"/>
                    <a:pt x="87829" y="30868"/>
                  </a:cubicBezTo>
                  <a:cubicBezTo>
                    <a:pt x="88180" y="30350"/>
                    <a:pt x="88608" y="29698"/>
                    <a:pt x="89172" y="29380"/>
                  </a:cubicBezTo>
                  <a:cubicBezTo>
                    <a:pt x="90674" y="28533"/>
                    <a:pt x="90874" y="26974"/>
                    <a:pt x="91400" y="25603"/>
                  </a:cubicBezTo>
                  <a:cubicBezTo>
                    <a:pt x="91834" y="24474"/>
                    <a:pt x="91999" y="23246"/>
                    <a:pt x="92344" y="22104"/>
                  </a:cubicBezTo>
                  <a:cubicBezTo>
                    <a:pt x="92741" y="20791"/>
                    <a:pt x="92705" y="19468"/>
                    <a:pt x="92853" y="18172"/>
                  </a:cubicBezTo>
                  <a:cubicBezTo>
                    <a:pt x="93021" y="16729"/>
                    <a:pt x="92916" y="15237"/>
                    <a:pt x="92998" y="13761"/>
                  </a:cubicBezTo>
                  <a:cubicBezTo>
                    <a:pt x="93091" y="12074"/>
                    <a:pt x="92873" y="10393"/>
                    <a:pt x="93113" y="8680"/>
                  </a:cubicBezTo>
                  <a:cubicBezTo>
                    <a:pt x="93216" y="7952"/>
                    <a:pt x="93119" y="7039"/>
                    <a:pt x="93037" y="6225"/>
                  </a:cubicBezTo>
                  <a:cubicBezTo>
                    <a:pt x="92865" y="4515"/>
                    <a:pt x="92922" y="2829"/>
                    <a:pt x="93114" y="1127"/>
                  </a:cubicBezTo>
                  <a:cubicBezTo>
                    <a:pt x="93155" y="776"/>
                    <a:pt x="93242" y="20"/>
                    <a:pt x="92706" y="20"/>
                  </a:cubicBezTo>
                  <a:cubicBezTo>
                    <a:pt x="92686" y="20"/>
                    <a:pt x="92664" y="21"/>
                    <a:pt x="92641" y="24"/>
                  </a:cubicBezTo>
                  <a:cubicBezTo>
                    <a:pt x="92497" y="38"/>
                    <a:pt x="92351" y="44"/>
                    <a:pt x="92203" y="44"/>
                  </a:cubicBezTo>
                  <a:cubicBezTo>
                    <a:pt x="91786" y="44"/>
                    <a:pt x="91361" y="0"/>
                    <a:pt x="9095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4837350" y="1404625"/>
              <a:ext cx="2197419" cy="3396282"/>
            </a:xfrm>
            <a:custGeom>
              <a:avLst/>
              <a:gdLst/>
              <a:ahLst/>
              <a:cxnLst/>
              <a:rect l="l" t="t" r="r" b="b"/>
              <a:pathLst>
                <a:path w="101054" h="185336" extrusionOk="0">
                  <a:moveTo>
                    <a:pt x="53173" y="2037"/>
                  </a:moveTo>
                  <a:cubicBezTo>
                    <a:pt x="53913" y="2037"/>
                    <a:pt x="54651" y="2083"/>
                    <a:pt x="55390" y="2218"/>
                  </a:cubicBezTo>
                  <a:cubicBezTo>
                    <a:pt x="55438" y="2226"/>
                    <a:pt x="55488" y="2276"/>
                    <a:pt x="55530" y="2276"/>
                  </a:cubicBezTo>
                  <a:cubicBezTo>
                    <a:pt x="55534" y="2276"/>
                    <a:pt x="55537" y="2276"/>
                    <a:pt x="55540" y="2276"/>
                  </a:cubicBezTo>
                  <a:cubicBezTo>
                    <a:pt x="55862" y="2208"/>
                    <a:pt x="56184" y="2182"/>
                    <a:pt x="56505" y="2182"/>
                  </a:cubicBezTo>
                  <a:cubicBezTo>
                    <a:pt x="57073" y="2182"/>
                    <a:pt x="57639" y="2264"/>
                    <a:pt x="58196" y="2349"/>
                  </a:cubicBezTo>
                  <a:cubicBezTo>
                    <a:pt x="58393" y="2379"/>
                    <a:pt x="58590" y="2389"/>
                    <a:pt x="58786" y="2389"/>
                  </a:cubicBezTo>
                  <a:cubicBezTo>
                    <a:pt x="59178" y="2389"/>
                    <a:pt x="59569" y="2349"/>
                    <a:pt x="59962" y="2349"/>
                  </a:cubicBezTo>
                  <a:cubicBezTo>
                    <a:pt x="60237" y="2349"/>
                    <a:pt x="60513" y="2369"/>
                    <a:pt x="60790" y="2435"/>
                  </a:cubicBezTo>
                  <a:cubicBezTo>
                    <a:pt x="60888" y="2458"/>
                    <a:pt x="60988" y="2465"/>
                    <a:pt x="61091" y="2465"/>
                  </a:cubicBezTo>
                  <a:cubicBezTo>
                    <a:pt x="61263" y="2465"/>
                    <a:pt x="61440" y="2445"/>
                    <a:pt x="61616" y="2445"/>
                  </a:cubicBezTo>
                  <a:cubicBezTo>
                    <a:pt x="61862" y="2445"/>
                    <a:pt x="62105" y="2485"/>
                    <a:pt x="62325" y="2681"/>
                  </a:cubicBezTo>
                  <a:cubicBezTo>
                    <a:pt x="62331" y="2686"/>
                    <a:pt x="62387" y="2705"/>
                    <a:pt x="62446" y="2705"/>
                  </a:cubicBezTo>
                  <a:cubicBezTo>
                    <a:pt x="62522" y="2705"/>
                    <a:pt x="62603" y="2674"/>
                    <a:pt x="62595" y="2543"/>
                  </a:cubicBezTo>
                  <a:cubicBezTo>
                    <a:pt x="62579" y="2268"/>
                    <a:pt x="62718" y="2191"/>
                    <a:pt x="62862" y="2191"/>
                  </a:cubicBezTo>
                  <a:cubicBezTo>
                    <a:pt x="62956" y="2191"/>
                    <a:pt x="63053" y="2224"/>
                    <a:pt x="63110" y="2255"/>
                  </a:cubicBezTo>
                  <a:cubicBezTo>
                    <a:pt x="63426" y="2429"/>
                    <a:pt x="63745" y="2468"/>
                    <a:pt x="64066" y="2468"/>
                  </a:cubicBezTo>
                  <a:cubicBezTo>
                    <a:pt x="64320" y="2468"/>
                    <a:pt x="64575" y="2444"/>
                    <a:pt x="64830" y="2444"/>
                  </a:cubicBezTo>
                  <a:cubicBezTo>
                    <a:pt x="64899" y="2444"/>
                    <a:pt x="64967" y="2445"/>
                    <a:pt x="65036" y="2450"/>
                  </a:cubicBezTo>
                  <a:cubicBezTo>
                    <a:pt x="65110" y="2455"/>
                    <a:pt x="65187" y="2457"/>
                    <a:pt x="65264" y="2457"/>
                  </a:cubicBezTo>
                  <a:cubicBezTo>
                    <a:pt x="65730" y="2457"/>
                    <a:pt x="66232" y="2378"/>
                    <a:pt x="66656" y="2378"/>
                  </a:cubicBezTo>
                  <a:cubicBezTo>
                    <a:pt x="66893" y="2378"/>
                    <a:pt x="67106" y="2403"/>
                    <a:pt x="67275" y="2479"/>
                  </a:cubicBezTo>
                  <a:cubicBezTo>
                    <a:pt x="67514" y="2587"/>
                    <a:pt x="67732" y="2622"/>
                    <a:pt x="67937" y="2622"/>
                  </a:cubicBezTo>
                  <a:cubicBezTo>
                    <a:pt x="68310" y="2622"/>
                    <a:pt x="68639" y="2507"/>
                    <a:pt x="68970" y="2507"/>
                  </a:cubicBezTo>
                  <a:cubicBezTo>
                    <a:pt x="69038" y="2507"/>
                    <a:pt x="69106" y="2512"/>
                    <a:pt x="69175" y="2523"/>
                  </a:cubicBezTo>
                  <a:cubicBezTo>
                    <a:pt x="69860" y="2638"/>
                    <a:pt x="70616" y="2530"/>
                    <a:pt x="71168" y="2715"/>
                  </a:cubicBezTo>
                  <a:cubicBezTo>
                    <a:pt x="71316" y="2764"/>
                    <a:pt x="71468" y="2782"/>
                    <a:pt x="71623" y="2782"/>
                  </a:cubicBezTo>
                  <a:cubicBezTo>
                    <a:pt x="71977" y="2782"/>
                    <a:pt x="72342" y="2690"/>
                    <a:pt x="72686" y="2690"/>
                  </a:cubicBezTo>
                  <a:cubicBezTo>
                    <a:pt x="73025" y="2690"/>
                    <a:pt x="73344" y="2779"/>
                    <a:pt x="73614" y="3133"/>
                  </a:cubicBezTo>
                  <a:cubicBezTo>
                    <a:pt x="73837" y="3031"/>
                    <a:pt x="74061" y="2995"/>
                    <a:pt x="74284" y="2995"/>
                  </a:cubicBezTo>
                  <a:cubicBezTo>
                    <a:pt x="74795" y="2995"/>
                    <a:pt x="75307" y="3182"/>
                    <a:pt x="75824" y="3182"/>
                  </a:cubicBezTo>
                  <a:cubicBezTo>
                    <a:pt x="75847" y="3182"/>
                    <a:pt x="75871" y="3182"/>
                    <a:pt x="75894" y="3181"/>
                  </a:cubicBezTo>
                  <a:cubicBezTo>
                    <a:pt x="75958" y="3178"/>
                    <a:pt x="76024" y="3177"/>
                    <a:pt x="76089" y="3177"/>
                  </a:cubicBezTo>
                  <a:cubicBezTo>
                    <a:pt x="76834" y="3177"/>
                    <a:pt x="77633" y="3330"/>
                    <a:pt x="78314" y="3735"/>
                  </a:cubicBezTo>
                  <a:cubicBezTo>
                    <a:pt x="78397" y="3784"/>
                    <a:pt x="78468" y="3803"/>
                    <a:pt x="78534" y="3803"/>
                  </a:cubicBezTo>
                  <a:cubicBezTo>
                    <a:pt x="78666" y="3803"/>
                    <a:pt x="78776" y="3729"/>
                    <a:pt x="78914" y="3688"/>
                  </a:cubicBezTo>
                  <a:cubicBezTo>
                    <a:pt x="79101" y="3632"/>
                    <a:pt x="79289" y="3600"/>
                    <a:pt x="79475" y="3600"/>
                  </a:cubicBezTo>
                  <a:cubicBezTo>
                    <a:pt x="79767" y="3600"/>
                    <a:pt x="80053" y="3678"/>
                    <a:pt x="80314" y="3860"/>
                  </a:cubicBezTo>
                  <a:cubicBezTo>
                    <a:pt x="80392" y="3915"/>
                    <a:pt x="80480" y="3979"/>
                    <a:pt x="80542" y="3979"/>
                  </a:cubicBezTo>
                  <a:cubicBezTo>
                    <a:pt x="80578" y="3979"/>
                    <a:pt x="80606" y="3957"/>
                    <a:pt x="80618" y="3900"/>
                  </a:cubicBezTo>
                  <a:cubicBezTo>
                    <a:pt x="80668" y="3665"/>
                    <a:pt x="80781" y="3595"/>
                    <a:pt x="80901" y="3595"/>
                  </a:cubicBezTo>
                  <a:cubicBezTo>
                    <a:pt x="81024" y="3595"/>
                    <a:pt x="81153" y="3667"/>
                    <a:pt x="81229" y="3710"/>
                  </a:cubicBezTo>
                  <a:cubicBezTo>
                    <a:pt x="81943" y="4117"/>
                    <a:pt x="82707" y="4025"/>
                    <a:pt x="83471" y="4070"/>
                  </a:cubicBezTo>
                  <a:cubicBezTo>
                    <a:pt x="83822" y="4092"/>
                    <a:pt x="84204" y="4118"/>
                    <a:pt x="84534" y="4563"/>
                  </a:cubicBezTo>
                  <a:cubicBezTo>
                    <a:pt x="84894" y="5050"/>
                    <a:pt x="85717" y="5004"/>
                    <a:pt x="86339" y="5162"/>
                  </a:cubicBezTo>
                  <a:cubicBezTo>
                    <a:pt x="87329" y="5413"/>
                    <a:pt x="88140" y="6099"/>
                    <a:pt x="89130" y="6279"/>
                  </a:cubicBezTo>
                  <a:cubicBezTo>
                    <a:pt x="89645" y="6373"/>
                    <a:pt x="89975" y="6894"/>
                    <a:pt x="90503" y="6894"/>
                  </a:cubicBezTo>
                  <a:cubicBezTo>
                    <a:pt x="90566" y="6894"/>
                    <a:pt x="90632" y="6886"/>
                    <a:pt x="90702" y="6869"/>
                  </a:cubicBezTo>
                  <a:cubicBezTo>
                    <a:pt x="90703" y="6869"/>
                    <a:pt x="90705" y="6869"/>
                    <a:pt x="90706" y="6869"/>
                  </a:cubicBezTo>
                  <a:cubicBezTo>
                    <a:pt x="90736" y="6869"/>
                    <a:pt x="90782" y="6941"/>
                    <a:pt x="90822" y="6975"/>
                  </a:cubicBezTo>
                  <a:cubicBezTo>
                    <a:pt x="91924" y="7866"/>
                    <a:pt x="93271" y="8360"/>
                    <a:pt x="94437" y="9173"/>
                  </a:cubicBezTo>
                  <a:cubicBezTo>
                    <a:pt x="94966" y="9541"/>
                    <a:pt x="95385" y="10039"/>
                    <a:pt x="95797" y="10439"/>
                  </a:cubicBezTo>
                  <a:cubicBezTo>
                    <a:pt x="96258" y="10889"/>
                    <a:pt x="96652" y="11568"/>
                    <a:pt x="96977" y="12202"/>
                  </a:cubicBezTo>
                  <a:cubicBezTo>
                    <a:pt x="97416" y="13060"/>
                    <a:pt x="97820" y="13955"/>
                    <a:pt x="98125" y="14849"/>
                  </a:cubicBezTo>
                  <a:cubicBezTo>
                    <a:pt x="98397" y="15648"/>
                    <a:pt x="98507" y="16561"/>
                    <a:pt x="98577" y="17423"/>
                  </a:cubicBezTo>
                  <a:cubicBezTo>
                    <a:pt x="98676" y="18641"/>
                    <a:pt x="98265" y="19846"/>
                    <a:pt x="98741" y="21108"/>
                  </a:cubicBezTo>
                  <a:cubicBezTo>
                    <a:pt x="98971" y="21716"/>
                    <a:pt x="98958" y="22626"/>
                    <a:pt x="98306" y="23276"/>
                  </a:cubicBezTo>
                  <a:cubicBezTo>
                    <a:pt x="98090" y="23491"/>
                    <a:pt x="98090" y="24020"/>
                    <a:pt x="98133" y="24277"/>
                  </a:cubicBezTo>
                  <a:cubicBezTo>
                    <a:pt x="98396" y="25846"/>
                    <a:pt x="98128" y="27394"/>
                    <a:pt x="98100" y="28950"/>
                  </a:cubicBezTo>
                  <a:cubicBezTo>
                    <a:pt x="98063" y="30890"/>
                    <a:pt x="98189" y="32830"/>
                    <a:pt x="98107" y="34775"/>
                  </a:cubicBezTo>
                  <a:cubicBezTo>
                    <a:pt x="98079" y="35412"/>
                    <a:pt x="97795" y="36135"/>
                    <a:pt x="97970" y="36628"/>
                  </a:cubicBezTo>
                  <a:cubicBezTo>
                    <a:pt x="98431" y="37926"/>
                    <a:pt x="97502" y="39136"/>
                    <a:pt x="97931" y="40358"/>
                  </a:cubicBezTo>
                  <a:cubicBezTo>
                    <a:pt x="98034" y="40649"/>
                    <a:pt x="97872" y="40808"/>
                    <a:pt x="97853" y="41029"/>
                  </a:cubicBezTo>
                  <a:cubicBezTo>
                    <a:pt x="97795" y="41700"/>
                    <a:pt x="97737" y="42339"/>
                    <a:pt x="97868" y="43038"/>
                  </a:cubicBezTo>
                  <a:cubicBezTo>
                    <a:pt x="98017" y="43836"/>
                    <a:pt x="97784" y="44733"/>
                    <a:pt x="97834" y="45530"/>
                  </a:cubicBezTo>
                  <a:cubicBezTo>
                    <a:pt x="97900" y="46606"/>
                    <a:pt x="97834" y="47670"/>
                    <a:pt x="97754" y="48716"/>
                  </a:cubicBezTo>
                  <a:cubicBezTo>
                    <a:pt x="97661" y="49923"/>
                    <a:pt x="97625" y="51137"/>
                    <a:pt x="97609" y="52335"/>
                  </a:cubicBezTo>
                  <a:cubicBezTo>
                    <a:pt x="97585" y="54246"/>
                    <a:pt x="97448" y="56155"/>
                    <a:pt x="97436" y="58069"/>
                  </a:cubicBezTo>
                  <a:cubicBezTo>
                    <a:pt x="97423" y="60122"/>
                    <a:pt x="97339" y="62199"/>
                    <a:pt x="97043" y="64260"/>
                  </a:cubicBezTo>
                  <a:cubicBezTo>
                    <a:pt x="96951" y="64896"/>
                    <a:pt x="97146" y="65691"/>
                    <a:pt x="97147" y="66409"/>
                  </a:cubicBezTo>
                  <a:cubicBezTo>
                    <a:pt x="97153" y="68104"/>
                    <a:pt x="97079" y="69799"/>
                    <a:pt x="96980" y="71493"/>
                  </a:cubicBezTo>
                  <a:cubicBezTo>
                    <a:pt x="96957" y="71886"/>
                    <a:pt x="97058" y="72315"/>
                    <a:pt x="97045" y="72740"/>
                  </a:cubicBezTo>
                  <a:cubicBezTo>
                    <a:pt x="96999" y="74283"/>
                    <a:pt x="97163" y="75831"/>
                    <a:pt x="97145" y="77363"/>
                  </a:cubicBezTo>
                  <a:cubicBezTo>
                    <a:pt x="97129" y="78626"/>
                    <a:pt x="96994" y="79922"/>
                    <a:pt x="96799" y="81202"/>
                  </a:cubicBezTo>
                  <a:cubicBezTo>
                    <a:pt x="96610" y="82430"/>
                    <a:pt x="96499" y="83692"/>
                    <a:pt x="96414" y="84946"/>
                  </a:cubicBezTo>
                  <a:cubicBezTo>
                    <a:pt x="96341" y="86011"/>
                    <a:pt x="96603" y="87086"/>
                    <a:pt x="96490" y="88107"/>
                  </a:cubicBezTo>
                  <a:cubicBezTo>
                    <a:pt x="96329" y="89564"/>
                    <a:pt x="96517" y="90980"/>
                    <a:pt x="96533" y="92413"/>
                  </a:cubicBezTo>
                  <a:cubicBezTo>
                    <a:pt x="96543" y="93282"/>
                    <a:pt x="96760" y="94064"/>
                    <a:pt x="96960" y="94891"/>
                  </a:cubicBezTo>
                  <a:cubicBezTo>
                    <a:pt x="97186" y="95823"/>
                    <a:pt x="97027" y="96845"/>
                    <a:pt x="97049" y="97829"/>
                  </a:cubicBezTo>
                  <a:cubicBezTo>
                    <a:pt x="97087" y="99476"/>
                    <a:pt x="97020" y="101119"/>
                    <a:pt x="97207" y="102775"/>
                  </a:cubicBezTo>
                  <a:cubicBezTo>
                    <a:pt x="97381" y="104325"/>
                    <a:pt x="97253" y="105908"/>
                    <a:pt x="97267" y="107477"/>
                  </a:cubicBezTo>
                  <a:cubicBezTo>
                    <a:pt x="97277" y="108626"/>
                    <a:pt x="97326" y="109774"/>
                    <a:pt x="97317" y="110921"/>
                  </a:cubicBezTo>
                  <a:cubicBezTo>
                    <a:pt x="97304" y="112280"/>
                    <a:pt x="97247" y="113638"/>
                    <a:pt x="97212" y="114996"/>
                  </a:cubicBezTo>
                  <a:cubicBezTo>
                    <a:pt x="97197" y="115584"/>
                    <a:pt x="97225" y="116176"/>
                    <a:pt x="97177" y="116761"/>
                  </a:cubicBezTo>
                  <a:cubicBezTo>
                    <a:pt x="96985" y="119058"/>
                    <a:pt x="97034" y="121365"/>
                    <a:pt x="96930" y="123666"/>
                  </a:cubicBezTo>
                  <a:cubicBezTo>
                    <a:pt x="96872" y="124959"/>
                    <a:pt x="96916" y="126293"/>
                    <a:pt x="96852" y="127600"/>
                  </a:cubicBezTo>
                  <a:cubicBezTo>
                    <a:pt x="96759" y="129519"/>
                    <a:pt x="96555" y="131435"/>
                    <a:pt x="96534" y="133358"/>
                  </a:cubicBezTo>
                  <a:cubicBezTo>
                    <a:pt x="96525" y="134171"/>
                    <a:pt x="96624" y="134991"/>
                    <a:pt x="96536" y="135792"/>
                  </a:cubicBezTo>
                  <a:cubicBezTo>
                    <a:pt x="96432" y="136734"/>
                    <a:pt x="96492" y="137675"/>
                    <a:pt x="96404" y="138607"/>
                  </a:cubicBezTo>
                  <a:cubicBezTo>
                    <a:pt x="96345" y="139222"/>
                    <a:pt x="96383" y="139853"/>
                    <a:pt x="96456" y="140423"/>
                  </a:cubicBezTo>
                  <a:cubicBezTo>
                    <a:pt x="96577" y="141378"/>
                    <a:pt x="96156" y="142279"/>
                    <a:pt x="96360" y="143215"/>
                  </a:cubicBezTo>
                  <a:cubicBezTo>
                    <a:pt x="96415" y="143470"/>
                    <a:pt x="96295" y="143716"/>
                    <a:pt x="95976" y="143726"/>
                  </a:cubicBezTo>
                  <a:cubicBezTo>
                    <a:pt x="95446" y="143743"/>
                    <a:pt x="94921" y="143897"/>
                    <a:pt x="94389" y="143897"/>
                  </a:cubicBezTo>
                  <a:cubicBezTo>
                    <a:pt x="94190" y="143897"/>
                    <a:pt x="93990" y="143875"/>
                    <a:pt x="93789" y="143817"/>
                  </a:cubicBezTo>
                  <a:cubicBezTo>
                    <a:pt x="93695" y="143790"/>
                    <a:pt x="93591" y="143773"/>
                    <a:pt x="93489" y="143773"/>
                  </a:cubicBezTo>
                  <a:cubicBezTo>
                    <a:pt x="93425" y="143773"/>
                    <a:pt x="93362" y="143780"/>
                    <a:pt x="93303" y="143795"/>
                  </a:cubicBezTo>
                  <a:cubicBezTo>
                    <a:pt x="92801" y="143928"/>
                    <a:pt x="92298" y="144005"/>
                    <a:pt x="91796" y="144005"/>
                  </a:cubicBezTo>
                  <a:cubicBezTo>
                    <a:pt x="91327" y="144005"/>
                    <a:pt x="90860" y="143938"/>
                    <a:pt x="90397" y="143786"/>
                  </a:cubicBezTo>
                  <a:cubicBezTo>
                    <a:pt x="90335" y="143766"/>
                    <a:pt x="90277" y="143757"/>
                    <a:pt x="90222" y="143757"/>
                  </a:cubicBezTo>
                  <a:cubicBezTo>
                    <a:pt x="89956" y="143757"/>
                    <a:pt x="89762" y="143958"/>
                    <a:pt x="89509" y="143996"/>
                  </a:cubicBezTo>
                  <a:cubicBezTo>
                    <a:pt x="89125" y="144052"/>
                    <a:pt x="88741" y="144069"/>
                    <a:pt x="88357" y="144069"/>
                  </a:cubicBezTo>
                  <a:cubicBezTo>
                    <a:pt x="87796" y="144069"/>
                    <a:pt x="87236" y="144033"/>
                    <a:pt x="86675" y="144033"/>
                  </a:cubicBezTo>
                  <a:cubicBezTo>
                    <a:pt x="86331" y="144033"/>
                    <a:pt x="85987" y="144046"/>
                    <a:pt x="85642" y="144090"/>
                  </a:cubicBezTo>
                  <a:cubicBezTo>
                    <a:pt x="84855" y="144188"/>
                    <a:pt x="84056" y="144261"/>
                    <a:pt x="83254" y="144261"/>
                  </a:cubicBezTo>
                  <a:cubicBezTo>
                    <a:pt x="82664" y="144261"/>
                    <a:pt x="82073" y="144221"/>
                    <a:pt x="81485" y="144124"/>
                  </a:cubicBezTo>
                  <a:cubicBezTo>
                    <a:pt x="81432" y="144114"/>
                    <a:pt x="81374" y="144108"/>
                    <a:pt x="81318" y="144108"/>
                  </a:cubicBezTo>
                  <a:cubicBezTo>
                    <a:pt x="81262" y="144108"/>
                    <a:pt x="81206" y="144114"/>
                    <a:pt x="81158" y="144133"/>
                  </a:cubicBezTo>
                  <a:cubicBezTo>
                    <a:pt x="80668" y="144313"/>
                    <a:pt x="80169" y="144357"/>
                    <a:pt x="79667" y="144357"/>
                  </a:cubicBezTo>
                  <a:cubicBezTo>
                    <a:pt x="79210" y="144357"/>
                    <a:pt x="78752" y="144321"/>
                    <a:pt x="78298" y="144321"/>
                  </a:cubicBezTo>
                  <a:cubicBezTo>
                    <a:pt x="77957" y="144321"/>
                    <a:pt x="77618" y="144341"/>
                    <a:pt x="77283" y="144411"/>
                  </a:cubicBezTo>
                  <a:cubicBezTo>
                    <a:pt x="76134" y="144651"/>
                    <a:pt x="74967" y="144522"/>
                    <a:pt x="73807" y="144684"/>
                  </a:cubicBezTo>
                  <a:cubicBezTo>
                    <a:pt x="73586" y="144714"/>
                    <a:pt x="73358" y="144725"/>
                    <a:pt x="73126" y="144725"/>
                  </a:cubicBezTo>
                  <a:cubicBezTo>
                    <a:pt x="72580" y="144725"/>
                    <a:pt x="72012" y="144666"/>
                    <a:pt x="71452" y="144666"/>
                  </a:cubicBezTo>
                  <a:cubicBezTo>
                    <a:pt x="71350" y="144666"/>
                    <a:pt x="71247" y="144668"/>
                    <a:pt x="71145" y="144672"/>
                  </a:cubicBezTo>
                  <a:cubicBezTo>
                    <a:pt x="70409" y="144707"/>
                    <a:pt x="69672" y="144753"/>
                    <a:pt x="68937" y="144753"/>
                  </a:cubicBezTo>
                  <a:cubicBezTo>
                    <a:pt x="68823" y="144753"/>
                    <a:pt x="68709" y="144752"/>
                    <a:pt x="68596" y="144749"/>
                  </a:cubicBezTo>
                  <a:cubicBezTo>
                    <a:pt x="68540" y="144748"/>
                    <a:pt x="68485" y="144748"/>
                    <a:pt x="68430" y="144748"/>
                  </a:cubicBezTo>
                  <a:cubicBezTo>
                    <a:pt x="67731" y="144748"/>
                    <a:pt x="67034" y="144833"/>
                    <a:pt x="66335" y="144833"/>
                  </a:cubicBezTo>
                  <a:cubicBezTo>
                    <a:pt x="66061" y="144833"/>
                    <a:pt x="65786" y="144820"/>
                    <a:pt x="65511" y="144783"/>
                  </a:cubicBezTo>
                  <a:cubicBezTo>
                    <a:pt x="65318" y="144757"/>
                    <a:pt x="65126" y="144747"/>
                    <a:pt x="64933" y="144747"/>
                  </a:cubicBezTo>
                  <a:cubicBezTo>
                    <a:pt x="64220" y="144747"/>
                    <a:pt x="63508" y="144888"/>
                    <a:pt x="62788" y="144888"/>
                  </a:cubicBezTo>
                  <a:cubicBezTo>
                    <a:pt x="62666" y="144888"/>
                    <a:pt x="62544" y="144884"/>
                    <a:pt x="62422" y="144875"/>
                  </a:cubicBezTo>
                  <a:cubicBezTo>
                    <a:pt x="62230" y="144860"/>
                    <a:pt x="62038" y="144853"/>
                    <a:pt x="61847" y="144853"/>
                  </a:cubicBezTo>
                  <a:cubicBezTo>
                    <a:pt x="60775" y="144853"/>
                    <a:pt x="59706" y="145053"/>
                    <a:pt x="58627" y="145053"/>
                  </a:cubicBezTo>
                  <a:cubicBezTo>
                    <a:pt x="58520" y="145053"/>
                    <a:pt x="58414" y="145051"/>
                    <a:pt x="58307" y="145047"/>
                  </a:cubicBezTo>
                  <a:cubicBezTo>
                    <a:pt x="57925" y="145031"/>
                    <a:pt x="57544" y="145023"/>
                    <a:pt x="57162" y="145023"/>
                  </a:cubicBezTo>
                  <a:cubicBezTo>
                    <a:pt x="56085" y="145023"/>
                    <a:pt x="55009" y="145090"/>
                    <a:pt x="53942" y="145257"/>
                  </a:cubicBezTo>
                  <a:cubicBezTo>
                    <a:pt x="53896" y="145264"/>
                    <a:pt x="53851" y="145268"/>
                    <a:pt x="53806" y="145268"/>
                  </a:cubicBezTo>
                  <a:cubicBezTo>
                    <a:pt x="53447" y="145268"/>
                    <a:pt x="53125" y="145065"/>
                    <a:pt x="52804" y="145065"/>
                  </a:cubicBezTo>
                  <a:cubicBezTo>
                    <a:pt x="52740" y="145065"/>
                    <a:pt x="52676" y="145073"/>
                    <a:pt x="52612" y="145092"/>
                  </a:cubicBezTo>
                  <a:cubicBezTo>
                    <a:pt x="51848" y="145322"/>
                    <a:pt x="51072" y="145366"/>
                    <a:pt x="50295" y="145366"/>
                  </a:cubicBezTo>
                  <a:cubicBezTo>
                    <a:pt x="49816" y="145366"/>
                    <a:pt x="49337" y="145350"/>
                    <a:pt x="48861" y="145350"/>
                  </a:cubicBezTo>
                  <a:cubicBezTo>
                    <a:pt x="48687" y="145350"/>
                    <a:pt x="48513" y="145352"/>
                    <a:pt x="48340" y="145358"/>
                  </a:cubicBezTo>
                  <a:cubicBezTo>
                    <a:pt x="46747" y="145412"/>
                    <a:pt x="45139" y="145444"/>
                    <a:pt x="43545" y="145487"/>
                  </a:cubicBezTo>
                  <a:cubicBezTo>
                    <a:pt x="41962" y="145530"/>
                    <a:pt x="40369" y="145558"/>
                    <a:pt x="38781" y="145684"/>
                  </a:cubicBezTo>
                  <a:cubicBezTo>
                    <a:pt x="38060" y="145741"/>
                    <a:pt x="37334" y="145753"/>
                    <a:pt x="36608" y="145753"/>
                  </a:cubicBezTo>
                  <a:cubicBezTo>
                    <a:pt x="36086" y="145753"/>
                    <a:pt x="35562" y="145747"/>
                    <a:pt x="35040" y="145747"/>
                  </a:cubicBezTo>
                  <a:cubicBezTo>
                    <a:pt x="34584" y="145747"/>
                    <a:pt x="34128" y="145751"/>
                    <a:pt x="33674" y="145769"/>
                  </a:cubicBezTo>
                  <a:cubicBezTo>
                    <a:pt x="32584" y="145811"/>
                    <a:pt x="31490" y="145891"/>
                    <a:pt x="30402" y="145959"/>
                  </a:cubicBezTo>
                  <a:cubicBezTo>
                    <a:pt x="29640" y="146005"/>
                    <a:pt x="28855" y="146008"/>
                    <a:pt x="28081" y="146049"/>
                  </a:cubicBezTo>
                  <a:cubicBezTo>
                    <a:pt x="27153" y="146098"/>
                    <a:pt x="26228" y="146222"/>
                    <a:pt x="25303" y="146222"/>
                  </a:cubicBezTo>
                  <a:cubicBezTo>
                    <a:pt x="25279" y="146222"/>
                    <a:pt x="25255" y="146222"/>
                    <a:pt x="25230" y="146221"/>
                  </a:cubicBezTo>
                  <a:cubicBezTo>
                    <a:pt x="25217" y="146221"/>
                    <a:pt x="25203" y="146221"/>
                    <a:pt x="25189" y="146221"/>
                  </a:cubicBezTo>
                  <a:cubicBezTo>
                    <a:pt x="24122" y="146221"/>
                    <a:pt x="23081" y="146466"/>
                    <a:pt x="22009" y="146466"/>
                  </a:cubicBezTo>
                  <a:cubicBezTo>
                    <a:pt x="21946" y="146466"/>
                    <a:pt x="21882" y="146465"/>
                    <a:pt x="21819" y="146464"/>
                  </a:cubicBezTo>
                  <a:cubicBezTo>
                    <a:pt x="21746" y="146462"/>
                    <a:pt x="21672" y="146461"/>
                    <a:pt x="21599" y="146461"/>
                  </a:cubicBezTo>
                  <a:cubicBezTo>
                    <a:pt x="20680" y="146461"/>
                    <a:pt x="19750" y="146612"/>
                    <a:pt x="18841" y="146775"/>
                  </a:cubicBezTo>
                  <a:cubicBezTo>
                    <a:pt x="17947" y="146935"/>
                    <a:pt x="17045" y="146899"/>
                    <a:pt x="16149" y="147006"/>
                  </a:cubicBezTo>
                  <a:cubicBezTo>
                    <a:pt x="14873" y="147158"/>
                    <a:pt x="13582" y="147434"/>
                    <a:pt x="12323" y="147434"/>
                  </a:cubicBezTo>
                  <a:cubicBezTo>
                    <a:pt x="12291" y="147434"/>
                    <a:pt x="12259" y="147434"/>
                    <a:pt x="12227" y="147433"/>
                  </a:cubicBezTo>
                  <a:cubicBezTo>
                    <a:pt x="12189" y="147433"/>
                    <a:pt x="12150" y="147433"/>
                    <a:pt x="12112" y="147433"/>
                  </a:cubicBezTo>
                  <a:cubicBezTo>
                    <a:pt x="10766" y="147433"/>
                    <a:pt x="9454" y="147718"/>
                    <a:pt x="8110" y="147718"/>
                  </a:cubicBezTo>
                  <a:cubicBezTo>
                    <a:pt x="7942" y="147718"/>
                    <a:pt x="7773" y="147714"/>
                    <a:pt x="7604" y="147704"/>
                  </a:cubicBezTo>
                  <a:cubicBezTo>
                    <a:pt x="7430" y="147693"/>
                    <a:pt x="7254" y="147688"/>
                    <a:pt x="7077" y="147688"/>
                  </a:cubicBezTo>
                  <a:cubicBezTo>
                    <a:pt x="6309" y="147688"/>
                    <a:pt x="5511" y="147791"/>
                    <a:pt x="4759" y="148044"/>
                  </a:cubicBezTo>
                  <a:cubicBezTo>
                    <a:pt x="4710" y="148061"/>
                    <a:pt x="4661" y="148067"/>
                    <a:pt x="4612" y="148067"/>
                  </a:cubicBezTo>
                  <a:cubicBezTo>
                    <a:pt x="4419" y="148067"/>
                    <a:pt x="4223" y="147964"/>
                    <a:pt x="4023" y="147964"/>
                  </a:cubicBezTo>
                  <a:cubicBezTo>
                    <a:pt x="3926" y="147964"/>
                    <a:pt x="3829" y="147988"/>
                    <a:pt x="3730" y="148059"/>
                  </a:cubicBezTo>
                  <a:cubicBezTo>
                    <a:pt x="3715" y="148070"/>
                    <a:pt x="3702" y="148076"/>
                    <a:pt x="3689" y="148076"/>
                  </a:cubicBezTo>
                  <a:cubicBezTo>
                    <a:pt x="3629" y="148076"/>
                    <a:pt x="3589" y="147945"/>
                    <a:pt x="3557" y="147491"/>
                  </a:cubicBezTo>
                  <a:cubicBezTo>
                    <a:pt x="3557" y="145473"/>
                    <a:pt x="3678" y="143799"/>
                    <a:pt x="3522" y="142148"/>
                  </a:cubicBezTo>
                  <a:cubicBezTo>
                    <a:pt x="3375" y="140594"/>
                    <a:pt x="3564" y="139059"/>
                    <a:pt x="3593" y="137526"/>
                  </a:cubicBezTo>
                  <a:cubicBezTo>
                    <a:pt x="3621" y="136154"/>
                    <a:pt x="3571" y="134755"/>
                    <a:pt x="3825" y="133376"/>
                  </a:cubicBezTo>
                  <a:cubicBezTo>
                    <a:pt x="4021" y="132313"/>
                    <a:pt x="4149" y="131230"/>
                    <a:pt x="3755" y="130143"/>
                  </a:cubicBezTo>
                  <a:cubicBezTo>
                    <a:pt x="3702" y="129994"/>
                    <a:pt x="3958" y="129561"/>
                    <a:pt x="3957" y="129166"/>
                  </a:cubicBezTo>
                  <a:cubicBezTo>
                    <a:pt x="3953" y="128038"/>
                    <a:pt x="3855" y="126875"/>
                    <a:pt x="3983" y="125793"/>
                  </a:cubicBezTo>
                  <a:cubicBezTo>
                    <a:pt x="4108" y="124740"/>
                    <a:pt x="4072" y="123700"/>
                    <a:pt x="4141" y="122658"/>
                  </a:cubicBezTo>
                  <a:cubicBezTo>
                    <a:pt x="4183" y="122040"/>
                    <a:pt x="4337" y="121416"/>
                    <a:pt x="3970" y="120809"/>
                  </a:cubicBezTo>
                  <a:cubicBezTo>
                    <a:pt x="3816" y="120552"/>
                    <a:pt x="4306" y="120313"/>
                    <a:pt x="4184" y="119932"/>
                  </a:cubicBezTo>
                  <a:cubicBezTo>
                    <a:pt x="3963" y="119246"/>
                    <a:pt x="4547" y="118442"/>
                    <a:pt x="3845" y="117784"/>
                  </a:cubicBezTo>
                  <a:cubicBezTo>
                    <a:pt x="3695" y="117645"/>
                    <a:pt x="4165" y="117395"/>
                    <a:pt x="4173" y="117085"/>
                  </a:cubicBezTo>
                  <a:cubicBezTo>
                    <a:pt x="4192" y="116289"/>
                    <a:pt x="3893" y="115517"/>
                    <a:pt x="3920" y="114751"/>
                  </a:cubicBezTo>
                  <a:cubicBezTo>
                    <a:pt x="3941" y="114156"/>
                    <a:pt x="3210" y="113665"/>
                    <a:pt x="3759" y="112984"/>
                  </a:cubicBezTo>
                  <a:cubicBezTo>
                    <a:pt x="3851" y="112869"/>
                    <a:pt x="3829" y="112215"/>
                    <a:pt x="3763" y="111874"/>
                  </a:cubicBezTo>
                  <a:cubicBezTo>
                    <a:pt x="3459" y="110306"/>
                    <a:pt x="3687" y="108723"/>
                    <a:pt x="3537" y="107167"/>
                  </a:cubicBezTo>
                  <a:cubicBezTo>
                    <a:pt x="3321" y="104948"/>
                    <a:pt x="3420" y="102738"/>
                    <a:pt x="3414" y="100525"/>
                  </a:cubicBezTo>
                  <a:cubicBezTo>
                    <a:pt x="3410" y="99193"/>
                    <a:pt x="3540" y="97857"/>
                    <a:pt x="3470" y="96531"/>
                  </a:cubicBezTo>
                  <a:cubicBezTo>
                    <a:pt x="3431" y="95761"/>
                    <a:pt x="3360" y="94994"/>
                    <a:pt x="3335" y="94219"/>
                  </a:cubicBezTo>
                  <a:cubicBezTo>
                    <a:pt x="3270" y="92145"/>
                    <a:pt x="3153" y="90073"/>
                    <a:pt x="3028" y="88001"/>
                  </a:cubicBezTo>
                  <a:cubicBezTo>
                    <a:pt x="2903" y="85918"/>
                    <a:pt x="2841" y="83830"/>
                    <a:pt x="2719" y="81754"/>
                  </a:cubicBezTo>
                  <a:cubicBezTo>
                    <a:pt x="2644" y="80462"/>
                    <a:pt x="2455" y="79109"/>
                    <a:pt x="2509" y="77844"/>
                  </a:cubicBezTo>
                  <a:cubicBezTo>
                    <a:pt x="2580" y="76229"/>
                    <a:pt x="2440" y="74630"/>
                    <a:pt x="2482" y="73024"/>
                  </a:cubicBezTo>
                  <a:cubicBezTo>
                    <a:pt x="2534" y="71082"/>
                    <a:pt x="2291" y="69128"/>
                    <a:pt x="2412" y="67194"/>
                  </a:cubicBezTo>
                  <a:cubicBezTo>
                    <a:pt x="2506" y="65666"/>
                    <a:pt x="2294" y="64149"/>
                    <a:pt x="2464" y="62625"/>
                  </a:cubicBezTo>
                  <a:cubicBezTo>
                    <a:pt x="2571" y="61672"/>
                    <a:pt x="2557" y="60703"/>
                    <a:pt x="2540" y="59741"/>
                  </a:cubicBezTo>
                  <a:cubicBezTo>
                    <a:pt x="2522" y="58743"/>
                    <a:pt x="2627" y="57753"/>
                    <a:pt x="2661" y="56760"/>
                  </a:cubicBezTo>
                  <a:cubicBezTo>
                    <a:pt x="2698" y="55698"/>
                    <a:pt x="2688" y="54619"/>
                    <a:pt x="2649" y="53556"/>
                  </a:cubicBezTo>
                  <a:cubicBezTo>
                    <a:pt x="2590" y="51967"/>
                    <a:pt x="2792" y="50386"/>
                    <a:pt x="2692" y="48800"/>
                  </a:cubicBezTo>
                  <a:cubicBezTo>
                    <a:pt x="2589" y="47199"/>
                    <a:pt x="2756" y="45598"/>
                    <a:pt x="2709" y="43990"/>
                  </a:cubicBezTo>
                  <a:cubicBezTo>
                    <a:pt x="2661" y="42390"/>
                    <a:pt x="2734" y="40773"/>
                    <a:pt x="2663" y="39173"/>
                  </a:cubicBezTo>
                  <a:cubicBezTo>
                    <a:pt x="2554" y="36653"/>
                    <a:pt x="2661" y="34131"/>
                    <a:pt x="2512" y="31615"/>
                  </a:cubicBezTo>
                  <a:cubicBezTo>
                    <a:pt x="2423" y="30129"/>
                    <a:pt x="2807" y="28658"/>
                    <a:pt x="2724" y="27196"/>
                  </a:cubicBezTo>
                  <a:cubicBezTo>
                    <a:pt x="2648" y="25853"/>
                    <a:pt x="3019" y="24573"/>
                    <a:pt x="3021" y="23236"/>
                  </a:cubicBezTo>
                  <a:cubicBezTo>
                    <a:pt x="3023" y="21975"/>
                    <a:pt x="3180" y="20630"/>
                    <a:pt x="3510" y="19343"/>
                  </a:cubicBezTo>
                  <a:cubicBezTo>
                    <a:pt x="3659" y="18759"/>
                    <a:pt x="4161" y="18274"/>
                    <a:pt x="4073" y="17690"/>
                  </a:cubicBezTo>
                  <a:cubicBezTo>
                    <a:pt x="3926" y="16726"/>
                    <a:pt x="4297" y="15882"/>
                    <a:pt x="4605" y="15061"/>
                  </a:cubicBezTo>
                  <a:cubicBezTo>
                    <a:pt x="5432" y="12854"/>
                    <a:pt x="6108" y="10505"/>
                    <a:pt x="7780" y="8784"/>
                  </a:cubicBezTo>
                  <a:cubicBezTo>
                    <a:pt x="8814" y="7722"/>
                    <a:pt x="10023" y="6803"/>
                    <a:pt x="11416" y="6062"/>
                  </a:cubicBezTo>
                  <a:cubicBezTo>
                    <a:pt x="13310" y="5053"/>
                    <a:pt x="15309" y="4421"/>
                    <a:pt x="17300" y="3759"/>
                  </a:cubicBezTo>
                  <a:cubicBezTo>
                    <a:pt x="18579" y="3334"/>
                    <a:pt x="19979" y="3235"/>
                    <a:pt x="21355" y="3103"/>
                  </a:cubicBezTo>
                  <a:cubicBezTo>
                    <a:pt x="22415" y="3001"/>
                    <a:pt x="23510" y="2983"/>
                    <a:pt x="24586" y="2749"/>
                  </a:cubicBezTo>
                  <a:cubicBezTo>
                    <a:pt x="24932" y="2674"/>
                    <a:pt x="25299" y="2651"/>
                    <a:pt x="25674" y="2651"/>
                  </a:cubicBezTo>
                  <a:cubicBezTo>
                    <a:pt x="26195" y="2651"/>
                    <a:pt x="26733" y="2695"/>
                    <a:pt x="27252" y="2700"/>
                  </a:cubicBezTo>
                  <a:cubicBezTo>
                    <a:pt x="27420" y="2702"/>
                    <a:pt x="27585" y="2716"/>
                    <a:pt x="27752" y="2716"/>
                  </a:cubicBezTo>
                  <a:cubicBezTo>
                    <a:pt x="27868" y="2716"/>
                    <a:pt x="27985" y="2709"/>
                    <a:pt x="28105" y="2686"/>
                  </a:cubicBezTo>
                  <a:cubicBezTo>
                    <a:pt x="28391" y="2632"/>
                    <a:pt x="28677" y="2612"/>
                    <a:pt x="28963" y="2612"/>
                  </a:cubicBezTo>
                  <a:cubicBezTo>
                    <a:pt x="29483" y="2612"/>
                    <a:pt x="30004" y="2678"/>
                    <a:pt x="30520" y="2725"/>
                  </a:cubicBezTo>
                  <a:cubicBezTo>
                    <a:pt x="30574" y="2730"/>
                    <a:pt x="30628" y="2732"/>
                    <a:pt x="30681" y="2732"/>
                  </a:cubicBezTo>
                  <a:cubicBezTo>
                    <a:pt x="31061" y="2732"/>
                    <a:pt x="31424" y="2622"/>
                    <a:pt x="31778" y="2622"/>
                  </a:cubicBezTo>
                  <a:cubicBezTo>
                    <a:pt x="31818" y="2622"/>
                    <a:pt x="31857" y="2623"/>
                    <a:pt x="31896" y="2626"/>
                  </a:cubicBezTo>
                  <a:cubicBezTo>
                    <a:pt x="32058" y="2639"/>
                    <a:pt x="32220" y="2644"/>
                    <a:pt x="32382" y="2644"/>
                  </a:cubicBezTo>
                  <a:cubicBezTo>
                    <a:pt x="33229" y="2644"/>
                    <a:pt x="34072" y="2502"/>
                    <a:pt x="34918" y="2502"/>
                  </a:cubicBezTo>
                  <a:cubicBezTo>
                    <a:pt x="35244" y="2502"/>
                    <a:pt x="35570" y="2523"/>
                    <a:pt x="35897" y="2581"/>
                  </a:cubicBezTo>
                  <a:cubicBezTo>
                    <a:pt x="35907" y="2583"/>
                    <a:pt x="35917" y="2584"/>
                    <a:pt x="35927" y="2584"/>
                  </a:cubicBezTo>
                  <a:cubicBezTo>
                    <a:pt x="36106" y="2584"/>
                    <a:pt x="36300" y="2314"/>
                    <a:pt x="36502" y="2314"/>
                  </a:cubicBezTo>
                  <a:cubicBezTo>
                    <a:pt x="36545" y="2314"/>
                    <a:pt x="36588" y="2327"/>
                    <a:pt x="36631" y="2356"/>
                  </a:cubicBezTo>
                  <a:cubicBezTo>
                    <a:pt x="36934" y="2560"/>
                    <a:pt x="37292" y="2620"/>
                    <a:pt x="37619" y="2620"/>
                  </a:cubicBezTo>
                  <a:cubicBezTo>
                    <a:pt x="37830" y="2620"/>
                    <a:pt x="38027" y="2595"/>
                    <a:pt x="38190" y="2569"/>
                  </a:cubicBezTo>
                  <a:cubicBezTo>
                    <a:pt x="38421" y="2530"/>
                    <a:pt x="38650" y="2516"/>
                    <a:pt x="38877" y="2516"/>
                  </a:cubicBezTo>
                  <a:cubicBezTo>
                    <a:pt x="39582" y="2516"/>
                    <a:pt x="40268" y="2656"/>
                    <a:pt x="40962" y="2656"/>
                  </a:cubicBezTo>
                  <a:cubicBezTo>
                    <a:pt x="41048" y="2656"/>
                    <a:pt x="41134" y="2654"/>
                    <a:pt x="41221" y="2649"/>
                  </a:cubicBezTo>
                  <a:cubicBezTo>
                    <a:pt x="41913" y="2611"/>
                    <a:pt x="42614" y="2406"/>
                    <a:pt x="43294" y="2406"/>
                  </a:cubicBezTo>
                  <a:cubicBezTo>
                    <a:pt x="43408" y="2406"/>
                    <a:pt x="43520" y="2412"/>
                    <a:pt x="43632" y="2425"/>
                  </a:cubicBezTo>
                  <a:cubicBezTo>
                    <a:pt x="43792" y="2443"/>
                    <a:pt x="43951" y="2451"/>
                    <a:pt x="44108" y="2451"/>
                  </a:cubicBezTo>
                  <a:cubicBezTo>
                    <a:pt x="44874" y="2451"/>
                    <a:pt x="45614" y="2269"/>
                    <a:pt x="46377" y="2265"/>
                  </a:cubicBezTo>
                  <a:cubicBezTo>
                    <a:pt x="47548" y="2259"/>
                    <a:pt x="48734" y="2260"/>
                    <a:pt x="49911" y="2195"/>
                  </a:cubicBezTo>
                  <a:cubicBezTo>
                    <a:pt x="50999" y="2136"/>
                    <a:pt x="52086" y="2037"/>
                    <a:pt x="53173" y="2037"/>
                  </a:cubicBezTo>
                  <a:close/>
                  <a:moveTo>
                    <a:pt x="94254" y="145253"/>
                  </a:moveTo>
                  <a:cubicBezTo>
                    <a:pt x="94665" y="145253"/>
                    <a:pt x="95090" y="145297"/>
                    <a:pt x="95507" y="145297"/>
                  </a:cubicBezTo>
                  <a:cubicBezTo>
                    <a:pt x="95655" y="145297"/>
                    <a:pt x="95801" y="145291"/>
                    <a:pt x="95945" y="145277"/>
                  </a:cubicBezTo>
                  <a:cubicBezTo>
                    <a:pt x="95968" y="145274"/>
                    <a:pt x="95990" y="145273"/>
                    <a:pt x="96010" y="145273"/>
                  </a:cubicBezTo>
                  <a:cubicBezTo>
                    <a:pt x="96546" y="145273"/>
                    <a:pt x="96459" y="146029"/>
                    <a:pt x="96418" y="146380"/>
                  </a:cubicBezTo>
                  <a:cubicBezTo>
                    <a:pt x="96226" y="148082"/>
                    <a:pt x="96169" y="149768"/>
                    <a:pt x="96341" y="151478"/>
                  </a:cubicBezTo>
                  <a:cubicBezTo>
                    <a:pt x="96423" y="152292"/>
                    <a:pt x="96520" y="153205"/>
                    <a:pt x="96417" y="153933"/>
                  </a:cubicBezTo>
                  <a:cubicBezTo>
                    <a:pt x="96177" y="155646"/>
                    <a:pt x="96395" y="157327"/>
                    <a:pt x="96302" y="159014"/>
                  </a:cubicBezTo>
                  <a:cubicBezTo>
                    <a:pt x="96220" y="160490"/>
                    <a:pt x="96325" y="161982"/>
                    <a:pt x="96157" y="163425"/>
                  </a:cubicBezTo>
                  <a:cubicBezTo>
                    <a:pt x="96009" y="164721"/>
                    <a:pt x="96045" y="166044"/>
                    <a:pt x="95648" y="167357"/>
                  </a:cubicBezTo>
                  <a:cubicBezTo>
                    <a:pt x="95303" y="168499"/>
                    <a:pt x="95138" y="169727"/>
                    <a:pt x="94704" y="170856"/>
                  </a:cubicBezTo>
                  <a:cubicBezTo>
                    <a:pt x="94178" y="172227"/>
                    <a:pt x="93978" y="173786"/>
                    <a:pt x="92476" y="174633"/>
                  </a:cubicBezTo>
                  <a:cubicBezTo>
                    <a:pt x="91912" y="174951"/>
                    <a:pt x="91484" y="175603"/>
                    <a:pt x="91133" y="176121"/>
                  </a:cubicBezTo>
                  <a:cubicBezTo>
                    <a:pt x="90236" y="177446"/>
                    <a:pt x="88981" y="178267"/>
                    <a:pt x="87710" y="179109"/>
                  </a:cubicBezTo>
                  <a:cubicBezTo>
                    <a:pt x="87180" y="179463"/>
                    <a:pt x="86541" y="179516"/>
                    <a:pt x="85928" y="179618"/>
                  </a:cubicBezTo>
                  <a:cubicBezTo>
                    <a:pt x="85422" y="179703"/>
                    <a:pt x="84828" y="179838"/>
                    <a:pt x="84481" y="180055"/>
                  </a:cubicBezTo>
                  <a:cubicBezTo>
                    <a:pt x="83469" y="180688"/>
                    <a:pt x="82325" y="180566"/>
                    <a:pt x="81278" y="180897"/>
                  </a:cubicBezTo>
                  <a:cubicBezTo>
                    <a:pt x="81111" y="180950"/>
                    <a:pt x="80942" y="180978"/>
                    <a:pt x="80766" y="180978"/>
                  </a:cubicBezTo>
                  <a:cubicBezTo>
                    <a:pt x="80632" y="180978"/>
                    <a:pt x="80494" y="180961"/>
                    <a:pt x="80351" y="180927"/>
                  </a:cubicBezTo>
                  <a:cubicBezTo>
                    <a:pt x="80232" y="180899"/>
                    <a:pt x="80115" y="180887"/>
                    <a:pt x="80000" y="180887"/>
                  </a:cubicBezTo>
                  <a:cubicBezTo>
                    <a:pt x="79491" y="180887"/>
                    <a:pt x="79009" y="181124"/>
                    <a:pt x="78520" y="181262"/>
                  </a:cubicBezTo>
                  <a:cubicBezTo>
                    <a:pt x="78030" y="181401"/>
                    <a:pt x="77526" y="181361"/>
                    <a:pt x="77013" y="181503"/>
                  </a:cubicBezTo>
                  <a:cubicBezTo>
                    <a:pt x="76189" y="181733"/>
                    <a:pt x="75175" y="181606"/>
                    <a:pt x="74417" y="181837"/>
                  </a:cubicBezTo>
                  <a:cubicBezTo>
                    <a:pt x="73908" y="181992"/>
                    <a:pt x="73402" y="182012"/>
                    <a:pt x="72905" y="182012"/>
                  </a:cubicBezTo>
                  <a:cubicBezTo>
                    <a:pt x="72728" y="182012"/>
                    <a:pt x="72552" y="182009"/>
                    <a:pt x="72378" y="182009"/>
                  </a:cubicBezTo>
                  <a:cubicBezTo>
                    <a:pt x="72148" y="182009"/>
                    <a:pt x="71920" y="182014"/>
                    <a:pt x="71696" y="182035"/>
                  </a:cubicBezTo>
                  <a:cubicBezTo>
                    <a:pt x="71084" y="182093"/>
                    <a:pt x="70446" y="182386"/>
                    <a:pt x="69773" y="182386"/>
                  </a:cubicBezTo>
                  <a:cubicBezTo>
                    <a:pt x="69467" y="182386"/>
                    <a:pt x="69154" y="182325"/>
                    <a:pt x="68833" y="182155"/>
                  </a:cubicBezTo>
                  <a:cubicBezTo>
                    <a:pt x="68753" y="182112"/>
                    <a:pt x="68663" y="182095"/>
                    <a:pt x="68567" y="182095"/>
                  </a:cubicBezTo>
                  <a:cubicBezTo>
                    <a:pt x="68119" y="182095"/>
                    <a:pt x="67523" y="182475"/>
                    <a:pt x="66984" y="182475"/>
                  </a:cubicBezTo>
                  <a:cubicBezTo>
                    <a:pt x="66982" y="182475"/>
                    <a:pt x="66979" y="182475"/>
                    <a:pt x="66977" y="182475"/>
                  </a:cubicBezTo>
                  <a:cubicBezTo>
                    <a:pt x="65798" y="182475"/>
                    <a:pt x="64649" y="182731"/>
                    <a:pt x="63489" y="182894"/>
                  </a:cubicBezTo>
                  <a:cubicBezTo>
                    <a:pt x="62377" y="183050"/>
                    <a:pt x="61227" y="183032"/>
                    <a:pt x="60168" y="183426"/>
                  </a:cubicBezTo>
                  <a:cubicBezTo>
                    <a:pt x="60090" y="183455"/>
                    <a:pt x="60015" y="183467"/>
                    <a:pt x="59945" y="183467"/>
                  </a:cubicBezTo>
                  <a:cubicBezTo>
                    <a:pt x="59678" y="183467"/>
                    <a:pt x="59472" y="183297"/>
                    <a:pt x="59333" y="183251"/>
                  </a:cubicBezTo>
                  <a:cubicBezTo>
                    <a:pt x="59240" y="183221"/>
                    <a:pt x="59148" y="183209"/>
                    <a:pt x="59056" y="183209"/>
                  </a:cubicBezTo>
                  <a:cubicBezTo>
                    <a:pt x="58693" y="183209"/>
                    <a:pt x="58339" y="183397"/>
                    <a:pt x="57996" y="183397"/>
                  </a:cubicBezTo>
                  <a:cubicBezTo>
                    <a:pt x="57825" y="183397"/>
                    <a:pt x="57657" y="183350"/>
                    <a:pt x="57492" y="183209"/>
                  </a:cubicBezTo>
                  <a:cubicBezTo>
                    <a:pt x="57295" y="183356"/>
                    <a:pt x="57085" y="183404"/>
                    <a:pt x="56869" y="183404"/>
                  </a:cubicBezTo>
                  <a:cubicBezTo>
                    <a:pt x="56449" y="183404"/>
                    <a:pt x="56004" y="183221"/>
                    <a:pt x="55581" y="183221"/>
                  </a:cubicBezTo>
                  <a:cubicBezTo>
                    <a:pt x="55301" y="183221"/>
                    <a:pt x="55031" y="183300"/>
                    <a:pt x="54782" y="183564"/>
                  </a:cubicBezTo>
                  <a:cubicBezTo>
                    <a:pt x="54717" y="183633"/>
                    <a:pt x="54657" y="183660"/>
                    <a:pt x="54600" y="183660"/>
                  </a:cubicBezTo>
                  <a:cubicBezTo>
                    <a:pt x="54412" y="183660"/>
                    <a:pt x="54261" y="183361"/>
                    <a:pt x="54074" y="183309"/>
                  </a:cubicBezTo>
                  <a:cubicBezTo>
                    <a:pt x="53903" y="183262"/>
                    <a:pt x="53736" y="183244"/>
                    <a:pt x="53573" y="183244"/>
                  </a:cubicBezTo>
                  <a:cubicBezTo>
                    <a:pt x="53092" y="183244"/>
                    <a:pt x="52639" y="183400"/>
                    <a:pt x="52188" y="183429"/>
                  </a:cubicBezTo>
                  <a:cubicBezTo>
                    <a:pt x="52128" y="183433"/>
                    <a:pt x="52070" y="183434"/>
                    <a:pt x="52011" y="183434"/>
                  </a:cubicBezTo>
                  <a:cubicBezTo>
                    <a:pt x="51446" y="183434"/>
                    <a:pt x="50888" y="183278"/>
                    <a:pt x="50318" y="183278"/>
                  </a:cubicBezTo>
                  <a:cubicBezTo>
                    <a:pt x="50053" y="183278"/>
                    <a:pt x="49785" y="183312"/>
                    <a:pt x="49513" y="183411"/>
                  </a:cubicBezTo>
                  <a:cubicBezTo>
                    <a:pt x="49401" y="183451"/>
                    <a:pt x="49229" y="183484"/>
                    <a:pt x="49035" y="183484"/>
                  </a:cubicBezTo>
                  <a:cubicBezTo>
                    <a:pt x="48784" y="183484"/>
                    <a:pt x="48496" y="183430"/>
                    <a:pt x="48249" y="183269"/>
                  </a:cubicBezTo>
                  <a:cubicBezTo>
                    <a:pt x="48161" y="183213"/>
                    <a:pt x="48074" y="183191"/>
                    <a:pt x="47985" y="183191"/>
                  </a:cubicBezTo>
                  <a:cubicBezTo>
                    <a:pt x="47666" y="183191"/>
                    <a:pt x="47334" y="183478"/>
                    <a:pt x="46948" y="183478"/>
                  </a:cubicBezTo>
                  <a:cubicBezTo>
                    <a:pt x="46889" y="183478"/>
                    <a:pt x="46828" y="183471"/>
                    <a:pt x="46766" y="183455"/>
                  </a:cubicBezTo>
                  <a:cubicBezTo>
                    <a:pt x="46454" y="183375"/>
                    <a:pt x="46020" y="183448"/>
                    <a:pt x="45681" y="183331"/>
                  </a:cubicBezTo>
                  <a:cubicBezTo>
                    <a:pt x="45494" y="183265"/>
                    <a:pt x="45319" y="183231"/>
                    <a:pt x="45147" y="183231"/>
                  </a:cubicBezTo>
                  <a:cubicBezTo>
                    <a:pt x="44959" y="183231"/>
                    <a:pt x="44774" y="183272"/>
                    <a:pt x="44578" y="183359"/>
                  </a:cubicBezTo>
                  <a:cubicBezTo>
                    <a:pt x="44412" y="183433"/>
                    <a:pt x="44238" y="183561"/>
                    <a:pt x="44072" y="183561"/>
                  </a:cubicBezTo>
                  <a:cubicBezTo>
                    <a:pt x="43943" y="183561"/>
                    <a:pt x="43818" y="183483"/>
                    <a:pt x="43705" y="183238"/>
                  </a:cubicBezTo>
                  <a:cubicBezTo>
                    <a:pt x="43656" y="183134"/>
                    <a:pt x="43610" y="183096"/>
                    <a:pt x="43564" y="183096"/>
                  </a:cubicBezTo>
                  <a:cubicBezTo>
                    <a:pt x="43448" y="183096"/>
                    <a:pt x="43335" y="183332"/>
                    <a:pt x="43204" y="183345"/>
                  </a:cubicBezTo>
                  <a:cubicBezTo>
                    <a:pt x="42794" y="183391"/>
                    <a:pt x="42345" y="183430"/>
                    <a:pt x="41920" y="183430"/>
                  </a:cubicBezTo>
                  <a:cubicBezTo>
                    <a:pt x="41494" y="183430"/>
                    <a:pt x="41092" y="183391"/>
                    <a:pt x="40780" y="183279"/>
                  </a:cubicBezTo>
                  <a:cubicBezTo>
                    <a:pt x="40644" y="183230"/>
                    <a:pt x="40508" y="183212"/>
                    <a:pt x="40371" y="183212"/>
                  </a:cubicBezTo>
                  <a:cubicBezTo>
                    <a:pt x="39967" y="183212"/>
                    <a:pt x="39564" y="183370"/>
                    <a:pt x="39189" y="183370"/>
                  </a:cubicBezTo>
                  <a:cubicBezTo>
                    <a:pt x="38917" y="183370"/>
                    <a:pt x="38660" y="183287"/>
                    <a:pt x="38429" y="183000"/>
                  </a:cubicBezTo>
                  <a:cubicBezTo>
                    <a:pt x="38111" y="183145"/>
                    <a:pt x="37797" y="183198"/>
                    <a:pt x="37486" y="183198"/>
                  </a:cubicBezTo>
                  <a:cubicBezTo>
                    <a:pt x="36622" y="183198"/>
                    <a:pt x="35776" y="182791"/>
                    <a:pt x="34900" y="182791"/>
                  </a:cubicBezTo>
                  <a:cubicBezTo>
                    <a:pt x="34887" y="182791"/>
                    <a:pt x="34874" y="182791"/>
                    <a:pt x="34861" y="182791"/>
                  </a:cubicBezTo>
                  <a:cubicBezTo>
                    <a:pt x="34350" y="182797"/>
                    <a:pt x="33830" y="182823"/>
                    <a:pt x="33303" y="182823"/>
                  </a:cubicBezTo>
                  <a:cubicBezTo>
                    <a:pt x="32786" y="182823"/>
                    <a:pt x="32262" y="182798"/>
                    <a:pt x="31737" y="182705"/>
                  </a:cubicBezTo>
                  <a:cubicBezTo>
                    <a:pt x="31208" y="182611"/>
                    <a:pt x="30644" y="182516"/>
                    <a:pt x="30061" y="182516"/>
                  </a:cubicBezTo>
                  <a:cubicBezTo>
                    <a:pt x="29721" y="182516"/>
                    <a:pt x="29375" y="182548"/>
                    <a:pt x="29025" y="182631"/>
                  </a:cubicBezTo>
                  <a:cubicBezTo>
                    <a:pt x="28871" y="182668"/>
                    <a:pt x="28711" y="182684"/>
                    <a:pt x="28547" y="182684"/>
                  </a:cubicBezTo>
                  <a:cubicBezTo>
                    <a:pt x="27956" y="182684"/>
                    <a:pt x="27314" y="182483"/>
                    <a:pt x="26724" y="182340"/>
                  </a:cubicBezTo>
                  <a:cubicBezTo>
                    <a:pt x="26532" y="182294"/>
                    <a:pt x="26280" y="182289"/>
                    <a:pt x="26029" y="182289"/>
                  </a:cubicBezTo>
                  <a:cubicBezTo>
                    <a:pt x="25964" y="182289"/>
                    <a:pt x="25900" y="182289"/>
                    <a:pt x="25837" y="182289"/>
                  </a:cubicBezTo>
                  <a:cubicBezTo>
                    <a:pt x="25511" y="182289"/>
                    <a:pt x="25211" y="182281"/>
                    <a:pt x="25075" y="182180"/>
                  </a:cubicBezTo>
                  <a:cubicBezTo>
                    <a:pt x="24873" y="182028"/>
                    <a:pt x="24686" y="181985"/>
                    <a:pt x="24506" y="181985"/>
                  </a:cubicBezTo>
                  <a:cubicBezTo>
                    <a:pt x="24263" y="181985"/>
                    <a:pt x="24034" y="182064"/>
                    <a:pt x="23802" y="182064"/>
                  </a:cubicBezTo>
                  <a:cubicBezTo>
                    <a:pt x="23751" y="182064"/>
                    <a:pt x="23700" y="182060"/>
                    <a:pt x="23648" y="182051"/>
                  </a:cubicBezTo>
                  <a:cubicBezTo>
                    <a:pt x="23235" y="181976"/>
                    <a:pt x="22815" y="181960"/>
                    <a:pt x="22396" y="181960"/>
                  </a:cubicBezTo>
                  <a:cubicBezTo>
                    <a:pt x="22106" y="181960"/>
                    <a:pt x="21815" y="181968"/>
                    <a:pt x="21528" y="181968"/>
                  </a:cubicBezTo>
                  <a:cubicBezTo>
                    <a:pt x="21268" y="181968"/>
                    <a:pt x="21011" y="181962"/>
                    <a:pt x="20757" y="181939"/>
                  </a:cubicBezTo>
                  <a:cubicBezTo>
                    <a:pt x="19821" y="181855"/>
                    <a:pt x="18836" y="181719"/>
                    <a:pt x="17900" y="181459"/>
                  </a:cubicBezTo>
                  <a:cubicBezTo>
                    <a:pt x="16850" y="181167"/>
                    <a:pt x="15779" y="180971"/>
                    <a:pt x="14739" y="180617"/>
                  </a:cubicBezTo>
                  <a:cubicBezTo>
                    <a:pt x="13699" y="180263"/>
                    <a:pt x="12785" y="179689"/>
                    <a:pt x="11808" y="179228"/>
                  </a:cubicBezTo>
                  <a:cubicBezTo>
                    <a:pt x="11188" y="178933"/>
                    <a:pt x="10454" y="178642"/>
                    <a:pt x="10080" y="178124"/>
                  </a:cubicBezTo>
                  <a:cubicBezTo>
                    <a:pt x="9630" y="177501"/>
                    <a:pt x="8925" y="177201"/>
                    <a:pt x="8519" y="176529"/>
                  </a:cubicBezTo>
                  <a:cubicBezTo>
                    <a:pt x="8069" y="175784"/>
                    <a:pt x="7148" y="175411"/>
                    <a:pt x="6752" y="174560"/>
                  </a:cubicBezTo>
                  <a:cubicBezTo>
                    <a:pt x="6268" y="173524"/>
                    <a:pt x="5679" y="172554"/>
                    <a:pt x="5257" y="171467"/>
                  </a:cubicBezTo>
                  <a:cubicBezTo>
                    <a:pt x="4720" y="170086"/>
                    <a:pt x="4745" y="168677"/>
                    <a:pt x="4443" y="167306"/>
                  </a:cubicBezTo>
                  <a:cubicBezTo>
                    <a:pt x="4099" y="165743"/>
                    <a:pt x="4226" y="164168"/>
                    <a:pt x="3957" y="162629"/>
                  </a:cubicBezTo>
                  <a:cubicBezTo>
                    <a:pt x="3762" y="161510"/>
                    <a:pt x="3868" y="160369"/>
                    <a:pt x="3646" y="159282"/>
                  </a:cubicBezTo>
                  <a:cubicBezTo>
                    <a:pt x="3305" y="157617"/>
                    <a:pt x="3547" y="155947"/>
                    <a:pt x="3446" y="154283"/>
                  </a:cubicBezTo>
                  <a:cubicBezTo>
                    <a:pt x="3366" y="152981"/>
                    <a:pt x="3393" y="151625"/>
                    <a:pt x="3549" y="150304"/>
                  </a:cubicBezTo>
                  <a:cubicBezTo>
                    <a:pt x="3573" y="150105"/>
                    <a:pt x="3598" y="149915"/>
                    <a:pt x="3578" y="149642"/>
                  </a:cubicBezTo>
                  <a:lnTo>
                    <a:pt x="3578" y="149642"/>
                  </a:lnTo>
                  <a:cubicBezTo>
                    <a:pt x="3790" y="150082"/>
                    <a:pt x="4080" y="150206"/>
                    <a:pt x="4374" y="150206"/>
                  </a:cubicBezTo>
                  <a:cubicBezTo>
                    <a:pt x="4720" y="150206"/>
                    <a:pt x="5072" y="150035"/>
                    <a:pt x="5313" y="150001"/>
                  </a:cubicBezTo>
                  <a:cubicBezTo>
                    <a:pt x="6935" y="149773"/>
                    <a:pt x="8546" y="149699"/>
                    <a:pt x="10178" y="149675"/>
                  </a:cubicBezTo>
                  <a:cubicBezTo>
                    <a:pt x="11744" y="149651"/>
                    <a:pt x="13313" y="149482"/>
                    <a:pt x="14871" y="149342"/>
                  </a:cubicBezTo>
                  <a:cubicBezTo>
                    <a:pt x="15011" y="149330"/>
                    <a:pt x="15153" y="149326"/>
                    <a:pt x="15298" y="149326"/>
                  </a:cubicBezTo>
                  <a:cubicBezTo>
                    <a:pt x="15491" y="149326"/>
                    <a:pt x="15687" y="149332"/>
                    <a:pt x="15883" y="149332"/>
                  </a:cubicBezTo>
                  <a:cubicBezTo>
                    <a:pt x="16417" y="149332"/>
                    <a:pt x="16952" y="149285"/>
                    <a:pt x="17421" y="148935"/>
                  </a:cubicBezTo>
                  <a:cubicBezTo>
                    <a:pt x="17577" y="149082"/>
                    <a:pt x="17739" y="149129"/>
                    <a:pt x="17904" y="149129"/>
                  </a:cubicBezTo>
                  <a:cubicBezTo>
                    <a:pt x="18194" y="149129"/>
                    <a:pt x="18495" y="148985"/>
                    <a:pt x="18802" y="148985"/>
                  </a:cubicBezTo>
                  <a:cubicBezTo>
                    <a:pt x="18856" y="148985"/>
                    <a:pt x="18910" y="148990"/>
                    <a:pt x="18964" y="149000"/>
                  </a:cubicBezTo>
                  <a:cubicBezTo>
                    <a:pt x="19080" y="149023"/>
                    <a:pt x="19198" y="149033"/>
                    <a:pt x="19318" y="149033"/>
                  </a:cubicBezTo>
                  <a:cubicBezTo>
                    <a:pt x="19881" y="149033"/>
                    <a:pt x="20483" y="148821"/>
                    <a:pt x="21066" y="148777"/>
                  </a:cubicBezTo>
                  <a:cubicBezTo>
                    <a:pt x="22179" y="148694"/>
                    <a:pt x="23286" y="148565"/>
                    <a:pt x="24403" y="148501"/>
                  </a:cubicBezTo>
                  <a:cubicBezTo>
                    <a:pt x="25677" y="148430"/>
                    <a:pt x="26963" y="148347"/>
                    <a:pt x="28236" y="148246"/>
                  </a:cubicBezTo>
                  <a:cubicBezTo>
                    <a:pt x="28615" y="148215"/>
                    <a:pt x="29054" y="148046"/>
                    <a:pt x="29486" y="148046"/>
                  </a:cubicBezTo>
                  <a:cubicBezTo>
                    <a:pt x="29752" y="148046"/>
                    <a:pt x="30015" y="148110"/>
                    <a:pt x="30261" y="148309"/>
                  </a:cubicBezTo>
                  <a:cubicBezTo>
                    <a:pt x="30272" y="148318"/>
                    <a:pt x="30290" y="148322"/>
                    <a:pt x="30310" y="148322"/>
                  </a:cubicBezTo>
                  <a:cubicBezTo>
                    <a:pt x="30345" y="148322"/>
                    <a:pt x="30389" y="148311"/>
                    <a:pt x="30422" y="148301"/>
                  </a:cubicBezTo>
                  <a:cubicBezTo>
                    <a:pt x="30993" y="148137"/>
                    <a:pt x="31573" y="148100"/>
                    <a:pt x="32157" y="148100"/>
                  </a:cubicBezTo>
                  <a:cubicBezTo>
                    <a:pt x="32627" y="148100"/>
                    <a:pt x="33100" y="148124"/>
                    <a:pt x="33571" y="148124"/>
                  </a:cubicBezTo>
                  <a:cubicBezTo>
                    <a:pt x="34162" y="148124"/>
                    <a:pt x="34752" y="148086"/>
                    <a:pt x="35332" y="147918"/>
                  </a:cubicBezTo>
                  <a:cubicBezTo>
                    <a:pt x="35464" y="147879"/>
                    <a:pt x="35604" y="147865"/>
                    <a:pt x="35747" y="147865"/>
                  </a:cubicBezTo>
                  <a:cubicBezTo>
                    <a:pt x="36059" y="147865"/>
                    <a:pt x="36391" y="147932"/>
                    <a:pt x="36703" y="147963"/>
                  </a:cubicBezTo>
                  <a:cubicBezTo>
                    <a:pt x="37022" y="147995"/>
                    <a:pt x="37341" y="148015"/>
                    <a:pt x="37657" y="148015"/>
                  </a:cubicBezTo>
                  <a:cubicBezTo>
                    <a:pt x="38286" y="148015"/>
                    <a:pt x="38906" y="147934"/>
                    <a:pt x="39503" y="147703"/>
                  </a:cubicBezTo>
                  <a:cubicBezTo>
                    <a:pt x="39555" y="147682"/>
                    <a:pt x="39601" y="147674"/>
                    <a:pt x="39644" y="147674"/>
                  </a:cubicBezTo>
                  <a:cubicBezTo>
                    <a:pt x="39832" y="147674"/>
                    <a:pt x="39950" y="147832"/>
                    <a:pt x="40157" y="147832"/>
                  </a:cubicBezTo>
                  <a:cubicBezTo>
                    <a:pt x="40180" y="147832"/>
                    <a:pt x="40204" y="147830"/>
                    <a:pt x="40229" y="147826"/>
                  </a:cubicBezTo>
                  <a:cubicBezTo>
                    <a:pt x="41057" y="147688"/>
                    <a:pt x="41914" y="147535"/>
                    <a:pt x="42748" y="147535"/>
                  </a:cubicBezTo>
                  <a:cubicBezTo>
                    <a:pt x="42992" y="147535"/>
                    <a:pt x="43234" y="147548"/>
                    <a:pt x="43473" y="147578"/>
                  </a:cubicBezTo>
                  <a:cubicBezTo>
                    <a:pt x="43814" y="147622"/>
                    <a:pt x="44151" y="147637"/>
                    <a:pt x="44486" y="147637"/>
                  </a:cubicBezTo>
                  <a:cubicBezTo>
                    <a:pt x="45212" y="147637"/>
                    <a:pt x="45926" y="147563"/>
                    <a:pt x="46650" y="147534"/>
                  </a:cubicBezTo>
                  <a:cubicBezTo>
                    <a:pt x="47671" y="147494"/>
                    <a:pt x="48691" y="147460"/>
                    <a:pt x="49712" y="147443"/>
                  </a:cubicBezTo>
                  <a:cubicBezTo>
                    <a:pt x="50088" y="147437"/>
                    <a:pt x="50465" y="147436"/>
                    <a:pt x="50841" y="147436"/>
                  </a:cubicBezTo>
                  <a:cubicBezTo>
                    <a:pt x="51015" y="147436"/>
                    <a:pt x="51189" y="147436"/>
                    <a:pt x="51363" y="147436"/>
                  </a:cubicBezTo>
                  <a:cubicBezTo>
                    <a:pt x="52055" y="147436"/>
                    <a:pt x="52747" y="147433"/>
                    <a:pt x="53438" y="147400"/>
                  </a:cubicBezTo>
                  <a:cubicBezTo>
                    <a:pt x="53618" y="147392"/>
                    <a:pt x="53799" y="147389"/>
                    <a:pt x="53982" y="147389"/>
                  </a:cubicBezTo>
                  <a:cubicBezTo>
                    <a:pt x="54287" y="147389"/>
                    <a:pt x="54594" y="147397"/>
                    <a:pt x="54898" y="147397"/>
                  </a:cubicBezTo>
                  <a:cubicBezTo>
                    <a:pt x="55452" y="147397"/>
                    <a:pt x="55997" y="147371"/>
                    <a:pt x="56502" y="147228"/>
                  </a:cubicBezTo>
                  <a:cubicBezTo>
                    <a:pt x="56598" y="147201"/>
                    <a:pt x="56688" y="147191"/>
                    <a:pt x="56775" y="147191"/>
                  </a:cubicBezTo>
                  <a:cubicBezTo>
                    <a:pt x="57070" y="147191"/>
                    <a:pt x="57324" y="147311"/>
                    <a:pt x="57608" y="147311"/>
                  </a:cubicBezTo>
                  <a:cubicBezTo>
                    <a:pt x="57723" y="147311"/>
                    <a:pt x="57844" y="147291"/>
                    <a:pt x="57973" y="147235"/>
                  </a:cubicBezTo>
                  <a:cubicBezTo>
                    <a:pt x="58180" y="147147"/>
                    <a:pt x="58408" y="147119"/>
                    <a:pt x="58647" y="147119"/>
                  </a:cubicBezTo>
                  <a:cubicBezTo>
                    <a:pt x="59046" y="147119"/>
                    <a:pt x="59476" y="147197"/>
                    <a:pt x="59889" y="147197"/>
                  </a:cubicBezTo>
                  <a:cubicBezTo>
                    <a:pt x="59936" y="147197"/>
                    <a:pt x="59983" y="147196"/>
                    <a:pt x="60030" y="147193"/>
                  </a:cubicBezTo>
                  <a:cubicBezTo>
                    <a:pt x="60663" y="147163"/>
                    <a:pt x="61312" y="147109"/>
                    <a:pt x="61959" y="147109"/>
                  </a:cubicBezTo>
                  <a:cubicBezTo>
                    <a:pt x="62437" y="147109"/>
                    <a:pt x="62915" y="147138"/>
                    <a:pt x="63385" y="147228"/>
                  </a:cubicBezTo>
                  <a:cubicBezTo>
                    <a:pt x="63483" y="147247"/>
                    <a:pt x="63560" y="147263"/>
                    <a:pt x="63623" y="147263"/>
                  </a:cubicBezTo>
                  <a:cubicBezTo>
                    <a:pt x="63734" y="147263"/>
                    <a:pt x="63799" y="147212"/>
                    <a:pt x="63850" y="147035"/>
                  </a:cubicBezTo>
                  <a:cubicBezTo>
                    <a:pt x="63876" y="146941"/>
                    <a:pt x="63950" y="146893"/>
                    <a:pt x="64042" y="146893"/>
                  </a:cubicBezTo>
                  <a:cubicBezTo>
                    <a:pt x="64065" y="146893"/>
                    <a:pt x="64088" y="146896"/>
                    <a:pt x="64113" y="146901"/>
                  </a:cubicBezTo>
                  <a:cubicBezTo>
                    <a:pt x="64760" y="147056"/>
                    <a:pt x="65409" y="147105"/>
                    <a:pt x="66059" y="147105"/>
                  </a:cubicBezTo>
                  <a:cubicBezTo>
                    <a:pt x="67059" y="147105"/>
                    <a:pt x="68061" y="146990"/>
                    <a:pt x="69061" y="146972"/>
                  </a:cubicBezTo>
                  <a:cubicBezTo>
                    <a:pt x="69317" y="146967"/>
                    <a:pt x="69574" y="146965"/>
                    <a:pt x="69830" y="146965"/>
                  </a:cubicBezTo>
                  <a:cubicBezTo>
                    <a:pt x="70953" y="146965"/>
                    <a:pt x="72075" y="147003"/>
                    <a:pt x="73197" y="147020"/>
                  </a:cubicBezTo>
                  <a:cubicBezTo>
                    <a:pt x="73217" y="147020"/>
                    <a:pt x="73236" y="147021"/>
                    <a:pt x="73255" y="147021"/>
                  </a:cubicBezTo>
                  <a:cubicBezTo>
                    <a:pt x="74020" y="147021"/>
                    <a:pt x="74790" y="146803"/>
                    <a:pt x="75556" y="146667"/>
                  </a:cubicBezTo>
                  <a:cubicBezTo>
                    <a:pt x="75806" y="146622"/>
                    <a:pt x="76058" y="146532"/>
                    <a:pt x="76298" y="146532"/>
                  </a:cubicBezTo>
                  <a:cubicBezTo>
                    <a:pt x="76512" y="146532"/>
                    <a:pt x="76718" y="146604"/>
                    <a:pt x="76907" y="146843"/>
                  </a:cubicBezTo>
                  <a:cubicBezTo>
                    <a:pt x="76925" y="146866"/>
                    <a:pt x="76981" y="146878"/>
                    <a:pt x="77039" y="146878"/>
                  </a:cubicBezTo>
                  <a:cubicBezTo>
                    <a:pt x="77102" y="146878"/>
                    <a:pt x="77169" y="146864"/>
                    <a:pt x="77197" y="146838"/>
                  </a:cubicBezTo>
                  <a:cubicBezTo>
                    <a:pt x="77526" y="146531"/>
                    <a:pt x="77874" y="146443"/>
                    <a:pt x="78229" y="146443"/>
                  </a:cubicBezTo>
                  <a:cubicBezTo>
                    <a:pt x="78698" y="146443"/>
                    <a:pt x="79181" y="146597"/>
                    <a:pt x="79652" y="146603"/>
                  </a:cubicBezTo>
                  <a:cubicBezTo>
                    <a:pt x="79654" y="146603"/>
                    <a:pt x="79657" y="146603"/>
                    <a:pt x="79659" y="146603"/>
                  </a:cubicBezTo>
                  <a:cubicBezTo>
                    <a:pt x="79890" y="146603"/>
                    <a:pt x="80120" y="146449"/>
                    <a:pt x="80354" y="146441"/>
                  </a:cubicBezTo>
                  <a:cubicBezTo>
                    <a:pt x="82224" y="146383"/>
                    <a:pt x="84096" y="146388"/>
                    <a:pt x="85963" y="146276"/>
                  </a:cubicBezTo>
                  <a:cubicBezTo>
                    <a:pt x="86056" y="146270"/>
                    <a:pt x="86150" y="146268"/>
                    <a:pt x="86244" y="146268"/>
                  </a:cubicBezTo>
                  <a:cubicBezTo>
                    <a:pt x="86543" y="146268"/>
                    <a:pt x="86846" y="146290"/>
                    <a:pt x="87147" y="146290"/>
                  </a:cubicBezTo>
                  <a:cubicBezTo>
                    <a:pt x="87576" y="146290"/>
                    <a:pt x="88003" y="146246"/>
                    <a:pt x="88420" y="146036"/>
                  </a:cubicBezTo>
                  <a:cubicBezTo>
                    <a:pt x="88476" y="146008"/>
                    <a:pt x="88539" y="145997"/>
                    <a:pt x="88608" y="145997"/>
                  </a:cubicBezTo>
                  <a:cubicBezTo>
                    <a:pt x="88812" y="145997"/>
                    <a:pt x="89060" y="146090"/>
                    <a:pt x="89280" y="146090"/>
                  </a:cubicBezTo>
                  <a:cubicBezTo>
                    <a:pt x="89312" y="146090"/>
                    <a:pt x="89345" y="146088"/>
                    <a:pt x="89376" y="146083"/>
                  </a:cubicBezTo>
                  <a:cubicBezTo>
                    <a:pt x="90623" y="145892"/>
                    <a:pt x="91896" y="146029"/>
                    <a:pt x="93120" y="145458"/>
                  </a:cubicBezTo>
                  <a:cubicBezTo>
                    <a:pt x="93470" y="145294"/>
                    <a:pt x="93855" y="145253"/>
                    <a:pt x="94254" y="145253"/>
                  </a:cubicBezTo>
                  <a:close/>
                  <a:moveTo>
                    <a:pt x="53331" y="0"/>
                  </a:moveTo>
                  <a:cubicBezTo>
                    <a:pt x="52790" y="0"/>
                    <a:pt x="52256" y="81"/>
                    <a:pt x="51735" y="93"/>
                  </a:cubicBezTo>
                  <a:cubicBezTo>
                    <a:pt x="51162" y="107"/>
                    <a:pt x="50488" y="242"/>
                    <a:pt x="49913" y="242"/>
                  </a:cubicBezTo>
                  <a:cubicBezTo>
                    <a:pt x="49828" y="242"/>
                    <a:pt x="49745" y="239"/>
                    <a:pt x="49665" y="232"/>
                  </a:cubicBezTo>
                  <a:cubicBezTo>
                    <a:pt x="49182" y="190"/>
                    <a:pt x="48667" y="149"/>
                    <a:pt x="48183" y="149"/>
                  </a:cubicBezTo>
                  <a:cubicBezTo>
                    <a:pt x="47973" y="149"/>
                    <a:pt x="47769" y="157"/>
                    <a:pt x="47577" y="175"/>
                  </a:cubicBezTo>
                  <a:cubicBezTo>
                    <a:pt x="46716" y="259"/>
                    <a:pt x="45866" y="274"/>
                    <a:pt x="45014" y="274"/>
                  </a:cubicBezTo>
                  <a:cubicBezTo>
                    <a:pt x="44536" y="274"/>
                    <a:pt x="44058" y="269"/>
                    <a:pt x="43578" y="269"/>
                  </a:cubicBezTo>
                  <a:cubicBezTo>
                    <a:pt x="43558" y="269"/>
                    <a:pt x="43539" y="269"/>
                    <a:pt x="43519" y="269"/>
                  </a:cubicBezTo>
                  <a:cubicBezTo>
                    <a:pt x="42288" y="270"/>
                    <a:pt x="41033" y="346"/>
                    <a:pt x="39793" y="433"/>
                  </a:cubicBezTo>
                  <a:cubicBezTo>
                    <a:pt x="39473" y="457"/>
                    <a:pt x="39110" y="632"/>
                    <a:pt x="38806" y="632"/>
                  </a:cubicBezTo>
                  <a:cubicBezTo>
                    <a:pt x="38704" y="632"/>
                    <a:pt x="38609" y="613"/>
                    <a:pt x="38524" y="561"/>
                  </a:cubicBezTo>
                  <a:cubicBezTo>
                    <a:pt x="38116" y="314"/>
                    <a:pt x="37695" y="268"/>
                    <a:pt x="37273" y="268"/>
                  </a:cubicBezTo>
                  <a:cubicBezTo>
                    <a:pt x="37022" y="268"/>
                    <a:pt x="36770" y="285"/>
                    <a:pt x="36520" y="285"/>
                  </a:cubicBezTo>
                  <a:cubicBezTo>
                    <a:pt x="36309" y="285"/>
                    <a:pt x="36099" y="273"/>
                    <a:pt x="35891" y="230"/>
                  </a:cubicBezTo>
                  <a:cubicBezTo>
                    <a:pt x="35868" y="225"/>
                    <a:pt x="35846" y="222"/>
                    <a:pt x="35825" y="222"/>
                  </a:cubicBezTo>
                  <a:cubicBezTo>
                    <a:pt x="35599" y="222"/>
                    <a:pt x="35544" y="498"/>
                    <a:pt x="35292" y="498"/>
                  </a:cubicBezTo>
                  <a:cubicBezTo>
                    <a:pt x="35265" y="498"/>
                    <a:pt x="35236" y="495"/>
                    <a:pt x="35203" y="488"/>
                  </a:cubicBezTo>
                  <a:cubicBezTo>
                    <a:pt x="34712" y="378"/>
                    <a:pt x="34212" y="335"/>
                    <a:pt x="33706" y="335"/>
                  </a:cubicBezTo>
                  <a:cubicBezTo>
                    <a:pt x="33371" y="335"/>
                    <a:pt x="33033" y="354"/>
                    <a:pt x="32694" y="384"/>
                  </a:cubicBezTo>
                  <a:cubicBezTo>
                    <a:pt x="32294" y="418"/>
                    <a:pt x="31892" y="428"/>
                    <a:pt x="31490" y="428"/>
                  </a:cubicBezTo>
                  <a:cubicBezTo>
                    <a:pt x="30939" y="428"/>
                    <a:pt x="30386" y="409"/>
                    <a:pt x="29835" y="409"/>
                  </a:cubicBezTo>
                  <a:cubicBezTo>
                    <a:pt x="29792" y="409"/>
                    <a:pt x="29749" y="409"/>
                    <a:pt x="29705" y="410"/>
                  </a:cubicBezTo>
                  <a:cubicBezTo>
                    <a:pt x="29698" y="410"/>
                    <a:pt x="29692" y="410"/>
                    <a:pt x="29685" y="410"/>
                  </a:cubicBezTo>
                  <a:cubicBezTo>
                    <a:pt x="29114" y="410"/>
                    <a:pt x="28528" y="299"/>
                    <a:pt x="27973" y="299"/>
                  </a:cubicBezTo>
                  <a:cubicBezTo>
                    <a:pt x="27848" y="299"/>
                    <a:pt x="27725" y="304"/>
                    <a:pt x="27604" y="318"/>
                  </a:cubicBezTo>
                  <a:cubicBezTo>
                    <a:pt x="26336" y="461"/>
                    <a:pt x="25062" y="424"/>
                    <a:pt x="23793" y="574"/>
                  </a:cubicBezTo>
                  <a:cubicBezTo>
                    <a:pt x="22541" y="722"/>
                    <a:pt x="21316" y="1040"/>
                    <a:pt x="20059" y="1175"/>
                  </a:cubicBezTo>
                  <a:cubicBezTo>
                    <a:pt x="19981" y="1183"/>
                    <a:pt x="19902" y="1186"/>
                    <a:pt x="19824" y="1186"/>
                  </a:cubicBezTo>
                  <a:cubicBezTo>
                    <a:pt x="19597" y="1186"/>
                    <a:pt x="19370" y="1160"/>
                    <a:pt x="19142" y="1160"/>
                  </a:cubicBezTo>
                  <a:cubicBezTo>
                    <a:pt x="19004" y="1160"/>
                    <a:pt x="18865" y="1170"/>
                    <a:pt x="18726" y="1201"/>
                  </a:cubicBezTo>
                  <a:cubicBezTo>
                    <a:pt x="18030" y="1356"/>
                    <a:pt x="17322" y="1572"/>
                    <a:pt x="16686" y="1804"/>
                  </a:cubicBezTo>
                  <a:cubicBezTo>
                    <a:pt x="15988" y="2059"/>
                    <a:pt x="15253" y="2130"/>
                    <a:pt x="14557" y="2394"/>
                  </a:cubicBezTo>
                  <a:cubicBezTo>
                    <a:pt x="13341" y="2857"/>
                    <a:pt x="12217" y="3521"/>
                    <a:pt x="10998" y="3933"/>
                  </a:cubicBezTo>
                  <a:cubicBezTo>
                    <a:pt x="10525" y="4094"/>
                    <a:pt x="10379" y="4700"/>
                    <a:pt x="9902" y="4700"/>
                  </a:cubicBezTo>
                  <a:cubicBezTo>
                    <a:pt x="9862" y="4700"/>
                    <a:pt x="9820" y="4696"/>
                    <a:pt x="9776" y="4687"/>
                  </a:cubicBezTo>
                  <a:cubicBezTo>
                    <a:pt x="9710" y="4673"/>
                    <a:pt x="9649" y="4667"/>
                    <a:pt x="9593" y="4667"/>
                  </a:cubicBezTo>
                  <a:cubicBezTo>
                    <a:pt x="9346" y="4667"/>
                    <a:pt x="9191" y="4792"/>
                    <a:pt x="9003" y="4975"/>
                  </a:cubicBezTo>
                  <a:cubicBezTo>
                    <a:pt x="8096" y="5865"/>
                    <a:pt x="7118" y="6690"/>
                    <a:pt x="6257" y="7620"/>
                  </a:cubicBezTo>
                  <a:cubicBezTo>
                    <a:pt x="5339" y="8611"/>
                    <a:pt x="4372" y="9527"/>
                    <a:pt x="3751" y="10816"/>
                  </a:cubicBezTo>
                  <a:cubicBezTo>
                    <a:pt x="2836" y="12714"/>
                    <a:pt x="2386" y="14743"/>
                    <a:pt x="1862" y="16730"/>
                  </a:cubicBezTo>
                  <a:cubicBezTo>
                    <a:pt x="1511" y="18059"/>
                    <a:pt x="1533" y="19522"/>
                    <a:pt x="1316" y="20925"/>
                  </a:cubicBezTo>
                  <a:cubicBezTo>
                    <a:pt x="1144" y="22040"/>
                    <a:pt x="1230" y="23224"/>
                    <a:pt x="991" y="24350"/>
                  </a:cubicBezTo>
                  <a:cubicBezTo>
                    <a:pt x="799" y="25259"/>
                    <a:pt x="993" y="26165"/>
                    <a:pt x="790" y="27096"/>
                  </a:cubicBezTo>
                  <a:cubicBezTo>
                    <a:pt x="540" y="28246"/>
                    <a:pt x="814" y="29473"/>
                    <a:pt x="616" y="30689"/>
                  </a:cubicBezTo>
                  <a:cubicBezTo>
                    <a:pt x="485" y="31490"/>
                    <a:pt x="628" y="32383"/>
                    <a:pt x="581" y="33232"/>
                  </a:cubicBezTo>
                  <a:cubicBezTo>
                    <a:pt x="529" y="34164"/>
                    <a:pt x="490" y="35106"/>
                    <a:pt x="492" y="36029"/>
                  </a:cubicBezTo>
                  <a:cubicBezTo>
                    <a:pt x="494" y="36933"/>
                    <a:pt x="553" y="37890"/>
                    <a:pt x="744" y="38769"/>
                  </a:cubicBezTo>
                  <a:cubicBezTo>
                    <a:pt x="867" y="39330"/>
                    <a:pt x="380" y="39737"/>
                    <a:pt x="623" y="40186"/>
                  </a:cubicBezTo>
                  <a:cubicBezTo>
                    <a:pt x="1035" y="40945"/>
                    <a:pt x="637" y="41732"/>
                    <a:pt x="755" y="42513"/>
                  </a:cubicBezTo>
                  <a:cubicBezTo>
                    <a:pt x="850" y="43130"/>
                    <a:pt x="736" y="43808"/>
                    <a:pt x="778" y="44475"/>
                  </a:cubicBezTo>
                  <a:cubicBezTo>
                    <a:pt x="818" y="45100"/>
                    <a:pt x="1060" y="45750"/>
                    <a:pt x="705" y="46461"/>
                  </a:cubicBezTo>
                  <a:cubicBezTo>
                    <a:pt x="444" y="46984"/>
                    <a:pt x="695" y="47739"/>
                    <a:pt x="657" y="48398"/>
                  </a:cubicBezTo>
                  <a:cubicBezTo>
                    <a:pt x="629" y="48910"/>
                    <a:pt x="808" y="49478"/>
                    <a:pt x="723" y="50031"/>
                  </a:cubicBezTo>
                  <a:cubicBezTo>
                    <a:pt x="628" y="50638"/>
                    <a:pt x="526" y="51405"/>
                    <a:pt x="626" y="51838"/>
                  </a:cubicBezTo>
                  <a:cubicBezTo>
                    <a:pt x="807" y="52622"/>
                    <a:pt x="639" y="53362"/>
                    <a:pt x="641" y="54083"/>
                  </a:cubicBezTo>
                  <a:cubicBezTo>
                    <a:pt x="645" y="55048"/>
                    <a:pt x="399" y="56038"/>
                    <a:pt x="635" y="56996"/>
                  </a:cubicBezTo>
                  <a:cubicBezTo>
                    <a:pt x="744" y="57444"/>
                    <a:pt x="652" y="57696"/>
                    <a:pt x="370" y="57969"/>
                  </a:cubicBezTo>
                  <a:cubicBezTo>
                    <a:pt x="956" y="58386"/>
                    <a:pt x="366" y="58983"/>
                    <a:pt x="613" y="59487"/>
                  </a:cubicBezTo>
                  <a:cubicBezTo>
                    <a:pt x="985" y="60245"/>
                    <a:pt x="1" y="61083"/>
                    <a:pt x="674" y="61875"/>
                  </a:cubicBezTo>
                  <a:cubicBezTo>
                    <a:pt x="714" y="61922"/>
                    <a:pt x="667" y="62092"/>
                    <a:pt x="611" y="62166"/>
                  </a:cubicBezTo>
                  <a:cubicBezTo>
                    <a:pt x="53" y="62889"/>
                    <a:pt x="516" y="63706"/>
                    <a:pt x="547" y="64422"/>
                  </a:cubicBezTo>
                  <a:cubicBezTo>
                    <a:pt x="577" y="65076"/>
                    <a:pt x="682" y="65889"/>
                    <a:pt x="481" y="66361"/>
                  </a:cubicBezTo>
                  <a:cubicBezTo>
                    <a:pt x="219" y="66971"/>
                    <a:pt x="836" y="67589"/>
                    <a:pt x="269" y="68060"/>
                  </a:cubicBezTo>
                  <a:cubicBezTo>
                    <a:pt x="748" y="68821"/>
                    <a:pt x="302" y="69686"/>
                    <a:pt x="554" y="70490"/>
                  </a:cubicBezTo>
                  <a:cubicBezTo>
                    <a:pt x="783" y="71220"/>
                    <a:pt x="284" y="71959"/>
                    <a:pt x="425" y="72745"/>
                  </a:cubicBezTo>
                  <a:cubicBezTo>
                    <a:pt x="468" y="72990"/>
                    <a:pt x="696" y="73171"/>
                    <a:pt x="614" y="73468"/>
                  </a:cubicBezTo>
                  <a:cubicBezTo>
                    <a:pt x="327" y="74513"/>
                    <a:pt x="755" y="75572"/>
                    <a:pt x="553" y="76646"/>
                  </a:cubicBezTo>
                  <a:cubicBezTo>
                    <a:pt x="407" y="77425"/>
                    <a:pt x="396" y="78307"/>
                    <a:pt x="622" y="79052"/>
                  </a:cubicBezTo>
                  <a:cubicBezTo>
                    <a:pt x="762" y="79516"/>
                    <a:pt x="377" y="79832"/>
                    <a:pt x="584" y="80204"/>
                  </a:cubicBezTo>
                  <a:cubicBezTo>
                    <a:pt x="857" y="80695"/>
                    <a:pt x="774" y="81266"/>
                    <a:pt x="758" y="81754"/>
                  </a:cubicBezTo>
                  <a:cubicBezTo>
                    <a:pt x="715" y="83129"/>
                    <a:pt x="853" y="84503"/>
                    <a:pt x="750" y="85866"/>
                  </a:cubicBezTo>
                  <a:cubicBezTo>
                    <a:pt x="715" y="86329"/>
                    <a:pt x="1263" y="86621"/>
                    <a:pt x="1037" y="86924"/>
                  </a:cubicBezTo>
                  <a:cubicBezTo>
                    <a:pt x="553" y="87576"/>
                    <a:pt x="1428" y="88296"/>
                    <a:pt x="850" y="88890"/>
                  </a:cubicBezTo>
                  <a:cubicBezTo>
                    <a:pt x="1333" y="90130"/>
                    <a:pt x="1009" y="91430"/>
                    <a:pt x="1135" y="92697"/>
                  </a:cubicBezTo>
                  <a:cubicBezTo>
                    <a:pt x="1283" y="94185"/>
                    <a:pt x="1484" y="95666"/>
                    <a:pt x="1493" y="97171"/>
                  </a:cubicBezTo>
                  <a:cubicBezTo>
                    <a:pt x="1496" y="97594"/>
                    <a:pt x="1293" y="98235"/>
                    <a:pt x="1321" y="98256"/>
                  </a:cubicBezTo>
                  <a:cubicBezTo>
                    <a:pt x="2155" y="98878"/>
                    <a:pt x="1461" y="99672"/>
                    <a:pt x="1456" y="100298"/>
                  </a:cubicBezTo>
                  <a:cubicBezTo>
                    <a:pt x="1450" y="101120"/>
                    <a:pt x="1713" y="101934"/>
                    <a:pt x="1506" y="102796"/>
                  </a:cubicBezTo>
                  <a:cubicBezTo>
                    <a:pt x="1334" y="103505"/>
                    <a:pt x="1829" y="104482"/>
                    <a:pt x="1502" y="105022"/>
                  </a:cubicBezTo>
                  <a:cubicBezTo>
                    <a:pt x="1058" y="105753"/>
                    <a:pt x="1608" y="106348"/>
                    <a:pt x="1397" y="107012"/>
                  </a:cubicBezTo>
                  <a:cubicBezTo>
                    <a:pt x="1321" y="107252"/>
                    <a:pt x="1101" y="107740"/>
                    <a:pt x="1301" y="108094"/>
                  </a:cubicBezTo>
                  <a:cubicBezTo>
                    <a:pt x="1876" y="109108"/>
                    <a:pt x="1540" y="110222"/>
                    <a:pt x="1660" y="111282"/>
                  </a:cubicBezTo>
                  <a:cubicBezTo>
                    <a:pt x="1782" y="112366"/>
                    <a:pt x="1799" y="113471"/>
                    <a:pt x="1851" y="114560"/>
                  </a:cubicBezTo>
                  <a:cubicBezTo>
                    <a:pt x="1896" y="115494"/>
                    <a:pt x="2039" y="116436"/>
                    <a:pt x="1939" y="117408"/>
                  </a:cubicBezTo>
                  <a:cubicBezTo>
                    <a:pt x="1835" y="118431"/>
                    <a:pt x="1786" y="119505"/>
                    <a:pt x="1891" y="120543"/>
                  </a:cubicBezTo>
                  <a:cubicBezTo>
                    <a:pt x="2055" y="122188"/>
                    <a:pt x="1836" y="123814"/>
                    <a:pt x="1798" y="125449"/>
                  </a:cubicBezTo>
                  <a:cubicBezTo>
                    <a:pt x="1775" y="126435"/>
                    <a:pt x="1771" y="127421"/>
                    <a:pt x="1764" y="128407"/>
                  </a:cubicBezTo>
                  <a:cubicBezTo>
                    <a:pt x="1758" y="129203"/>
                    <a:pt x="1897" y="130031"/>
                    <a:pt x="1725" y="130787"/>
                  </a:cubicBezTo>
                  <a:cubicBezTo>
                    <a:pt x="1508" y="131744"/>
                    <a:pt x="1751" y="132695"/>
                    <a:pt x="1535" y="133666"/>
                  </a:cubicBezTo>
                  <a:cubicBezTo>
                    <a:pt x="1410" y="134230"/>
                    <a:pt x="1161" y="135096"/>
                    <a:pt x="1771" y="135719"/>
                  </a:cubicBezTo>
                  <a:cubicBezTo>
                    <a:pt x="1820" y="135768"/>
                    <a:pt x="1655" y="136004"/>
                    <a:pt x="1622" y="136161"/>
                  </a:cubicBezTo>
                  <a:cubicBezTo>
                    <a:pt x="1487" y="136800"/>
                    <a:pt x="1222" y="137410"/>
                    <a:pt x="1278" y="138094"/>
                  </a:cubicBezTo>
                  <a:cubicBezTo>
                    <a:pt x="1298" y="138327"/>
                    <a:pt x="1461" y="138480"/>
                    <a:pt x="1382" y="138824"/>
                  </a:cubicBezTo>
                  <a:cubicBezTo>
                    <a:pt x="1157" y="139810"/>
                    <a:pt x="1059" y="140891"/>
                    <a:pt x="1225" y="141882"/>
                  </a:cubicBezTo>
                  <a:cubicBezTo>
                    <a:pt x="1355" y="142667"/>
                    <a:pt x="1094" y="143408"/>
                    <a:pt x="1267" y="144167"/>
                  </a:cubicBezTo>
                  <a:cubicBezTo>
                    <a:pt x="1473" y="145063"/>
                    <a:pt x="1029" y="146014"/>
                    <a:pt x="1304" y="146861"/>
                  </a:cubicBezTo>
                  <a:cubicBezTo>
                    <a:pt x="1549" y="147610"/>
                    <a:pt x="807" y="148349"/>
                    <a:pt x="1427" y="149021"/>
                  </a:cubicBezTo>
                  <a:cubicBezTo>
                    <a:pt x="949" y="150380"/>
                    <a:pt x="1230" y="151811"/>
                    <a:pt x="1103" y="153202"/>
                  </a:cubicBezTo>
                  <a:cubicBezTo>
                    <a:pt x="1017" y="154166"/>
                    <a:pt x="1207" y="155214"/>
                    <a:pt x="1241" y="156224"/>
                  </a:cubicBezTo>
                  <a:cubicBezTo>
                    <a:pt x="1261" y="156867"/>
                    <a:pt x="1542" y="157514"/>
                    <a:pt x="1505" y="158081"/>
                  </a:cubicBezTo>
                  <a:cubicBezTo>
                    <a:pt x="1459" y="158783"/>
                    <a:pt x="1534" y="159463"/>
                    <a:pt x="1554" y="160149"/>
                  </a:cubicBezTo>
                  <a:cubicBezTo>
                    <a:pt x="1585" y="161208"/>
                    <a:pt x="1704" y="162263"/>
                    <a:pt x="1760" y="163321"/>
                  </a:cubicBezTo>
                  <a:cubicBezTo>
                    <a:pt x="1826" y="164528"/>
                    <a:pt x="1779" y="165731"/>
                    <a:pt x="2137" y="166926"/>
                  </a:cubicBezTo>
                  <a:cubicBezTo>
                    <a:pt x="2342" y="167608"/>
                    <a:pt x="2273" y="168380"/>
                    <a:pt x="2557" y="169007"/>
                  </a:cubicBezTo>
                  <a:cubicBezTo>
                    <a:pt x="2259" y="169451"/>
                    <a:pt x="2753" y="169615"/>
                    <a:pt x="2750" y="169954"/>
                  </a:cubicBezTo>
                  <a:cubicBezTo>
                    <a:pt x="2726" y="171494"/>
                    <a:pt x="3578" y="172790"/>
                    <a:pt x="4158" y="174114"/>
                  </a:cubicBezTo>
                  <a:cubicBezTo>
                    <a:pt x="4844" y="175678"/>
                    <a:pt x="6171" y="176893"/>
                    <a:pt x="7363" y="178120"/>
                  </a:cubicBezTo>
                  <a:cubicBezTo>
                    <a:pt x="8514" y="179306"/>
                    <a:pt x="9710" y="180470"/>
                    <a:pt x="11299" y="181157"/>
                  </a:cubicBezTo>
                  <a:cubicBezTo>
                    <a:pt x="11809" y="181378"/>
                    <a:pt x="12534" y="181419"/>
                    <a:pt x="12822" y="181984"/>
                  </a:cubicBezTo>
                  <a:cubicBezTo>
                    <a:pt x="13120" y="182567"/>
                    <a:pt x="13744" y="182679"/>
                    <a:pt x="14169" y="182839"/>
                  </a:cubicBezTo>
                  <a:cubicBezTo>
                    <a:pt x="15859" y="183478"/>
                    <a:pt x="17688" y="183563"/>
                    <a:pt x="19470" y="183814"/>
                  </a:cubicBezTo>
                  <a:cubicBezTo>
                    <a:pt x="21161" y="184054"/>
                    <a:pt x="22867" y="184117"/>
                    <a:pt x="24580" y="184140"/>
                  </a:cubicBezTo>
                  <a:cubicBezTo>
                    <a:pt x="25780" y="184155"/>
                    <a:pt x="26959" y="184525"/>
                    <a:pt x="28179" y="184525"/>
                  </a:cubicBezTo>
                  <a:cubicBezTo>
                    <a:pt x="28309" y="184525"/>
                    <a:pt x="28439" y="184521"/>
                    <a:pt x="28569" y="184512"/>
                  </a:cubicBezTo>
                  <a:cubicBezTo>
                    <a:pt x="28647" y="184506"/>
                    <a:pt x="28728" y="184504"/>
                    <a:pt x="28810" y="184504"/>
                  </a:cubicBezTo>
                  <a:cubicBezTo>
                    <a:pt x="29069" y="184504"/>
                    <a:pt x="29346" y="184528"/>
                    <a:pt x="29608" y="184555"/>
                  </a:cubicBezTo>
                  <a:cubicBezTo>
                    <a:pt x="31011" y="184694"/>
                    <a:pt x="32431" y="184820"/>
                    <a:pt x="33826" y="184859"/>
                  </a:cubicBezTo>
                  <a:cubicBezTo>
                    <a:pt x="34779" y="184885"/>
                    <a:pt x="35741" y="185021"/>
                    <a:pt x="36682" y="185076"/>
                  </a:cubicBezTo>
                  <a:cubicBezTo>
                    <a:pt x="38289" y="185172"/>
                    <a:pt x="39896" y="185190"/>
                    <a:pt x="41501" y="185244"/>
                  </a:cubicBezTo>
                  <a:cubicBezTo>
                    <a:pt x="42200" y="185268"/>
                    <a:pt x="42898" y="185290"/>
                    <a:pt x="43597" y="185290"/>
                  </a:cubicBezTo>
                  <a:cubicBezTo>
                    <a:pt x="43889" y="185290"/>
                    <a:pt x="44182" y="185286"/>
                    <a:pt x="44475" y="185277"/>
                  </a:cubicBezTo>
                  <a:cubicBezTo>
                    <a:pt x="44687" y="185270"/>
                    <a:pt x="44898" y="185267"/>
                    <a:pt x="45110" y="185267"/>
                  </a:cubicBezTo>
                  <a:cubicBezTo>
                    <a:pt x="46071" y="185267"/>
                    <a:pt x="47034" y="185325"/>
                    <a:pt x="47996" y="185325"/>
                  </a:cubicBezTo>
                  <a:cubicBezTo>
                    <a:pt x="48164" y="185325"/>
                    <a:pt x="48332" y="185323"/>
                    <a:pt x="48500" y="185319"/>
                  </a:cubicBezTo>
                  <a:cubicBezTo>
                    <a:pt x="49156" y="185303"/>
                    <a:pt x="49855" y="185214"/>
                    <a:pt x="50495" y="185214"/>
                  </a:cubicBezTo>
                  <a:cubicBezTo>
                    <a:pt x="50699" y="185214"/>
                    <a:pt x="50896" y="185223"/>
                    <a:pt x="51084" y="185246"/>
                  </a:cubicBezTo>
                  <a:cubicBezTo>
                    <a:pt x="51603" y="185310"/>
                    <a:pt x="52138" y="185336"/>
                    <a:pt x="52655" y="185336"/>
                  </a:cubicBezTo>
                  <a:cubicBezTo>
                    <a:pt x="53016" y="185336"/>
                    <a:pt x="53369" y="185323"/>
                    <a:pt x="53700" y="185303"/>
                  </a:cubicBezTo>
                  <a:cubicBezTo>
                    <a:pt x="54827" y="185233"/>
                    <a:pt x="55955" y="185188"/>
                    <a:pt x="57080" y="185188"/>
                  </a:cubicBezTo>
                  <a:cubicBezTo>
                    <a:pt x="57409" y="185188"/>
                    <a:pt x="57737" y="185192"/>
                    <a:pt x="58066" y="185200"/>
                  </a:cubicBezTo>
                  <a:cubicBezTo>
                    <a:pt x="58193" y="185203"/>
                    <a:pt x="58320" y="185204"/>
                    <a:pt x="58447" y="185204"/>
                  </a:cubicBezTo>
                  <a:cubicBezTo>
                    <a:pt x="59827" y="185204"/>
                    <a:pt x="61189" y="185030"/>
                    <a:pt x="62557" y="184928"/>
                  </a:cubicBezTo>
                  <a:cubicBezTo>
                    <a:pt x="63001" y="184895"/>
                    <a:pt x="63520" y="184754"/>
                    <a:pt x="63963" y="184691"/>
                  </a:cubicBezTo>
                  <a:cubicBezTo>
                    <a:pt x="64590" y="184601"/>
                    <a:pt x="65150" y="184230"/>
                    <a:pt x="65758" y="184230"/>
                  </a:cubicBezTo>
                  <a:cubicBezTo>
                    <a:pt x="65803" y="184230"/>
                    <a:pt x="65849" y="184233"/>
                    <a:pt x="65895" y="184237"/>
                  </a:cubicBezTo>
                  <a:cubicBezTo>
                    <a:pt x="66103" y="184257"/>
                    <a:pt x="66312" y="184265"/>
                    <a:pt x="66520" y="184265"/>
                  </a:cubicBezTo>
                  <a:cubicBezTo>
                    <a:pt x="67103" y="184265"/>
                    <a:pt x="67681" y="184201"/>
                    <a:pt x="68247" y="184146"/>
                  </a:cubicBezTo>
                  <a:cubicBezTo>
                    <a:pt x="69311" y="184045"/>
                    <a:pt x="70396" y="184037"/>
                    <a:pt x="71452" y="183940"/>
                  </a:cubicBezTo>
                  <a:cubicBezTo>
                    <a:pt x="72480" y="183848"/>
                    <a:pt x="73642" y="183877"/>
                    <a:pt x="74622" y="183681"/>
                  </a:cubicBezTo>
                  <a:cubicBezTo>
                    <a:pt x="75694" y="183466"/>
                    <a:pt x="76791" y="183548"/>
                    <a:pt x="77873" y="183233"/>
                  </a:cubicBezTo>
                  <a:cubicBezTo>
                    <a:pt x="78995" y="182906"/>
                    <a:pt x="80231" y="182765"/>
                    <a:pt x="81436" y="182663"/>
                  </a:cubicBezTo>
                  <a:cubicBezTo>
                    <a:pt x="82101" y="182606"/>
                    <a:pt x="82717" y="182191"/>
                    <a:pt x="83396" y="182191"/>
                  </a:cubicBezTo>
                  <a:cubicBezTo>
                    <a:pt x="83580" y="182191"/>
                    <a:pt x="83768" y="182221"/>
                    <a:pt x="83964" y="182297"/>
                  </a:cubicBezTo>
                  <a:cubicBezTo>
                    <a:pt x="83970" y="182300"/>
                    <a:pt x="83977" y="182301"/>
                    <a:pt x="83985" y="182301"/>
                  </a:cubicBezTo>
                  <a:cubicBezTo>
                    <a:pt x="84057" y="182301"/>
                    <a:pt x="84196" y="182215"/>
                    <a:pt x="84224" y="182146"/>
                  </a:cubicBezTo>
                  <a:cubicBezTo>
                    <a:pt x="84321" y="181910"/>
                    <a:pt x="84517" y="181897"/>
                    <a:pt x="84718" y="181897"/>
                  </a:cubicBezTo>
                  <a:cubicBezTo>
                    <a:pt x="84741" y="181897"/>
                    <a:pt x="84765" y="181897"/>
                    <a:pt x="84789" y="181897"/>
                  </a:cubicBezTo>
                  <a:cubicBezTo>
                    <a:pt x="84982" y="181897"/>
                    <a:pt x="85168" y="181886"/>
                    <a:pt x="85263" y="181672"/>
                  </a:cubicBezTo>
                  <a:cubicBezTo>
                    <a:pt x="85409" y="181763"/>
                    <a:pt x="85546" y="181799"/>
                    <a:pt x="85677" y="181799"/>
                  </a:cubicBezTo>
                  <a:cubicBezTo>
                    <a:pt x="86141" y="181799"/>
                    <a:pt x="86527" y="181342"/>
                    <a:pt x="86993" y="181278"/>
                  </a:cubicBezTo>
                  <a:cubicBezTo>
                    <a:pt x="87467" y="181214"/>
                    <a:pt x="88216" y="181173"/>
                    <a:pt x="88734" y="180570"/>
                  </a:cubicBezTo>
                  <a:cubicBezTo>
                    <a:pt x="88982" y="180281"/>
                    <a:pt x="89812" y="180019"/>
                    <a:pt x="90214" y="179736"/>
                  </a:cubicBezTo>
                  <a:cubicBezTo>
                    <a:pt x="90777" y="179341"/>
                    <a:pt x="91431" y="178636"/>
                    <a:pt x="91940" y="178518"/>
                  </a:cubicBezTo>
                  <a:cubicBezTo>
                    <a:pt x="93303" y="178204"/>
                    <a:pt x="93505" y="176913"/>
                    <a:pt x="94368" y="176237"/>
                  </a:cubicBezTo>
                  <a:cubicBezTo>
                    <a:pt x="94910" y="175813"/>
                    <a:pt x="95064" y="175171"/>
                    <a:pt x="95372" y="174618"/>
                  </a:cubicBezTo>
                  <a:cubicBezTo>
                    <a:pt x="95789" y="173868"/>
                    <a:pt x="96337" y="173124"/>
                    <a:pt x="96495" y="172313"/>
                  </a:cubicBezTo>
                  <a:cubicBezTo>
                    <a:pt x="96706" y="171234"/>
                    <a:pt x="97049" y="170226"/>
                    <a:pt x="97498" y="169244"/>
                  </a:cubicBezTo>
                  <a:cubicBezTo>
                    <a:pt x="97568" y="169092"/>
                    <a:pt x="97687" y="168941"/>
                    <a:pt x="97614" y="168805"/>
                  </a:cubicBezTo>
                  <a:cubicBezTo>
                    <a:pt x="97319" y="168257"/>
                    <a:pt x="97625" y="167670"/>
                    <a:pt x="97717" y="167218"/>
                  </a:cubicBezTo>
                  <a:cubicBezTo>
                    <a:pt x="98032" y="165687"/>
                    <a:pt x="97973" y="164140"/>
                    <a:pt x="98130" y="162609"/>
                  </a:cubicBezTo>
                  <a:cubicBezTo>
                    <a:pt x="98244" y="161529"/>
                    <a:pt x="98247" y="160440"/>
                    <a:pt x="98143" y="159358"/>
                  </a:cubicBezTo>
                  <a:cubicBezTo>
                    <a:pt x="98024" y="158133"/>
                    <a:pt x="98368" y="156883"/>
                    <a:pt x="98192" y="155613"/>
                  </a:cubicBezTo>
                  <a:cubicBezTo>
                    <a:pt x="98108" y="155017"/>
                    <a:pt x="98190" y="154366"/>
                    <a:pt x="98216" y="153744"/>
                  </a:cubicBezTo>
                  <a:cubicBezTo>
                    <a:pt x="98263" y="152614"/>
                    <a:pt x="98245" y="151486"/>
                    <a:pt x="98278" y="150358"/>
                  </a:cubicBezTo>
                  <a:cubicBezTo>
                    <a:pt x="98299" y="149564"/>
                    <a:pt x="98176" y="148779"/>
                    <a:pt x="98263" y="147974"/>
                  </a:cubicBezTo>
                  <a:cubicBezTo>
                    <a:pt x="98337" y="147291"/>
                    <a:pt x="98590" y="146623"/>
                    <a:pt x="98491" y="145916"/>
                  </a:cubicBezTo>
                  <a:cubicBezTo>
                    <a:pt x="98445" y="145588"/>
                    <a:pt x="98274" y="145303"/>
                    <a:pt x="98300" y="144937"/>
                  </a:cubicBezTo>
                  <a:cubicBezTo>
                    <a:pt x="98356" y="144178"/>
                    <a:pt x="98654" y="143420"/>
                    <a:pt x="98365" y="142646"/>
                  </a:cubicBezTo>
                  <a:cubicBezTo>
                    <a:pt x="98291" y="142452"/>
                    <a:pt x="98161" y="142149"/>
                    <a:pt x="98244" y="142049"/>
                  </a:cubicBezTo>
                  <a:cubicBezTo>
                    <a:pt x="98977" y="141156"/>
                    <a:pt x="98196" y="140165"/>
                    <a:pt x="98472" y="139223"/>
                  </a:cubicBezTo>
                  <a:cubicBezTo>
                    <a:pt x="98806" y="138082"/>
                    <a:pt x="98147" y="136860"/>
                    <a:pt x="98603" y="135689"/>
                  </a:cubicBezTo>
                  <a:cubicBezTo>
                    <a:pt x="98645" y="135582"/>
                    <a:pt x="98605" y="135403"/>
                    <a:pt x="98537" y="135301"/>
                  </a:cubicBezTo>
                  <a:cubicBezTo>
                    <a:pt x="98160" y="134743"/>
                    <a:pt x="98414" y="134009"/>
                    <a:pt x="98528" y="133612"/>
                  </a:cubicBezTo>
                  <a:cubicBezTo>
                    <a:pt x="98789" y="132693"/>
                    <a:pt x="98347" y="131830"/>
                    <a:pt x="98680" y="130873"/>
                  </a:cubicBezTo>
                  <a:cubicBezTo>
                    <a:pt x="98963" y="130061"/>
                    <a:pt x="98746" y="128949"/>
                    <a:pt x="98770" y="127981"/>
                  </a:cubicBezTo>
                  <a:cubicBezTo>
                    <a:pt x="98807" y="126493"/>
                    <a:pt x="98796" y="124999"/>
                    <a:pt x="98936" y="123507"/>
                  </a:cubicBezTo>
                  <a:cubicBezTo>
                    <a:pt x="99013" y="122684"/>
                    <a:pt x="98965" y="121807"/>
                    <a:pt x="99002" y="120982"/>
                  </a:cubicBezTo>
                  <a:cubicBezTo>
                    <a:pt x="99072" y="119429"/>
                    <a:pt x="98998" y="117872"/>
                    <a:pt x="99128" y="116322"/>
                  </a:cubicBezTo>
                  <a:cubicBezTo>
                    <a:pt x="99244" y="114952"/>
                    <a:pt x="99152" y="113574"/>
                    <a:pt x="99244" y="112198"/>
                  </a:cubicBezTo>
                  <a:cubicBezTo>
                    <a:pt x="99272" y="111777"/>
                    <a:pt x="99417" y="111342"/>
                    <a:pt x="99332" y="110848"/>
                  </a:cubicBezTo>
                  <a:cubicBezTo>
                    <a:pt x="99179" y="109953"/>
                    <a:pt x="99070" y="108993"/>
                    <a:pt x="99143" y="108098"/>
                  </a:cubicBezTo>
                  <a:cubicBezTo>
                    <a:pt x="99214" y="107227"/>
                    <a:pt x="99127" y="106377"/>
                    <a:pt x="99158" y="105520"/>
                  </a:cubicBezTo>
                  <a:cubicBezTo>
                    <a:pt x="99191" y="104613"/>
                    <a:pt x="98792" y="103722"/>
                    <a:pt x="99033" y="102828"/>
                  </a:cubicBezTo>
                  <a:cubicBezTo>
                    <a:pt x="99236" y="102076"/>
                    <a:pt x="98989" y="101333"/>
                    <a:pt x="99015" y="100592"/>
                  </a:cubicBezTo>
                  <a:cubicBezTo>
                    <a:pt x="99038" y="99940"/>
                    <a:pt x="98877" y="99149"/>
                    <a:pt x="98928" y="98491"/>
                  </a:cubicBezTo>
                  <a:cubicBezTo>
                    <a:pt x="99038" y="97085"/>
                    <a:pt x="98877" y="95695"/>
                    <a:pt x="98791" y="94320"/>
                  </a:cubicBezTo>
                  <a:cubicBezTo>
                    <a:pt x="98707" y="92984"/>
                    <a:pt x="99084" y="91669"/>
                    <a:pt x="98780" y="90315"/>
                  </a:cubicBezTo>
                  <a:cubicBezTo>
                    <a:pt x="98661" y="89788"/>
                    <a:pt x="98782" y="89092"/>
                    <a:pt x="98855" y="88487"/>
                  </a:cubicBezTo>
                  <a:cubicBezTo>
                    <a:pt x="98995" y="87314"/>
                    <a:pt x="98393" y="86251"/>
                    <a:pt x="98459" y="85087"/>
                  </a:cubicBezTo>
                  <a:cubicBezTo>
                    <a:pt x="98492" y="84495"/>
                    <a:pt x="99033" y="83977"/>
                    <a:pt x="98734" y="83384"/>
                  </a:cubicBezTo>
                  <a:cubicBezTo>
                    <a:pt x="98430" y="82784"/>
                    <a:pt x="98761" y="82256"/>
                    <a:pt x="98866" y="81728"/>
                  </a:cubicBezTo>
                  <a:cubicBezTo>
                    <a:pt x="98956" y="81277"/>
                    <a:pt x="99156" y="80866"/>
                    <a:pt x="99089" y="80369"/>
                  </a:cubicBezTo>
                  <a:cubicBezTo>
                    <a:pt x="99040" y="79998"/>
                    <a:pt x="99108" y="79615"/>
                    <a:pt x="99200" y="79227"/>
                  </a:cubicBezTo>
                  <a:cubicBezTo>
                    <a:pt x="99263" y="78960"/>
                    <a:pt x="99429" y="78528"/>
                    <a:pt x="99246" y="78163"/>
                  </a:cubicBezTo>
                  <a:cubicBezTo>
                    <a:pt x="98899" y="77474"/>
                    <a:pt x="99143" y="76744"/>
                    <a:pt x="99171" y="76039"/>
                  </a:cubicBezTo>
                  <a:cubicBezTo>
                    <a:pt x="99214" y="74991"/>
                    <a:pt x="99322" y="73946"/>
                    <a:pt x="99220" y="72899"/>
                  </a:cubicBezTo>
                  <a:cubicBezTo>
                    <a:pt x="99163" y="72315"/>
                    <a:pt x="99480" y="71713"/>
                    <a:pt x="99039" y="71110"/>
                  </a:cubicBezTo>
                  <a:cubicBezTo>
                    <a:pt x="98952" y="70991"/>
                    <a:pt x="99320" y="70264"/>
                    <a:pt x="99282" y="69806"/>
                  </a:cubicBezTo>
                  <a:cubicBezTo>
                    <a:pt x="99240" y="69310"/>
                    <a:pt x="99627" y="68758"/>
                    <a:pt x="99113" y="68312"/>
                  </a:cubicBezTo>
                  <a:cubicBezTo>
                    <a:pt x="99034" y="68245"/>
                    <a:pt x="98964" y="68103"/>
                    <a:pt x="99074" y="68021"/>
                  </a:cubicBezTo>
                  <a:cubicBezTo>
                    <a:pt x="99649" y="67591"/>
                    <a:pt x="98884" y="66933"/>
                    <a:pt x="99319" y="66528"/>
                  </a:cubicBezTo>
                  <a:cubicBezTo>
                    <a:pt x="99756" y="66120"/>
                    <a:pt x="98625" y="65611"/>
                    <a:pt x="99445" y="65285"/>
                  </a:cubicBezTo>
                  <a:cubicBezTo>
                    <a:pt x="99102" y="64641"/>
                    <a:pt x="99346" y="64017"/>
                    <a:pt x="99519" y="63394"/>
                  </a:cubicBezTo>
                  <a:cubicBezTo>
                    <a:pt x="99552" y="63273"/>
                    <a:pt x="99564" y="63192"/>
                    <a:pt x="99455" y="63117"/>
                  </a:cubicBezTo>
                  <a:cubicBezTo>
                    <a:pt x="99080" y="62858"/>
                    <a:pt x="99228" y="62315"/>
                    <a:pt x="99313" y="62184"/>
                  </a:cubicBezTo>
                  <a:cubicBezTo>
                    <a:pt x="99995" y="61144"/>
                    <a:pt x="99520" y="59967"/>
                    <a:pt x="99765" y="58878"/>
                  </a:cubicBezTo>
                  <a:cubicBezTo>
                    <a:pt x="99903" y="58263"/>
                    <a:pt x="99514" y="57557"/>
                    <a:pt x="99944" y="56921"/>
                  </a:cubicBezTo>
                  <a:cubicBezTo>
                    <a:pt x="100068" y="56740"/>
                    <a:pt x="99936" y="56635"/>
                    <a:pt x="99729" y="56597"/>
                  </a:cubicBezTo>
                  <a:cubicBezTo>
                    <a:pt x="99633" y="56580"/>
                    <a:pt x="99507" y="56406"/>
                    <a:pt x="99596" y="56355"/>
                  </a:cubicBezTo>
                  <a:cubicBezTo>
                    <a:pt x="100354" y="55904"/>
                    <a:pt x="99823" y="55193"/>
                    <a:pt x="99907" y="54632"/>
                  </a:cubicBezTo>
                  <a:cubicBezTo>
                    <a:pt x="100055" y="53624"/>
                    <a:pt x="99622" y="52567"/>
                    <a:pt x="100057" y="51552"/>
                  </a:cubicBezTo>
                  <a:cubicBezTo>
                    <a:pt x="100078" y="51503"/>
                    <a:pt x="100113" y="51434"/>
                    <a:pt x="100095" y="51401"/>
                  </a:cubicBezTo>
                  <a:cubicBezTo>
                    <a:pt x="99713" y="50712"/>
                    <a:pt x="99898" y="49868"/>
                    <a:pt x="99994" y="49270"/>
                  </a:cubicBezTo>
                  <a:cubicBezTo>
                    <a:pt x="100160" y="48238"/>
                    <a:pt x="99950" y="47231"/>
                    <a:pt x="100042" y="46219"/>
                  </a:cubicBezTo>
                  <a:cubicBezTo>
                    <a:pt x="100077" y="45831"/>
                    <a:pt x="100614" y="45286"/>
                    <a:pt x="100056" y="44856"/>
                  </a:cubicBezTo>
                  <a:cubicBezTo>
                    <a:pt x="100542" y="44554"/>
                    <a:pt x="100631" y="44310"/>
                    <a:pt x="99962" y="44159"/>
                  </a:cubicBezTo>
                  <a:cubicBezTo>
                    <a:pt x="99924" y="44150"/>
                    <a:pt x="99893" y="43947"/>
                    <a:pt x="99894" y="43947"/>
                  </a:cubicBezTo>
                  <a:cubicBezTo>
                    <a:pt x="100751" y="43677"/>
                    <a:pt x="100177" y="43014"/>
                    <a:pt x="100051" y="42772"/>
                  </a:cubicBezTo>
                  <a:cubicBezTo>
                    <a:pt x="99629" y="41974"/>
                    <a:pt x="100207" y="41253"/>
                    <a:pt x="100128" y="40464"/>
                  </a:cubicBezTo>
                  <a:cubicBezTo>
                    <a:pt x="100057" y="39773"/>
                    <a:pt x="100283" y="38904"/>
                    <a:pt x="100210" y="38130"/>
                  </a:cubicBezTo>
                  <a:cubicBezTo>
                    <a:pt x="100152" y="37522"/>
                    <a:pt x="101053" y="36855"/>
                    <a:pt x="100117" y="36302"/>
                  </a:cubicBezTo>
                  <a:cubicBezTo>
                    <a:pt x="100102" y="36292"/>
                    <a:pt x="100134" y="36136"/>
                    <a:pt x="100183" y="36090"/>
                  </a:cubicBezTo>
                  <a:cubicBezTo>
                    <a:pt x="100567" y="35731"/>
                    <a:pt x="100723" y="35436"/>
                    <a:pt x="100352" y="34888"/>
                  </a:cubicBezTo>
                  <a:cubicBezTo>
                    <a:pt x="100203" y="34670"/>
                    <a:pt x="100788" y="34135"/>
                    <a:pt x="100623" y="33639"/>
                  </a:cubicBezTo>
                  <a:cubicBezTo>
                    <a:pt x="100606" y="33588"/>
                    <a:pt x="100619" y="33528"/>
                    <a:pt x="100602" y="33477"/>
                  </a:cubicBezTo>
                  <a:cubicBezTo>
                    <a:pt x="100365" y="32770"/>
                    <a:pt x="100379" y="32019"/>
                    <a:pt x="100620" y="31270"/>
                  </a:cubicBezTo>
                  <a:cubicBezTo>
                    <a:pt x="100656" y="31157"/>
                    <a:pt x="100631" y="30954"/>
                    <a:pt x="100553" y="30889"/>
                  </a:cubicBezTo>
                  <a:cubicBezTo>
                    <a:pt x="100300" y="30679"/>
                    <a:pt x="100388" y="30454"/>
                    <a:pt x="100459" y="30216"/>
                  </a:cubicBezTo>
                  <a:cubicBezTo>
                    <a:pt x="100670" y="29519"/>
                    <a:pt x="100393" y="28831"/>
                    <a:pt x="100412" y="28134"/>
                  </a:cubicBezTo>
                  <a:cubicBezTo>
                    <a:pt x="100429" y="27482"/>
                    <a:pt x="100387" y="26816"/>
                    <a:pt x="100376" y="26173"/>
                  </a:cubicBezTo>
                  <a:cubicBezTo>
                    <a:pt x="100362" y="25352"/>
                    <a:pt x="100584" y="24499"/>
                    <a:pt x="100616" y="23648"/>
                  </a:cubicBezTo>
                  <a:cubicBezTo>
                    <a:pt x="100636" y="23167"/>
                    <a:pt x="100359" y="22757"/>
                    <a:pt x="100424" y="22235"/>
                  </a:cubicBezTo>
                  <a:cubicBezTo>
                    <a:pt x="100499" y="21631"/>
                    <a:pt x="100948" y="20907"/>
                    <a:pt x="100215" y="20362"/>
                  </a:cubicBezTo>
                  <a:cubicBezTo>
                    <a:pt x="100195" y="20348"/>
                    <a:pt x="100279" y="20105"/>
                    <a:pt x="100331" y="20098"/>
                  </a:cubicBezTo>
                  <a:cubicBezTo>
                    <a:pt x="100795" y="20039"/>
                    <a:pt x="100536" y="19782"/>
                    <a:pt x="100485" y="19584"/>
                  </a:cubicBezTo>
                  <a:cubicBezTo>
                    <a:pt x="100431" y="19374"/>
                    <a:pt x="100262" y="19109"/>
                    <a:pt x="100336" y="18967"/>
                  </a:cubicBezTo>
                  <a:cubicBezTo>
                    <a:pt x="100632" y="18387"/>
                    <a:pt x="100547" y="17837"/>
                    <a:pt x="100399" y="17245"/>
                  </a:cubicBezTo>
                  <a:cubicBezTo>
                    <a:pt x="100272" y="16742"/>
                    <a:pt x="100438" y="16210"/>
                    <a:pt x="100293" y="15682"/>
                  </a:cubicBezTo>
                  <a:cubicBezTo>
                    <a:pt x="100088" y="14934"/>
                    <a:pt x="100034" y="14144"/>
                    <a:pt x="99812" y="13403"/>
                  </a:cubicBezTo>
                  <a:cubicBezTo>
                    <a:pt x="99646" y="12847"/>
                    <a:pt x="99324" y="12306"/>
                    <a:pt x="99168" y="11770"/>
                  </a:cubicBezTo>
                  <a:cubicBezTo>
                    <a:pt x="98541" y="9607"/>
                    <a:pt x="96924" y="8232"/>
                    <a:pt x="95329" y="6909"/>
                  </a:cubicBezTo>
                  <a:cubicBezTo>
                    <a:pt x="94331" y="6081"/>
                    <a:pt x="93016" y="5620"/>
                    <a:pt x="91871" y="4970"/>
                  </a:cubicBezTo>
                  <a:cubicBezTo>
                    <a:pt x="90542" y="4213"/>
                    <a:pt x="89158" y="3558"/>
                    <a:pt x="87730" y="3008"/>
                  </a:cubicBezTo>
                  <a:cubicBezTo>
                    <a:pt x="87139" y="2781"/>
                    <a:pt x="86474" y="2491"/>
                    <a:pt x="85878" y="2491"/>
                  </a:cubicBezTo>
                  <a:cubicBezTo>
                    <a:pt x="85777" y="2491"/>
                    <a:pt x="85678" y="2499"/>
                    <a:pt x="85582" y="2518"/>
                  </a:cubicBezTo>
                  <a:cubicBezTo>
                    <a:pt x="85370" y="2558"/>
                    <a:pt x="85149" y="2576"/>
                    <a:pt x="84937" y="2576"/>
                  </a:cubicBezTo>
                  <a:cubicBezTo>
                    <a:pt x="84557" y="2576"/>
                    <a:pt x="84203" y="2519"/>
                    <a:pt x="83972" y="2433"/>
                  </a:cubicBezTo>
                  <a:cubicBezTo>
                    <a:pt x="82640" y="1938"/>
                    <a:pt x="81290" y="1792"/>
                    <a:pt x="79911" y="1717"/>
                  </a:cubicBezTo>
                  <a:cubicBezTo>
                    <a:pt x="78803" y="1655"/>
                    <a:pt x="77703" y="1451"/>
                    <a:pt x="76591" y="1451"/>
                  </a:cubicBezTo>
                  <a:cubicBezTo>
                    <a:pt x="76318" y="1451"/>
                    <a:pt x="76045" y="1463"/>
                    <a:pt x="75771" y="1493"/>
                  </a:cubicBezTo>
                  <a:cubicBezTo>
                    <a:pt x="75762" y="1493"/>
                    <a:pt x="75753" y="1494"/>
                    <a:pt x="75744" y="1494"/>
                  </a:cubicBezTo>
                  <a:cubicBezTo>
                    <a:pt x="75522" y="1494"/>
                    <a:pt x="75295" y="1208"/>
                    <a:pt x="75071" y="1208"/>
                  </a:cubicBezTo>
                  <a:cubicBezTo>
                    <a:pt x="74956" y="1208"/>
                    <a:pt x="74842" y="1283"/>
                    <a:pt x="74730" y="1509"/>
                  </a:cubicBezTo>
                  <a:cubicBezTo>
                    <a:pt x="74659" y="1436"/>
                    <a:pt x="74601" y="1340"/>
                    <a:pt x="74516" y="1295"/>
                  </a:cubicBezTo>
                  <a:cubicBezTo>
                    <a:pt x="74178" y="1118"/>
                    <a:pt x="73628" y="761"/>
                    <a:pt x="73466" y="761"/>
                  </a:cubicBezTo>
                  <a:cubicBezTo>
                    <a:pt x="73450" y="761"/>
                    <a:pt x="73437" y="765"/>
                    <a:pt x="73429" y="773"/>
                  </a:cubicBezTo>
                  <a:cubicBezTo>
                    <a:pt x="73252" y="964"/>
                    <a:pt x="73071" y="1027"/>
                    <a:pt x="72895" y="1027"/>
                  </a:cubicBezTo>
                  <a:cubicBezTo>
                    <a:pt x="72642" y="1027"/>
                    <a:pt x="72402" y="896"/>
                    <a:pt x="72207" y="831"/>
                  </a:cubicBezTo>
                  <a:cubicBezTo>
                    <a:pt x="71367" y="548"/>
                    <a:pt x="70493" y="679"/>
                    <a:pt x="69635" y="466"/>
                  </a:cubicBezTo>
                  <a:cubicBezTo>
                    <a:pt x="69146" y="345"/>
                    <a:pt x="68607" y="292"/>
                    <a:pt x="68074" y="292"/>
                  </a:cubicBezTo>
                  <a:cubicBezTo>
                    <a:pt x="67566" y="292"/>
                    <a:pt x="67063" y="340"/>
                    <a:pt x="66612" y="422"/>
                  </a:cubicBezTo>
                  <a:cubicBezTo>
                    <a:pt x="66374" y="465"/>
                    <a:pt x="66140" y="481"/>
                    <a:pt x="65909" y="481"/>
                  </a:cubicBezTo>
                  <a:cubicBezTo>
                    <a:pt x="65261" y="481"/>
                    <a:pt x="64634" y="357"/>
                    <a:pt x="63998" y="357"/>
                  </a:cubicBezTo>
                  <a:cubicBezTo>
                    <a:pt x="63764" y="357"/>
                    <a:pt x="63528" y="373"/>
                    <a:pt x="63290" y="420"/>
                  </a:cubicBezTo>
                  <a:cubicBezTo>
                    <a:pt x="62932" y="489"/>
                    <a:pt x="62556" y="510"/>
                    <a:pt x="62176" y="510"/>
                  </a:cubicBezTo>
                  <a:cubicBezTo>
                    <a:pt x="61737" y="510"/>
                    <a:pt x="61294" y="482"/>
                    <a:pt x="60868" y="471"/>
                  </a:cubicBezTo>
                  <a:cubicBezTo>
                    <a:pt x="59512" y="432"/>
                    <a:pt x="58157" y="464"/>
                    <a:pt x="56802" y="433"/>
                  </a:cubicBezTo>
                  <a:cubicBezTo>
                    <a:pt x="56053" y="418"/>
                    <a:pt x="55246" y="463"/>
                    <a:pt x="54570" y="205"/>
                  </a:cubicBezTo>
                  <a:cubicBezTo>
                    <a:pt x="54155" y="47"/>
                    <a:pt x="53741" y="0"/>
                    <a:pt x="533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8"/>
          <p:cNvGrpSpPr/>
          <p:nvPr/>
        </p:nvGrpSpPr>
        <p:grpSpPr>
          <a:xfrm>
            <a:off x="5394851" y="495000"/>
            <a:ext cx="1056271" cy="1412436"/>
            <a:chOff x="5394851" y="495000"/>
            <a:chExt cx="1056271" cy="1412436"/>
          </a:xfrm>
        </p:grpSpPr>
        <p:grpSp>
          <p:nvGrpSpPr>
            <p:cNvPr id="1160" name="Google Shape;1160;p38"/>
            <p:cNvGrpSpPr/>
            <p:nvPr/>
          </p:nvGrpSpPr>
          <p:grpSpPr>
            <a:xfrm>
              <a:off x="5394851" y="495000"/>
              <a:ext cx="1056271" cy="1412436"/>
              <a:chOff x="5536138" y="809625"/>
              <a:chExt cx="1056271" cy="1412436"/>
            </a:xfrm>
          </p:grpSpPr>
          <p:sp>
            <p:nvSpPr>
              <p:cNvPr id="1161" name="Google Shape;1161;p38"/>
              <p:cNvSpPr/>
              <p:nvPr/>
            </p:nvSpPr>
            <p:spPr>
              <a:xfrm>
                <a:off x="5536138" y="809625"/>
                <a:ext cx="1056271" cy="1412436"/>
              </a:xfrm>
              <a:custGeom>
                <a:avLst/>
                <a:gdLst/>
                <a:ahLst/>
                <a:cxnLst/>
                <a:rect l="l" t="t" r="r" b="b"/>
                <a:pathLst>
                  <a:path w="57641" h="77077" extrusionOk="0">
                    <a:moveTo>
                      <a:pt x="27762" y="1"/>
                    </a:moveTo>
                    <a:cubicBezTo>
                      <a:pt x="27709" y="1"/>
                      <a:pt x="27659" y="36"/>
                      <a:pt x="27612" y="134"/>
                    </a:cubicBezTo>
                    <a:cubicBezTo>
                      <a:pt x="27531" y="303"/>
                      <a:pt x="27470" y="379"/>
                      <a:pt x="27397" y="379"/>
                    </a:cubicBezTo>
                    <a:cubicBezTo>
                      <a:pt x="27338" y="379"/>
                      <a:pt x="27270" y="328"/>
                      <a:pt x="27177" y="235"/>
                    </a:cubicBezTo>
                    <a:cubicBezTo>
                      <a:pt x="27095" y="154"/>
                      <a:pt x="27017" y="84"/>
                      <a:pt x="26909" y="84"/>
                    </a:cubicBezTo>
                    <a:cubicBezTo>
                      <a:pt x="26863" y="84"/>
                      <a:pt x="26811" y="97"/>
                      <a:pt x="26751" y="128"/>
                    </a:cubicBezTo>
                    <a:cubicBezTo>
                      <a:pt x="26453" y="281"/>
                      <a:pt x="26134" y="296"/>
                      <a:pt x="25813" y="296"/>
                    </a:cubicBezTo>
                    <a:cubicBezTo>
                      <a:pt x="25737" y="296"/>
                      <a:pt x="25660" y="295"/>
                      <a:pt x="25584" y="295"/>
                    </a:cubicBezTo>
                    <a:cubicBezTo>
                      <a:pt x="25347" y="295"/>
                      <a:pt x="25112" y="303"/>
                      <a:pt x="24884" y="368"/>
                    </a:cubicBezTo>
                    <a:cubicBezTo>
                      <a:pt x="23166" y="580"/>
                      <a:pt x="21460" y="799"/>
                      <a:pt x="19834" y="1491"/>
                    </a:cubicBezTo>
                    <a:cubicBezTo>
                      <a:pt x="17846" y="2337"/>
                      <a:pt x="15796" y="3072"/>
                      <a:pt x="14126" y="4480"/>
                    </a:cubicBezTo>
                    <a:cubicBezTo>
                      <a:pt x="13081" y="5360"/>
                      <a:pt x="11943" y="6125"/>
                      <a:pt x="11041" y="7198"/>
                    </a:cubicBezTo>
                    <a:cubicBezTo>
                      <a:pt x="10112" y="8302"/>
                      <a:pt x="9139" y="9409"/>
                      <a:pt x="8067" y="10357"/>
                    </a:cubicBezTo>
                    <a:cubicBezTo>
                      <a:pt x="7314" y="11024"/>
                      <a:pt x="6802" y="11871"/>
                      <a:pt x="6271" y="12613"/>
                    </a:cubicBezTo>
                    <a:cubicBezTo>
                      <a:pt x="5605" y="13541"/>
                      <a:pt x="4774" y="14395"/>
                      <a:pt x="4302" y="15507"/>
                    </a:cubicBezTo>
                    <a:cubicBezTo>
                      <a:pt x="3889" y="16482"/>
                      <a:pt x="2960" y="17208"/>
                      <a:pt x="2809" y="18363"/>
                    </a:cubicBezTo>
                    <a:cubicBezTo>
                      <a:pt x="2782" y="18568"/>
                      <a:pt x="2838" y="18981"/>
                      <a:pt x="2487" y="19051"/>
                    </a:cubicBezTo>
                    <a:cubicBezTo>
                      <a:pt x="1957" y="19158"/>
                      <a:pt x="1905" y="19695"/>
                      <a:pt x="1937" y="19947"/>
                    </a:cubicBezTo>
                    <a:cubicBezTo>
                      <a:pt x="2076" y="21074"/>
                      <a:pt x="1181" y="21852"/>
                      <a:pt x="1045" y="22946"/>
                    </a:cubicBezTo>
                    <a:cubicBezTo>
                      <a:pt x="927" y="23907"/>
                      <a:pt x="937" y="24971"/>
                      <a:pt x="579" y="25951"/>
                    </a:cubicBezTo>
                    <a:cubicBezTo>
                      <a:pt x="253" y="26844"/>
                      <a:pt x="346" y="27834"/>
                      <a:pt x="375" y="28782"/>
                    </a:cubicBezTo>
                    <a:cubicBezTo>
                      <a:pt x="388" y="29160"/>
                      <a:pt x="1" y="29441"/>
                      <a:pt x="147" y="29772"/>
                    </a:cubicBezTo>
                    <a:cubicBezTo>
                      <a:pt x="577" y="30747"/>
                      <a:pt x="241" y="31779"/>
                      <a:pt x="450" y="32794"/>
                    </a:cubicBezTo>
                    <a:cubicBezTo>
                      <a:pt x="801" y="34499"/>
                      <a:pt x="699" y="36293"/>
                      <a:pt x="1384" y="37949"/>
                    </a:cubicBezTo>
                    <a:cubicBezTo>
                      <a:pt x="1726" y="38778"/>
                      <a:pt x="1647" y="39748"/>
                      <a:pt x="2025" y="40520"/>
                    </a:cubicBezTo>
                    <a:cubicBezTo>
                      <a:pt x="3013" y="42528"/>
                      <a:pt x="3647" y="44672"/>
                      <a:pt x="4559" y="46712"/>
                    </a:cubicBezTo>
                    <a:cubicBezTo>
                      <a:pt x="5601" y="49047"/>
                      <a:pt x="6813" y="51280"/>
                      <a:pt x="7957" y="53556"/>
                    </a:cubicBezTo>
                    <a:cubicBezTo>
                      <a:pt x="8681" y="54998"/>
                      <a:pt x="9830" y="56132"/>
                      <a:pt x="10596" y="57562"/>
                    </a:cubicBezTo>
                    <a:cubicBezTo>
                      <a:pt x="11246" y="58777"/>
                      <a:pt x="12134" y="59913"/>
                      <a:pt x="12952" y="61058"/>
                    </a:cubicBezTo>
                    <a:cubicBezTo>
                      <a:pt x="14164" y="62758"/>
                      <a:pt x="15611" y="64262"/>
                      <a:pt x="16979" y="65828"/>
                    </a:cubicBezTo>
                    <a:cubicBezTo>
                      <a:pt x="18305" y="67346"/>
                      <a:pt x="19634" y="68867"/>
                      <a:pt x="21037" y="70323"/>
                    </a:cubicBezTo>
                    <a:cubicBezTo>
                      <a:pt x="22101" y="71425"/>
                      <a:pt x="22937" y="72734"/>
                      <a:pt x="24135" y="73731"/>
                    </a:cubicBezTo>
                    <a:cubicBezTo>
                      <a:pt x="24973" y="74429"/>
                      <a:pt x="25625" y="75327"/>
                      <a:pt x="26370" y="76122"/>
                    </a:cubicBezTo>
                    <a:cubicBezTo>
                      <a:pt x="26739" y="76515"/>
                      <a:pt x="27136" y="77076"/>
                      <a:pt x="27833" y="77076"/>
                    </a:cubicBezTo>
                    <a:cubicBezTo>
                      <a:pt x="27973" y="77076"/>
                      <a:pt x="28126" y="77053"/>
                      <a:pt x="28292" y="77002"/>
                    </a:cubicBezTo>
                    <a:cubicBezTo>
                      <a:pt x="28990" y="76785"/>
                      <a:pt x="29259" y="76202"/>
                      <a:pt x="29764" y="75842"/>
                    </a:cubicBezTo>
                    <a:cubicBezTo>
                      <a:pt x="31056" y="74920"/>
                      <a:pt x="32127" y="73750"/>
                      <a:pt x="33240" y="72635"/>
                    </a:cubicBezTo>
                    <a:cubicBezTo>
                      <a:pt x="33712" y="72164"/>
                      <a:pt x="34001" y="71504"/>
                      <a:pt x="34492" y="71061"/>
                    </a:cubicBezTo>
                    <a:cubicBezTo>
                      <a:pt x="34848" y="70740"/>
                      <a:pt x="35232" y="70337"/>
                      <a:pt x="35371" y="70002"/>
                    </a:cubicBezTo>
                    <a:cubicBezTo>
                      <a:pt x="35910" y="68711"/>
                      <a:pt x="37150" y="68101"/>
                      <a:pt x="37937" y="67073"/>
                    </a:cubicBezTo>
                    <a:cubicBezTo>
                      <a:pt x="38352" y="66530"/>
                      <a:pt x="39033" y="66180"/>
                      <a:pt x="39405" y="65673"/>
                    </a:cubicBezTo>
                    <a:cubicBezTo>
                      <a:pt x="40102" y="64723"/>
                      <a:pt x="40671" y="63655"/>
                      <a:pt x="41478" y="62797"/>
                    </a:cubicBezTo>
                    <a:cubicBezTo>
                      <a:pt x="42131" y="62103"/>
                      <a:pt x="42676" y="61326"/>
                      <a:pt x="43242" y="60584"/>
                    </a:cubicBezTo>
                    <a:cubicBezTo>
                      <a:pt x="43683" y="60005"/>
                      <a:pt x="44248" y="59545"/>
                      <a:pt x="44657" y="58927"/>
                    </a:cubicBezTo>
                    <a:cubicBezTo>
                      <a:pt x="45052" y="58335"/>
                      <a:pt x="45370" y="57615"/>
                      <a:pt x="46049" y="57240"/>
                    </a:cubicBezTo>
                    <a:cubicBezTo>
                      <a:pt x="46309" y="57096"/>
                      <a:pt x="46407" y="56880"/>
                      <a:pt x="46513" y="56618"/>
                    </a:cubicBezTo>
                    <a:cubicBezTo>
                      <a:pt x="46916" y="55625"/>
                      <a:pt x="47710" y="54866"/>
                      <a:pt x="48292" y="53993"/>
                    </a:cubicBezTo>
                    <a:cubicBezTo>
                      <a:pt x="48900" y="53079"/>
                      <a:pt x="49621" y="52201"/>
                      <a:pt x="50181" y="51235"/>
                    </a:cubicBezTo>
                    <a:cubicBezTo>
                      <a:pt x="50984" y="49846"/>
                      <a:pt x="51720" y="48419"/>
                      <a:pt x="52501" y="47017"/>
                    </a:cubicBezTo>
                    <a:cubicBezTo>
                      <a:pt x="53131" y="45892"/>
                      <a:pt x="53640" y="44703"/>
                      <a:pt x="54021" y="43472"/>
                    </a:cubicBezTo>
                    <a:cubicBezTo>
                      <a:pt x="54466" y="42013"/>
                      <a:pt x="54809" y="40526"/>
                      <a:pt x="55289" y="39072"/>
                    </a:cubicBezTo>
                    <a:cubicBezTo>
                      <a:pt x="55817" y="37474"/>
                      <a:pt x="56052" y="35789"/>
                      <a:pt x="56522" y="34162"/>
                    </a:cubicBezTo>
                    <a:cubicBezTo>
                      <a:pt x="56948" y="32692"/>
                      <a:pt x="57139" y="31142"/>
                      <a:pt x="57304" y="29612"/>
                    </a:cubicBezTo>
                    <a:cubicBezTo>
                      <a:pt x="57455" y="28235"/>
                      <a:pt x="57640" y="26808"/>
                      <a:pt x="57438" y="25458"/>
                    </a:cubicBezTo>
                    <a:cubicBezTo>
                      <a:pt x="57046" y="22845"/>
                      <a:pt x="56606" y="20219"/>
                      <a:pt x="55574" y="17749"/>
                    </a:cubicBezTo>
                    <a:cubicBezTo>
                      <a:pt x="55451" y="17455"/>
                      <a:pt x="55484" y="17081"/>
                      <a:pt x="55322" y="16821"/>
                    </a:cubicBezTo>
                    <a:cubicBezTo>
                      <a:pt x="54442" y="15406"/>
                      <a:pt x="54083" y="13764"/>
                      <a:pt x="53153" y="12329"/>
                    </a:cubicBezTo>
                    <a:cubicBezTo>
                      <a:pt x="52408" y="11182"/>
                      <a:pt x="51569" y="10152"/>
                      <a:pt x="50683" y="9160"/>
                    </a:cubicBezTo>
                    <a:cubicBezTo>
                      <a:pt x="49286" y="7595"/>
                      <a:pt x="47659" y="6263"/>
                      <a:pt x="45868" y="5162"/>
                    </a:cubicBezTo>
                    <a:cubicBezTo>
                      <a:pt x="45307" y="4817"/>
                      <a:pt x="44838" y="4200"/>
                      <a:pt x="44286" y="4061"/>
                    </a:cubicBezTo>
                    <a:cubicBezTo>
                      <a:pt x="43163" y="3776"/>
                      <a:pt x="42409" y="2728"/>
                      <a:pt x="41202" y="2712"/>
                    </a:cubicBezTo>
                    <a:cubicBezTo>
                      <a:pt x="41179" y="2712"/>
                      <a:pt x="41154" y="2686"/>
                      <a:pt x="41134" y="2668"/>
                    </a:cubicBezTo>
                    <a:cubicBezTo>
                      <a:pt x="40074" y="1740"/>
                      <a:pt x="38652" y="1713"/>
                      <a:pt x="37418" y="1225"/>
                    </a:cubicBezTo>
                    <a:cubicBezTo>
                      <a:pt x="36992" y="1057"/>
                      <a:pt x="36544" y="737"/>
                      <a:pt x="36026" y="737"/>
                    </a:cubicBezTo>
                    <a:cubicBezTo>
                      <a:pt x="35823" y="737"/>
                      <a:pt x="35610" y="786"/>
                      <a:pt x="35383" y="912"/>
                    </a:cubicBezTo>
                    <a:cubicBezTo>
                      <a:pt x="35377" y="916"/>
                      <a:pt x="35367" y="917"/>
                      <a:pt x="35355" y="917"/>
                    </a:cubicBezTo>
                    <a:cubicBezTo>
                      <a:pt x="35204" y="917"/>
                      <a:pt x="34653" y="641"/>
                      <a:pt x="34234" y="641"/>
                    </a:cubicBezTo>
                    <a:cubicBezTo>
                      <a:pt x="34169" y="641"/>
                      <a:pt x="34107" y="648"/>
                      <a:pt x="34050" y="663"/>
                    </a:cubicBezTo>
                    <a:cubicBezTo>
                      <a:pt x="33989" y="680"/>
                      <a:pt x="33933" y="687"/>
                      <a:pt x="33880" y="687"/>
                    </a:cubicBezTo>
                    <a:cubicBezTo>
                      <a:pt x="33481" y="687"/>
                      <a:pt x="33297" y="264"/>
                      <a:pt x="32932" y="264"/>
                    </a:cubicBezTo>
                    <a:cubicBezTo>
                      <a:pt x="32926" y="264"/>
                      <a:pt x="32919" y="264"/>
                      <a:pt x="32912" y="265"/>
                    </a:cubicBezTo>
                    <a:cubicBezTo>
                      <a:pt x="32573" y="280"/>
                      <a:pt x="32232" y="292"/>
                      <a:pt x="31891" y="292"/>
                    </a:cubicBezTo>
                    <a:cubicBezTo>
                      <a:pt x="31208" y="292"/>
                      <a:pt x="30528" y="245"/>
                      <a:pt x="29874" y="84"/>
                    </a:cubicBezTo>
                    <a:cubicBezTo>
                      <a:pt x="29683" y="37"/>
                      <a:pt x="29464" y="17"/>
                      <a:pt x="29259" y="17"/>
                    </a:cubicBezTo>
                    <a:cubicBezTo>
                      <a:pt x="28917" y="17"/>
                      <a:pt x="28613" y="72"/>
                      <a:pt x="28543" y="148"/>
                    </a:cubicBezTo>
                    <a:cubicBezTo>
                      <a:pt x="28458" y="242"/>
                      <a:pt x="28377" y="277"/>
                      <a:pt x="28301" y="277"/>
                    </a:cubicBezTo>
                    <a:cubicBezTo>
                      <a:pt x="28087" y="277"/>
                      <a:pt x="27911" y="1"/>
                      <a:pt x="2776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5536138" y="809625"/>
                <a:ext cx="1056271" cy="1412436"/>
              </a:xfrm>
              <a:custGeom>
                <a:avLst/>
                <a:gdLst/>
                <a:ahLst/>
                <a:cxnLst/>
                <a:rect l="l" t="t" r="r" b="b"/>
                <a:pathLst>
                  <a:path w="57641" h="77077" extrusionOk="0">
                    <a:moveTo>
                      <a:pt x="26832" y="2009"/>
                    </a:moveTo>
                    <a:cubicBezTo>
                      <a:pt x="27372" y="2009"/>
                      <a:pt x="27982" y="2107"/>
                      <a:pt x="28530" y="2114"/>
                    </a:cubicBezTo>
                    <a:cubicBezTo>
                      <a:pt x="28538" y="2114"/>
                      <a:pt x="28545" y="2114"/>
                      <a:pt x="28553" y="2114"/>
                    </a:cubicBezTo>
                    <a:cubicBezTo>
                      <a:pt x="28837" y="2114"/>
                      <a:pt x="29104" y="2055"/>
                      <a:pt x="29378" y="2042"/>
                    </a:cubicBezTo>
                    <a:cubicBezTo>
                      <a:pt x="29506" y="2037"/>
                      <a:pt x="29633" y="2034"/>
                      <a:pt x="29760" y="2034"/>
                    </a:cubicBezTo>
                    <a:cubicBezTo>
                      <a:pt x="30881" y="2034"/>
                      <a:pt x="31986" y="2232"/>
                      <a:pt x="33100" y="2304"/>
                    </a:cubicBezTo>
                    <a:cubicBezTo>
                      <a:pt x="35226" y="2442"/>
                      <a:pt x="37204" y="3086"/>
                      <a:pt x="39183" y="3818"/>
                    </a:cubicBezTo>
                    <a:cubicBezTo>
                      <a:pt x="39994" y="4118"/>
                      <a:pt x="40909" y="4353"/>
                      <a:pt x="41547" y="4830"/>
                    </a:cubicBezTo>
                    <a:cubicBezTo>
                      <a:pt x="42728" y="5713"/>
                      <a:pt x="44199" y="6023"/>
                      <a:pt x="45308" y="7022"/>
                    </a:cubicBezTo>
                    <a:cubicBezTo>
                      <a:pt x="46572" y="8162"/>
                      <a:pt x="47988" y="9088"/>
                      <a:pt x="49041" y="10511"/>
                    </a:cubicBezTo>
                    <a:cubicBezTo>
                      <a:pt x="49431" y="11037"/>
                      <a:pt x="49884" y="11691"/>
                      <a:pt x="50453" y="12197"/>
                    </a:cubicBezTo>
                    <a:cubicBezTo>
                      <a:pt x="51094" y="12765"/>
                      <a:pt x="51667" y="13595"/>
                      <a:pt x="51941" y="14564"/>
                    </a:cubicBezTo>
                    <a:cubicBezTo>
                      <a:pt x="52223" y="15561"/>
                      <a:pt x="52845" y="16457"/>
                      <a:pt x="53195" y="17441"/>
                    </a:cubicBezTo>
                    <a:cubicBezTo>
                      <a:pt x="53611" y="18609"/>
                      <a:pt x="53959" y="19809"/>
                      <a:pt x="54205" y="21024"/>
                    </a:cubicBezTo>
                    <a:cubicBezTo>
                      <a:pt x="54300" y="21491"/>
                      <a:pt x="54507" y="21903"/>
                      <a:pt x="54604" y="22361"/>
                    </a:cubicBezTo>
                    <a:cubicBezTo>
                      <a:pt x="55046" y="24411"/>
                      <a:pt x="55153" y="26496"/>
                      <a:pt x="55023" y="28569"/>
                    </a:cubicBezTo>
                    <a:cubicBezTo>
                      <a:pt x="54942" y="29852"/>
                      <a:pt x="54904" y="31146"/>
                      <a:pt x="54732" y="32422"/>
                    </a:cubicBezTo>
                    <a:cubicBezTo>
                      <a:pt x="54633" y="33151"/>
                      <a:pt x="54453" y="33890"/>
                      <a:pt x="54172" y="34567"/>
                    </a:cubicBezTo>
                    <a:cubicBezTo>
                      <a:pt x="53866" y="35306"/>
                      <a:pt x="54009" y="36144"/>
                      <a:pt x="53613" y="36831"/>
                    </a:cubicBezTo>
                    <a:cubicBezTo>
                      <a:pt x="53081" y="37751"/>
                      <a:pt x="53279" y="38838"/>
                      <a:pt x="52811" y="39802"/>
                    </a:cubicBezTo>
                    <a:cubicBezTo>
                      <a:pt x="52433" y="40580"/>
                      <a:pt x="52380" y="41528"/>
                      <a:pt x="52066" y="42374"/>
                    </a:cubicBezTo>
                    <a:cubicBezTo>
                      <a:pt x="51718" y="43313"/>
                      <a:pt x="51549" y="44391"/>
                      <a:pt x="51065" y="45193"/>
                    </a:cubicBezTo>
                    <a:cubicBezTo>
                      <a:pt x="50199" y="46629"/>
                      <a:pt x="49665" y="48226"/>
                      <a:pt x="48697" y="49611"/>
                    </a:cubicBezTo>
                    <a:cubicBezTo>
                      <a:pt x="47960" y="50664"/>
                      <a:pt x="47281" y="51773"/>
                      <a:pt x="46608" y="52863"/>
                    </a:cubicBezTo>
                    <a:cubicBezTo>
                      <a:pt x="46100" y="53685"/>
                      <a:pt x="45462" y="54365"/>
                      <a:pt x="44935" y="55141"/>
                    </a:cubicBezTo>
                    <a:cubicBezTo>
                      <a:pt x="44433" y="55879"/>
                      <a:pt x="43632" y="56445"/>
                      <a:pt x="43305" y="57157"/>
                    </a:cubicBezTo>
                    <a:cubicBezTo>
                      <a:pt x="43027" y="57764"/>
                      <a:pt x="42542" y="58167"/>
                      <a:pt x="42277" y="58737"/>
                    </a:cubicBezTo>
                    <a:cubicBezTo>
                      <a:pt x="42219" y="58859"/>
                      <a:pt x="42153" y="59151"/>
                      <a:pt x="41937" y="59151"/>
                    </a:cubicBezTo>
                    <a:cubicBezTo>
                      <a:pt x="41872" y="59151"/>
                      <a:pt x="41794" y="59126"/>
                      <a:pt x="41700" y="59062"/>
                    </a:cubicBezTo>
                    <a:cubicBezTo>
                      <a:pt x="41697" y="59060"/>
                      <a:pt x="41693" y="59059"/>
                      <a:pt x="41688" y="59059"/>
                    </a:cubicBezTo>
                    <a:cubicBezTo>
                      <a:pt x="41628" y="59059"/>
                      <a:pt x="41432" y="59200"/>
                      <a:pt x="41438" y="59217"/>
                    </a:cubicBezTo>
                    <a:cubicBezTo>
                      <a:pt x="41655" y="59773"/>
                      <a:pt x="41029" y="59916"/>
                      <a:pt x="40920" y="60302"/>
                    </a:cubicBezTo>
                    <a:cubicBezTo>
                      <a:pt x="40872" y="60472"/>
                      <a:pt x="40816" y="60601"/>
                      <a:pt x="40637" y="60659"/>
                    </a:cubicBezTo>
                    <a:cubicBezTo>
                      <a:pt x="40231" y="60795"/>
                      <a:pt x="39921" y="61002"/>
                      <a:pt x="39975" y="61511"/>
                    </a:cubicBezTo>
                    <a:cubicBezTo>
                      <a:pt x="39984" y="61592"/>
                      <a:pt x="39880" y="61724"/>
                      <a:pt x="39794" y="61772"/>
                    </a:cubicBezTo>
                    <a:cubicBezTo>
                      <a:pt x="38878" y="62275"/>
                      <a:pt x="38669" y="63375"/>
                      <a:pt x="37889" y="64043"/>
                    </a:cubicBezTo>
                    <a:cubicBezTo>
                      <a:pt x="37600" y="64289"/>
                      <a:pt x="37186" y="64768"/>
                      <a:pt x="36946" y="65235"/>
                    </a:cubicBezTo>
                    <a:cubicBezTo>
                      <a:pt x="36808" y="65502"/>
                      <a:pt x="36672" y="65812"/>
                      <a:pt x="36180" y="65827"/>
                    </a:cubicBezTo>
                    <a:cubicBezTo>
                      <a:pt x="35744" y="65841"/>
                      <a:pt x="35788" y="66511"/>
                      <a:pt x="35437" y="66845"/>
                    </a:cubicBezTo>
                    <a:cubicBezTo>
                      <a:pt x="34725" y="67522"/>
                      <a:pt x="34146" y="68394"/>
                      <a:pt x="33506" y="69131"/>
                    </a:cubicBezTo>
                    <a:cubicBezTo>
                      <a:pt x="32001" y="70866"/>
                      <a:pt x="30826" y="72970"/>
                      <a:pt x="28670" y="74071"/>
                    </a:cubicBezTo>
                    <a:cubicBezTo>
                      <a:pt x="28498" y="74158"/>
                      <a:pt x="28428" y="74172"/>
                      <a:pt x="28453" y="74397"/>
                    </a:cubicBezTo>
                    <a:cubicBezTo>
                      <a:pt x="28494" y="74790"/>
                      <a:pt x="28104" y="74853"/>
                      <a:pt x="27853" y="74962"/>
                    </a:cubicBezTo>
                    <a:cubicBezTo>
                      <a:pt x="27807" y="74981"/>
                      <a:pt x="27769" y="74990"/>
                      <a:pt x="27736" y="74990"/>
                    </a:cubicBezTo>
                    <a:cubicBezTo>
                      <a:pt x="27543" y="74990"/>
                      <a:pt x="27536" y="74700"/>
                      <a:pt x="27433" y="74583"/>
                    </a:cubicBezTo>
                    <a:cubicBezTo>
                      <a:pt x="27075" y="74174"/>
                      <a:pt x="26441" y="73963"/>
                      <a:pt x="26447" y="73279"/>
                    </a:cubicBezTo>
                    <a:cubicBezTo>
                      <a:pt x="25495" y="73228"/>
                      <a:pt x="25664" y="71783"/>
                      <a:pt x="24597" y="71783"/>
                    </a:cubicBezTo>
                    <a:cubicBezTo>
                      <a:pt x="24584" y="71783"/>
                      <a:pt x="24572" y="71783"/>
                      <a:pt x="24559" y="71783"/>
                    </a:cubicBezTo>
                    <a:cubicBezTo>
                      <a:pt x="24557" y="71783"/>
                      <a:pt x="24555" y="71783"/>
                      <a:pt x="24553" y="71783"/>
                    </a:cubicBezTo>
                    <a:cubicBezTo>
                      <a:pt x="24280" y="71783"/>
                      <a:pt x="24189" y="71158"/>
                      <a:pt x="23970" y="70846"/>
                    </a:cubicBezTo>
                    <a:cubicBezTo>
                      <a:pt x="23535" y="70230"/>
                      <a:pt x="22733" y="69977"/>
                      <a:pt x="22515" y="69124"/>
                    </a:cubicBezTo>
                    <a:cubicBezTo>
                      <a:pt x="22355" y="68502"/>
                      <a:pt x="21469" y="68389"/>
                      <a:pt x="21138" y="67702"/>
                    </a:cubicBezTo>
                    <a:cubicBezTo>
                      <a:pt x="20578" y="66543"/>
                      <a:pt x="19470" y="65771"/>
                      <a:pt x="18695" y="64736"/>
                    </a:cubicBezTo>
                    <a:cubicBezTo>
                      <a:pt x="18264" y="64160"/>
                      <a:pt x="17926" y="63364"/>
                      <a:pt x="17088" y="63053"/>
                    </a:cubicBezTo>
                    <a:cubicBezTo>
                      <a:pt x="16399" y="62797"/>
                      <a:pt x="16080" y="62040"/>
                      <a:pt x="15728" y="61457"/>
                    </a:cubicBezTo>
                    <a:cubicBezTo>
                      <a:pt x="15302" y="60752"/>
                      <a:pt x="14681" y="60218"/>
                      <a:pt x="14285" y="59486"/>
                    </a:cubicBezTo>
                    <a:cubicBezTo>
                      <a:pt x="13862" y="58699"/>
                      <a:pt x="13218" y="58041"/>
                      <a:pt x="12870" y="57186"/>
                    </a:cubicBezTo>
                    <a:cubicBezTo>
                      <a:pt x="12729" y="56838"/>
                      <a:pt x="12383" y="56566"/>
                      <a:pt x="12100" y="56291"/>
                    </a:cubicBezTo>
                    <a:cubicBezTo>
                      <a:pt x="11967" y="56161"/>
                      <a:pt x="11688" y="56122"/>
                      <a:pt x="12133" y="55841"/>
                    </a:cubicBezTo>
                    <a:cubicBezTo>
                      <a:pt x="11395" y="55512"/>
                      <a:pt x="11555" y="54570"/>
                      <a:pt x="10931" y="54239"/>
                    </a:cubicBezTo>
                    <a:cubicBezTo>
                      <a:pt x="10474" y="53997"/>
                      <a:pt x="10403" y="53616"/>
                      <a:pt x="10172" y="53260"/>
                    </a:cubicBezTo>
                    <a:cubicBezTo>
                      <a:pt x="9841" y="52748"/>
                      <a:pt x="9736" y="52067"/>
                      <a:pt x="9288" y="51698"/>
                    </a:cubicBezTo>
                    <a:cubicBezTo>
                      <a:pt x="8769" y="51271"/>
                      <a:pt x="8507" y="50787"/>
                      <a:pt x="8497" y="50174"/>
                    </a:cubicBezTo>
                    <a:cubicBezTo>
                      <a:pt x="8492" y="49701"/>
                      <a:pt x="8098" y="49456"/>
                      <a:pt x="7934" y="49087"/>
                    </a:cubicBezTo>
                    <a:cubicBezTo>
                      <a:pt x="7683" y="48525"/>
                      <a:pt x="7596" y="47782"/>
                      <a:pt x="7020" y="47420"/>
                    </a:cubicBezTo>
                    <a:cubicBezTo>
                      <a:pt x="6604" y="47159"/>
                      <a:pt x="6685" y="46693"/>
                      <a:pt x="6652" y="46437"/>
                    </a:cubicBezTo>
                    <a:cubicBezTo>
                      <a:pt x="6532" y="45499"/>
                      <a:pt x="5449" y="44970"/>
                      <a:pt x="5669" y="43945"/>
                    </a:cubicBezTo>
                    <a:cubicBezTo>
                      <a:pt x="5737" y="43630"/>
                      <a:pt x="5328" y="43767"/>
                      <a:pt x="5292" y="43391"/>
                    </a:cubicBezTo>
                    <a:cubicBezTo>
                      <a:pt x="5166" y="42109"/>
                      <a:pt x="4416" y="41014"/>
                      <a:pt x="3906" y="39850"/>
                    </a:cubicBezTo>
                    <a:cubicBezTo>
                      <a:pt x="3802" y="39612"/>
                      <a:pt x="3811" y="39339"/>
                      <a:pt x="3778" y="39153"/>
                    </a:cubicBezTo>
                    <a:cubicBezTo>
                      <a:pt x="3539" y="37765"/>
                      <a:pt x="2945" y="36487"/>
                      <a:pt x="2642" y="35135"/>
                    </a:cubicBezTo>
                    <a:cubicBezTo>
                      <a:pt x="2438" y="34229"/>
                      <a:pt x="2635" y="33242"/>
                      <a:pt x="2522" y="32306"/>
                    </a:cubicBezTo>
                    <a:cubicBezTo>
                      <a:pt x="2239" y="29987"/>
                      <a:pt x="2615" y="27694"/>
                      <a:pt x="2717" y="25392"/>
                    </a:cubicBezTo>
                    <a:cubicBezTo>
                      <a:pt x="2758" y="24432"/>
                      <a:pt x="3131" y="23488"/>
                      <a:pt x="3437" y="22590"/>
                    </a:cubicBezTo>
                    <a:cubicBezTo>
                      <a:pt x="3971" y="21021"/>
                      <a:pt x="4475" y="19421"/>
                      <a:pt x="5360" y="17982"/>
                    </a:cubicBezTo>
                    <a:cubicBezTo>
                      <a:pt x="5757" y="17336"/>
                      <a:pt x="6483" y="16693"/>
                      <a:pt x="6517" y="16080"/>
                    </a:cubicBezTo>
                    <a:cubicBezTo>
                      <a:pt x="6566" y="15192"/>
                      <a:pt x="7724" y="15130"/>
                      <a:pt x="7524" y="14266"/>
                    </a:cubicBezTo>
                    <a:cubicBezTo>
                      <a:pt x="8486" y="13757"/>
                      <a:pt x="8555" y="12475"/>
                      <a:pt x="9394" y="11975"/>
                    </a:cubicBezTo>
                    <a:cubicBezTo>
                      <a:pt x="9842" y="11708"/>
                      <a:pt x="10123" y="11625"/>
                      <a:pt x="10015" y="11087"/>
                    </a:cubicBezTo>
                    <a:cubicBezTo>
                      <a:pt x="10009" y="11056"/>
                      <a:pt x="10085" y="10973"/>
                      <a:pt x="10120" y="10973"/>
                    </a:cubicBezTo>
                    <a:cubicBezTo>
                      <a:pt x="10121" y="10973"/>
                      <a:pt x="10121" y="10973"/>
                      <a:pt x="10121" y="10973"/>
                    </a:cubicBezTo>
                    <a:cubicBezTo>
                      <a:pt x="10141" y="10974"/>
                      <a:pt x="10160" y="10975"/>
                      <a:pt x="10178" y="10975"/>
                    </a:cubicBezTo>
                    <a:cubicBezTo>
                      <a:pt x="11125" y="10975"/>
                      <a:pt x="11060" y="9841"/>
                      <a:pt x="11791" y="9473"/>
                    </a:cubicBezTo>
                    <a:cubicBezTo>
                      <a:pt x="12281" y="9225"/>
                      <a:pt x="12683" y="8382"/>
                      <a:pt x="13149" y="7970"/>
                    </a:cubicBezTo>
                    <a:cubicBezTo>
                      <a:pt x="13706" y="7478"/>
                      <a:pt x="14281" y="6900"/>
                      <a:pt x="15012" y="6546"/>
                    </a:cubicBezTo>
                    <a:cubicBezTo>
                      <a:pt x="15535" y="6291"/>
                      <a:pt x="15908" y="5744"/>
                      <a:pt x="16476" y="5480"/>
                    </a:cubicBezTo>
                    <a:cubicBezTo>
                      <a:pt x="17148" y="5169"/>
                      <a:pt x="17617" y="4587"/>
                      <a:pt x="18407" y="4353"/>
                    </a:cubicBezTo>
                    <a:cubicBezTo>
                      <a:pt x="19117" y="4140"/>
                      <a:pt x="19815" y="3650"/>
                      <a:pt x="20558" y="3461"/>
                    </a:cubicBezTo>
                    <a:cubicBezTo>
                      <a:pt x="21511" y="3219"/>
                      <a:pt x="22407" y="2845"/>
                      <a:pt x="23326" y="2527"/>
                    </a:cubicBezTo>
                    <a:cubicBezTo>
                      <a:pt x="24201" y="2223"/>
                      <a:pt x="25123" y="2460"/>
                      <a:pt x="26054" y="2119"/>
                    </a:cubicBezTo>
                    <a:cubicBezTo>
                      <a:pt x="26280" y="2037"/>
                      <a:pt x="26546" y="2009"/>
                      <a:pt x="26832" y="2009"/>
                    </a:cubicBezTo>
                    <a:close/>
                    <a:moveTo>
                      <a:pt x="27762" y="1"/>
                    </a:moveTo>
                    <a:cubicBezTo>
                      <a:pt x="27709" y="1"/>
                      <a:pt x="27659" y="36"/>
                      <a:pt x="27612" y="134"/>
                    </a:cubicBezTo>
                    <a:cubicBezTo>
                      <a:pt x="27531" y="303"/>
                      <a:pt x="27470" y="379"/>
                      <a:pt x="27397" y="379"/>
                    </a:cubicBezTo>
                    <a:cubicBezTo>
                      <a:pt x="27338" y="379"/>
                      <a:pt x="27270" y="328"/>
                      <a:pt x="27177" y="235"/>
                    </a:cubicBezTo>
                    <a:cubicBezTo>
                      <a:pt x="27095" y="154"/>
                      <a:pt x="27017" y="84"/>
                      <a:pt x="26909" y="84"/>
                    </a:cubicBezTo>
                    <a:cubicBezTo>
                      <a:pt x="26863" y="84"/>
                      <a:pt x="26811" y="97"/>
                      <a:pt x="26751" y="128"/>
                    </a:cubicBezTo>
                    <a:cubicBezTo>
                      <a:pt x="26453" y="281"/>
                      <a:pt x="26134" y="296"/>
                      <a:pt x="25813" y="296"/>
                    </a:cubicBezTo>
                    <a:cubicBezTo>
                      <a:pt x="25737" y="296"/>
                      <a:pt x="25660" y="295"/>
                      <a:pt x="25584" y="295"/>
                    </a:cubicBezTo>
                    <a:cubicBezTo>
                      <a:pt x="25347" y="295"/>
                      <a:pt x="25112" y="303"/>
                      <a:pt x="24884" y="368"/>
                    </a:cubicBezTo>
                    <a:cubicBezTo>
                      <a:pt x="23166" y="580"/>
                      <a:pt x="21460" y="799"/>
                      <a:pt x="19834" y="1491"/>
                    </a:cubicBezTo>
                    <a:cubicBezTo>
                      <a:pt x="17846" y="2337"/>
                      <a:pt x="15796" y="3072"/>
                      <a:pt x="14126" y="4480"/>
                    </a:cubicBezTo>
                    <a:cubicBezTo>
                      <a:pt x="13081" y="5360"/>
                      <a:pt x="11943" y="6125"/>
                      <a:pt x="11041" y="7198"/>
                    </a:cubicBezTo>
                    <a:cubicBezTo>
                      <a:pt x="10112" y="8302"/>
                      <a:pt x="9139" y="9409"/>
                      <a:pt x="8067" y="10357"/>
                    </a:cubicBezTo>
                    <a:cubicBezTo>
                      <a:pt x="7314" y="11024"/>
                      <a:pt x="6802" y="11871"/>
                      <a:pt x="6271" y="12613"/>
                    </a:cubicBezTo>
                    <a:cubicBezTo>
                      <a:pt x="5605" y="13541"/>
                      <a:pt x="4774" y="14395"/>
                      <a:pt x="4302" y="15507"/>
                    </a:cubicBezTo>
                    <a:cubicBezTo>
                      <a:pt x="3889" y="16482"/>
                      <a:pt x="2960" y="17208"/>
                      <a:pt x="2809" y="18363"/>
                    </a:cubicBezTo>
                    <a:cubicBezTo>
                      <a:pt x="2782" y="18568"/>
                      <a:pt x="2838" y="18981"/>
                      <a:pt x="2487" y="19051"/>
                    </a:cubicBezTo>
                    <a:cubicBezTo>
                      <a:pt x="1957" y="19158"/>
                      <a:pt x="1905" y="19695"/>
                      <a:pt x="1937" y="19947"/>
                    </a:cubicBezTo>
                    <a:cubicBezTo>
                      <a:pt x="2076" y="21074"/>
                      <a:pt x="1181" y="21852"/>
                      <a:pt x="1045" y="22946"/>
                    </a:cubicBezTo>
                    <a:cubicBezTo>
                      <a:pt x="927" y="23907"/>
                      <a:pt x="937" y="24971"/>
                      <a:pt x="579" y="25951"/>
                    </a:cubicBezTo>
                    <a:cubicBezTo>
                      <a:pt x="253" y="26844"/>
                      <a:pt x="346" y="27834"/>
                      <a:pt x="375" y="28782"/>
                    </a:cubicBezTo>
                    <a:cubicBezTo>
                      <a:pt x="388" y="29160"/>
                      <a:pt x="1" y="29441"/>
                      <a:pt x="147" y="29772"/>
                    </a:cubicBezTo>
                    <a:cubicBezTo>
                      <a:pt x="577" y="30747"/>
                      <a:pt x="241" y="31779"/>
                      <a:pt x="450" y="32794"/>
                    </a:cubicBezTo>
                    <a:cubicBezTo>
                      <a:pt x="801" y="34499"/>
                      <a:pt x="699" y="36293"/>
                      <a:pt x="1384" y="37949"/>
                    </a:cubicBezTo>
                    <a:cubicBezTo>
                      <a:pt x="1726" y="38778"/>
                      <a:pt x="1647" y="39748"/>
                      <a:pt x="2025" y="40520"/>
                    </a:cubicBezTo>
                    <a:cubicBezTo>
                      <a:pt x="3013" y="42528"/>
                      <a:pt x="3647" y="44672"/>
                      <a:pt x="4559" y="46712"/>
                    </a:cubicBezTo>
                    <a:cubicBezTo>
                      <a:pt x="5601" y="49047"/>
                      <a:pt x="6813" y="51280"/>
                      <a:pt x="7957" y="53556"/>
                    </a:cubicBezTo>
                    <a:cubicBezTo>
                      <a:pt x="8681" y="54998"/>
                      <a:pt x="9830" y="56132"/>
                      <a:pt x="10596" y="57562"/>
                    </a:cubicBezTo>
                    <a:cubicBezTo>
                      <a:pt x="11246" y="58777"/>
                      <a:pt x="12134" y="59913"/>
                      <a:pt x="12952" y="61058"/>
                    </a:cubicBezTo>
                    <a:cubicBezTo>
                      <a:pt x="14164" y="62758"/>
                      <a:pt x="15611" y="64262"/>
                      <a:pt x="16979" y="65828"/>
                    </a:cubicBezTo>
                    <a:cubicBezTo>
                      <a:pt x="18305" y="67346"/>
                      <a:pt x="19634" y="68867"/>
                      <a:pt x="21037" y="70323"/>
                    </a:cubicBezTo>
                    <a:cubicBezTo>
                      <a:pt x="22101" y="71425"/>
                      <a:pt x="22937" y="72734"/>
                      <a:pt x="24135" y="73731"/>
                    </a:cubicBezTo>
                    <a:cubicBezTo>
                      <a:pt x="24973" y="74429"/>
                      <a:pt x="25625" y="75327"/>
                      <a:pt x="26370" y="76122"/>
                    </a:cubicBezTo>
                    <a:cubicBezTo>
                      <a:pt x="26739" y="76515"/>
                      <a:pt x="27136" y="77076"/>
                      <a:pt x="27833" y="77076"/>
                    </a:cubicBezTo>
                    <a:cubicBezTo>
                      <a:pt x="27973" y="77076"/>
                      <a:pt x="28126" y="77053"/>
                      <a:pt x="28292" y="77002"/>
                    </a:cubicBezTo>
                    <a:cubicBezTo>
                      <a:pt x="28990" y="76785"/>
                      <a:pt x="29259" y="76202"/>
                      <a:pt x="29764" y="75842"/>
                    </a:cubicBezTo>
                    <a:cubicBezTo>
                      <a:pt x="31056" y="74920"/>
                      <a:pt x="32127" y="73750"/>
                      <a:pt x="33240" y="72635"/>
                    </a:cubicBezTo>
                    <a:cubicBezTo>
                      <a:pt x="33712" y="72164"/>
                      <a:pt x="34001" y="71504"/>
                      <a:pt x="34492" y="71061"/>
                    </a:cubicBezTo>
                    <a:cubicBezTo>
                      <a:pt x="34848" y="70740"/>
                      <a:pt x="35232" y="70337"/>
                      <a:pt x="35371" y="70002"/>
                    </a:cubicBezTo>
                    <a:cubicBezTo>
                      <a:pt x="35910" y="68711"/>
                      <a:pt x="37150" y="68101"/>
                      <a:pt x="37937" y="67073"/>
                    </a:cubicBezTo>
                    <a:cubicBezTo>
                      <a:pt x="38352" y="66530"/>
                      <a:pt x="39033" y="66180"/>
                      <a:pt x="39405" y="65673"/>
                    </a:cubicBezTo>
                    <a:cubicBezTo>
                      <a:pt x="40102" y="64723"/>
                      <a:pt x="40671" y="63655"/>
                      <a:pt x="41478" y="62797"/>
                    </a:cubicBezTo>
                    <a:cubicBezTo>
                      <a:pt x="42131" y="62103"/>
                      <a:pt x="42676" y="61326"/>
                      <a:pt x="43242" y="60584"/>
                    </a:cubicBezTo>
                    <a:cubicBezTo>
                      <a:pt x="43683" y="60005"/>
                      <a:pt x="44248" y="59545"/>
                      <a:pt x="44657" y="58927"/>
                    </a:cubicBezTo>
                    <a:cubicBezTo>
                      <a:pt x="45052" y="58335"/>
                      <a:pt x="45370" y="57615"/>
                      <a:pt x="46049" y="57240"/>
                    </a:cubicBezTo>
                    <a:cubicBezTo>
                      <a:pt x="46309" y="57096"/>
                      <a:pt x="46407" y="56880"/>
                      <a:pt x="46513" y="56618"/>
                    </a:cubicBezTo>
                    <a:cubicBezTo>
                      <a:pt x="46916" y="55625"/>
                      <a:pt x="47710" y="54866"/>
                      <a:pt x="48292" y="53993"/>
                    </a:cubicBezTo>
                    <a:cubicBezTo>
                      <a:pt x="48900" y="53079"/>
                      <a:pt x="49621" y="52201"/>
                      <a:pt x="50181" y="51235"/>
                    </a:cubicBezTo>
                    <a:cubicBezTo>
                      <a:pt x="50984" y="49846"/>
                      <a:pt x="51720" y="48419"/>
                      <a:pt x="52501" y="47017"/>
                    </a:cubicBezTo>
                    <a:cubicBezTo>
                      <a:pt x="53131" y="45892"/>
                      <a:pt x="53640" y="44703"/>
                      <a:pt x="54021" y="43472"/>
                    </a:cubicBezTo>
                    <a:cubicBezTo>
                      <a:pt x="54466" y="42013"/>
                      <a:pt x="54809" y="40526"/>
                      <a:pt x="55289" y="39072"/>
                    </a:cubicBezTo>
                    <a:cubicBezTo>
                      <a:pt x="55817" y="37474"/>
                      <a:pt x="56052" y="35789"/>
                      <a:pt x="56522" y="34162"/>
                    </a:cubicBezTo>
                    <a:cubicBezTo>
                      <a:pt x="56948" y="32692"/>
                      <a:pt x="57139" y="31142"/>
                      <a:pt x="57304" y="29612"/>
                    </a:cubicBezTo>
                    <a:cubicBezTo>
                      <a:pt x="57455" y="28235"/>
                      <a:pt x="57640" y="26808"/>
                      <a:pt x="57438" y="25458"/>
                    </a:cubicBezTo>
                    <a:cubicBezTo>
                      <a:pt x="57046" y="22845"/>
                      <a:pt x="56606" y="20219"/>
                      <a:pt x="55574" y="17749"/>
                    </a:cubicBezTo>
                    <a:cubicBezTo>
                      <a:pt x="55451" y="17455"/>
                      <a:pt x="55484" y="17081"/>
                      <a:pt x="55322" y="16821"/>
                    </a:cubicBezTo>
                    <a:cubicBezTo>
                      <a:pt x="54442" y="15406"/>
                      <a:pt x="54083" y="13764"/>
                      <a:pt x="53153" y="12329"/>
                    </a:cubicBezTo>
                    <a:cubicBezTo>
                      <a:pt x="52408" y="11182"/>
                      <a:pt x="51569" y="10152"/>
                      <a:pt x="50683" y="9160"/>
                    </a:cubicBezTo>
                    <a:cubicBezTo>
                      <a:pt x="49286" y="7595"/>
                      <a:pt x="47659" y="6263"/>
                      <a:pt x="45868" y="5162"/>
                    </a:cubicBezTo>
                    <a:cubicBezTo>
                      <a:pt x="45307" y="4817"/>
                      <a:pt x="44838" y="4200"/>
                      <a:pt x="44286" y="4061"/>
                    </a:cubicBezTo>
                    <a:cubicBezTo>
                      <a:pt x="43163" y="3776"/>
                      <a:pt x="42409" y="2728"/>
                      <a:pt x="41202" y="2712"/>
                    </a:cubicBezTo>
                    <a:cubicBezTo>
                      <a:pt x="41179" y="2712"/>
                      <a:pt x="41154" y="2686"/>
                      <a:pt x="41134" y="2668"/>
                    </a:cubicBezTo>
                    <a:cubicBezTo>
                      <a:pt x="40074" y="1740"/>
                      <a:pt x="38652" y="1713"/>
                      <a:pt x="37418" y="1225"/>
                    </a:cubicBezTo>
                    <a:cubicBezTo>
                      <a:pt x="36992" y="1057"/>
                      <a:pt x="36544" y="737"/>
                      <a:pt x="36026" y="737"/>
                    </a:cubicBezTo>
                    <a:cubicBezTo>
                      <a:pt x="35823" y="737"/>
                      <a:pt x="35610" y="786"/>
                      <a:pt x="35383" y="912"/>
                    </a:cubicBezTo>
                    <a:cubicBezTo>
                      <a:pt x="35377" y="916"/>
                      <a:pt x="35367" y="917"/>
                      <a:pt x="35355" y="917"/>
                    </a:cubicBezTo>
                    <a:cubicBezTo>
                      <a:pt x="35204" y="917"/>
                      <a:pt x="34653" y="641"/>
                      <a:pt x="34234" y="641"/>
                    </a:cubicBezTo>
                    <a:cubicBezTo>
                      <a:pt x="34169" y="641"/>
                      <a:pt x="34107" y="648"/>
                      <a:pt x="34050" y="663"/>
                    </a:cubicBezTo>
                    <a:cubicBezTo>
                      <a:pt x="33989" y="680"/>
                      <a:pt x="33933" y="687"/>
                      <a:pt x="33880" y="687"/>
                    </a:cubicBezTo>
                    <a:cubicBezTo>
                      <a:pt x="33481" y="687"/>
                      <a:pt x="33297" y="264"/>
                      <a:pt x="32932" y="264"/>
                    </a:cubicBezTo>
                    <a:cubicBezTo>
                      <a:pt x="32926" y="264"/>
                      <a:pt x="32919" y="264"/>
                      <a:pt x="32912" y="265"/>
                    </a:cubicBezTo>
                    <a:cubicBezTo>
                      <a:pt x="32573" y="280"/>
                      <a:pt x="32232" y="292"/>
                      <a:pt x="31891" y="292"/>
                    </a:cubicBezTo>
                    <a:cubicBezTo>
                      <a:pt x="31208" y="292"/>
                      <a:pt x="30528" y="245"/>
                      <a:pt x="29874" y="84"/>
                    </a:cubicBezTo>
                    <a:cubicBezTo>
                      <a:pt x="29683" y="37"/>
                      <a:pt x="29464" y="17"/>
                      <a:pt x="29259" y="17"/>
                    </a:cubicBezTo>
                    <a:cubicBezTo>
                      <a:pt x="28917" y="17"/>
                      <a:pt x="28613" y="72"/>
                      <a:pt x="28543" y="148"/>
                    </a:cubicBezTo>
                    <a:cubicBezTo>
                      <a:pt x="28458" y="242"/>
                      <a:pt x="28377" y="277"/>
                      <a:pt x="28301" y="277"/>
                    </a:cubicBezTo>
                    <a:cubicBezTo>
                      <a:pt x="28087" y="277"/>
                      <a:pt x="27911" y="1"/>
                      <a:pt x="277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8"/>
            <p:cNvGrpSpPr/>
            <p:nvPr/>
          </p:nvGrpSpPr>
          <p:grpSpPr>
            <a:xfrm>
              <a:off x="5639224" y="746950"/>
              <a:ext cx="593692" cy="732924"/>
              <a:chOff x="5626136" y="736150"/>
              <a:chExt cx="593692" cy="732924"/>
            </a:xfrm>
          </p:grpSpPr>
          <p:sp>
            <p:nvSpPr>
              <p:cNvPr id="1164" name="Google Shape;1164;p38"/>
              <p:cNvSpPr/>
              <p:nvPr/>
            </p:nvSpPr>
            <p:spPr>
              <a:xfrm>
                <a:off x="5693715" y="832814"/>
                <a:ext cx="413597" cy="636261"/>
              </a:xfrm>
              <a:custGeom>
                <a:avLst/>
                <a:gdLst/>
                <a:ahLst/>
                <a:cxnLst/>
                <a:rect l="l" t="t" r="r" b="b"/>
                <a:pathLst>
                  <a:path w="18770" h="28875" extrusionOk="0">
                    <a:moveTo>
                      <a:pt x="9832" y="11349"/>
                    </a:moveTo>
                    <a:cubicBezTo>
                      <a:pt x="10079" y="11349"/>
                      <a:pt x="10351" y="11472"/>
                      <a:pt x="10578" y="11519"/>
                    </a:cubicBezTo>
                    <a:cubicBezTo>
                      <a:pt x="11029" y="11611"/>
                      <a:pt x="11038" y="12085"/>
                      <a:pt x="11090" y="12441"/>
                    </a:cubicBezTo>
                    <a:cubicBezTo>
                      <a:pt x="11139" y="12784"/>
                      <a:pt x="11101" y="13139"/>
                      <a:pt x="11101" y="13489"/>
                    </a:cubicBezTo>
                    <a:lnTo>
                      <a:pt x="11111" y="13490"/>
                    </a:lnTo>
                    <a:cubicBezTo>
                      <a:pt x="11029" y="15572"/>
                      <a:pt x="10945" y="17653"/>
                      <a:pt x="10861" y="19734"/>
                    </a:cubicBezTo>
                    <a:cubicBezTo>
                      <a:pt x="10858" y="19804"/>
                      <a:pt x="10832" y="19876"/>
                      <a:pt x="10843" y="19944"/>
                    </a:cubicBezTo>
                    <a:cubicBezTo>
                      <a:pt x="11042" y="21091"/>
                      <a:pt x="10938" y="21209"/>
                      <a:pt x="9771" y="21211"/>
                    </a:cubicBezTo>
                    <a:cubicBezTo>
                      <a:pt x="9549" y="21211"/>
                      <a:pt x="9493" y="21061"/>
                      <a:pt x="9503" y="20928"/>
                    </a:cubicBezTo>
                    <a:cubicBezTo>
                      <a:pt x="9523" y="20653"/>
                      <a:pt x="9492" y="20251"/>
                      <a:pt x="9662" y="20132"/>
                    </a:cubicBezTo>
                    <a:cubicBezTo>
                      <a:pt x="10215" y="19744"/>
                      <a:pt x="9873" y="19185"/>
                      <a:pt x="9948" y="18760"/>
                    </a:cubicBezTo>
                    <a:cubicBezTo>
                      <a:pt x="10035" y="18270"/>
                      <a:pt x="10059" y="17632"/>
                      <a:pt x="9846" y="17116"/>
                    </a:cubicBezTo>
                    <a:cubicBezTo>
                      <a:pt x="9405" y="16042"/>
                      <a:pt x="9481" y="14922"/>
                      <a:pt x="9361" y="13816"/>
                    </a:cubicBezTo>
                    <a:cubicBezTo>
                      <a:pt x="9330" y="13534"/>
                      <a:pt x="9378" y="13211"/>
                      <a:pt x="9147" y="12918"/>
                    </a:cubicBezTo>
                    <a:cubicBezTo>
                      <a:pt x="8734" y="12393"/>
                      <a:pt x="9080" y="11896"/>
                      <a:pt x="9439" y="11512"/>
                    </a:cubicBezTo>
                    <a:cubicBezTo>
                      <a:pt x="9553" y="11390"/>
                      <a:pt x="9688" y="11349"/>
                      <a:pt x="9832" y="11349"/>
                    </a:cubicBezTo>
                    <a:close/>
                    <a:moveTo>
                      <a:pt x="9354" y="1575"/>
                    </a:moveTo>
                    <a:cubicBezTo>
                      <a:pt x="10252" y="1575"/>
                      <a:pt x="11141" y="1706"/>
                      <a:pt x="12027" y="1940"/>
                    </a:cubicBezTo>
                    <a:cubicBezTo>
                      <a:pt x="12824" y="2150"/>
                      <a:pt x="13442" y="2706"/>
                      <a:pt x="14123" y="3029"/>
                    </a:cubicBezTo>
                    <a:cubicBezTo>
                      <a:pt x="15517" y="3695"/>
                      <a:pt x="15961" y="4902"/>
                      <a:pt x="16456" y="5995"/>
                    </a:cubicBezTo>
                    <a:cubicBezTo>
                      <a:pt x="17179" y="7593"/>
                      <a:pt x="17563" y="9340"/>
                      <a:pt x="16937" y="11106"/>
                    </a:cubicBezTo>
                    <a:cubicBezTo>
                      <a:pt x="16766" y="11585"/>
                      <a:pt x="16798" y="12160"/>
                      <a:pt x="16243" y="12468"/>
                    </a:cubicBezTo>
                    <a:cubicBezTo>
                      <a:pt x="16185" y="12501"/>
                      <a:pt x="16124" y="12612"/>
                      <a:pt x="16140" y="12665"/>
                    </a:cubicBezTo>
                    <a:cubicBezTo>
                      <a:pt x="16395" y="13504"/>
                      <a:pt x="15513" y="13786"/>
                      <a:pt x="15196" y="14334"/>
                    </a:cubicBezTo>
                    <a:cubicBezTo>
                      <a:pt x="14863" y="14909"/>
                      <a:pt x="14612" y="15414"/>
                      <a:pt x="14873" y="16060"/>
                    </a:cubicBezTo>
                    <a:cubicBezTo>
                      <a:pt x="14914" y="16159"/>
                      <a:pt x="14878" y="16311"/>
                      <a:pt x="14826" y="16416"/>
                    </a:cubicBezTo>
                    <a:cubicBezTo>
                      <a:pt x="14206" y="17678"/>
                      <a:pt x="14605" y="19013"/>
                      <a:pt x="14460" y="20308"/>
                    </a:cubicBezTo>
                    <a:cubicBezTo>
                      <a:pt x="14409" y="20299"/>
                      <a:pt x="14358" y="20295"/>
                      <a:pt x="14307" y="20295"/>
                    </a:cubicBezTo>
                    <a:cubicBezTo>
                      <a:pt x="13900" y="20295"/>
                      <a:pt x="13505" y="20539"/>
                      <a:pt x="13032" y="20539"/>
                    </a:cubicBezTo>
                    <a:cubicBezTo>
                      <a:pt x="13024" y="20539"/>
                      <a:pt x="13015" y="20539"/>
                      <a:pt x="13006" y="20538"/>
                    </a:cubicBezTo>
                    <a:cubicBezTo>
                      <a:pt x="12426" y="20528"/>
                      <a:pt x="12285" y="20313"/>
                      <a:pt x="12303" y="19925"/>
                    </a:cubicBezTo>
                    <a:cubicBezTo>
                      <a:pt x="12332" y="19295"/>
                      <a:pt x="12555" y="18665"/>
                      <a:pt x="12520" y="18042"/>
                    </a:cubicBezTo>
                    <a:cubicBezTo>
                      <a:pt x="12472" y="17204"/>
                      <a:pt x="12718" y="16377"/>
                      <a:pt x="12622" y="15564"/>
                    </a:cubicBezTo>
                    <a:cubicBezTo>
                      <a:pt x="12532" y="14815"/>
                      <a:pt x="12644" y="14081"/>
                      <a:pt x="12770" y="13389"/>
                    </a:cubicBezTo>
                    <a:cubicBezTo>
                      <a:pt x="12922" y="12548"/>
                      <a:pt x="12303" y="11759"/>
                      <a:pt x="12725" y="10947"/>
                    </a:cubicBezTo>
                    <a:cubicBezTo>
                      <a:pt x="12738" y="10921"/>
                      <a:pt x="12653" y="10818"/>
                      <a:pt x="12595" y="10793"/>
                    </a:cubicBezTo>
                    <a:cubicBezTo>
                      <a:pt x="11970" y="10534"/>
                      <a:pt x="11424" y="10052"/>
                      <a:pt x="10711" y="10052"/>
                    </a:cubicBezTo>
                    <a:cubicBezTo>
                      <a:pt x="10544" y="10052"/>
                      <a:pt x="10369" y="10078"/>
                      <a:pt x="10181" y="10140"/>
                    </a:cubicBezTo>
                    <a:cubicBezTo>
                      <a:pt x="9868" y="10242"/>
                      <a:pt x="9515" y="10273"/>
                      <a:pt x="9170" y="10273"/>
                    </a:cubicBezTo>
                    <a:cubicBezTo>
                      <a:pt x="9061" y="10273"/>
                      <a:pt x="8953" y="10270"/>
                      <a:pt x="8847" y="10265"/>
                    </a:cubicBezTo>
                    <a:cubicBezTo>
                      <a:pt x="8811" y="10264"/>
                      <a:pt x="8774" y="10263"/>
                      <a:pt x="8739" y="10263"/>
                    </a:cubicBezTo>
                    <a:cubicBezTo>
                      <a:pt x="7880" y="10263"/>
                      <a:pt x="7314" y="10746"/>
                      <a:pt x="7402" y="11593"/>
                    </a:cubicBezTo>
                    <a:cubicBezTo>
                      <a:pt x="7589" y="13380"/>
                      <a:pt x="7797" y="15166"/>
                      <a:pt x="8179" y="16933"/>
                    </a:cubicBezTo>
                    <a:cubicBezTo>
                      <a:pt x="8357" y="17749"/>
                      <a:pt x="8333" y="18617"/>
                      <a:pt x="8176" y="19466"/>
                    </a:cubicBezTo>
                    <a:cubicBezTo>
                      <a:pt x="8110" y="19819"/>
                      <a:pt x="8177" y="20192"/>
                      <a:pt x="8161" y="20555"/>
                    </a:cubicBezTo>
                    <a:cubicBezTo>
                      <a:pt x="8139" y="21072"/>
                      <a:pt x="7924" y="21267"/>
                      <a:pt x="7546" y="21267"/>
                    </a:cubicBezTo>
                    <a:cubicBezTo>
                      <a:pt x="7395" y="21267"/>
                      <a:pt x="7217" y="21236"/>
                      <a:pt x="7015" y="21181"/>
                    </a:cubicBezTo>
                    <a:cubicBezTo>
                      <a:pt x="5928" y="20887"/>
                      <a:pt x="6179" y="19982"/>
                      <a:pt x="6001" y="19372"/>
                    </a:cubicBezTo>
                    <a:cubicBezTo>
                      <a:pt x="5594" y="17972"/>
                      <a:pt x="4783" y="16870"/>
                      <a:pt x="3851" y="15766"/>
                    </a:cubicBezTo>
                    <a:cubicBezTo>
                      <a:pt x="3463" y="15305"/>
                      <a:pt x="3165" y="14693"/>
                      <a:pt x="2877" y="14124"/>
                    </a:cubicBezTo>
                    <a:cubicBezTo>
                      <a:pt x="2474" y="13324"/>
                      <a:pt x="2220" y="12501"/>
                      <a:pt x="1923" y="11683"/>
                    </a:cubicBezTo>
                    <a:cubicBezTo>
                      <a:pt x="1503" y="10524"/>
                      <a:pt x="1407" y="9411"/>
                      <a:pt x="1777" y="8147"/>
                    </a:cubicBezTo>
                    <a:cubicBezTo>
                      <a:pt x="2129" y="6944"/>
                      <a:pt x="2738" y="5849"/>
                      <a:pt x="3084" y="4656"/>
                    </a:cubicBezTo>
                    <a:cubicBezTo>
                      <a:pt x="3215" y="4206"/>
                      <a:pt x="3854" y="4157"/>
                      <a:pt x="4209" y="3784"/>
                    </a:cubicBezTo>
                    <a:cubicBezTo>
                      <a:pt x="5119" y="2827"/>
                      <a:pt x="6202" y="2021"/>
                      <a:pt x="7611" y="1744"/>
                    </a:cubicBezTo>
                    <a:cubicBezTo>
                      <a:pt x="8196" y="1629"/>
                      <a:pt x="8777" y="1575"/>
                      <a:pt x="9354" y="1575"/>
                    </a:cubicBezTo>
                    <a:close/>
                    <a:moveTo>
                      <a:pt x="14241" y="21818"/>
                    </a:moveTo>
                    <a:cubicBezTo>
                      <a:pt x="14258" y="22103"/>
                      <a:pt x="14300" y="22301"/>
                      <a:pt x="14275" y="22491"/>
                    </a:cubicBezTo>
                    <a:cubicBezTo>
                      <a:pt x="14222" y="22904"/>
                      <a:pt x="14104" y="23185"/>
                      <a:pt x="13660" y="23185"/>
                    </a:cubicBezTo>
                    <a:cubicBezTo>
                      <a:pt x="13580" y="23185"/>
                      <a:pt x="13490" y="23176"/>
                      <a:pt x="13387" y="23157"/>
                    </a:cubicBezTo>
                    <a:cubicBezTo>
                      <a:pt x="13105" y="23104"/>
                      <a:pt x="12823" y="23085"/>
                      <a:pt x="12541" y="23085"/>
                    </a:cubicBezTo>
                    <a:cubicBezTo>
                      <a:pt x="11730" y="23085"/>
                      <a:pt x="10916" y="23248"/>
                      <a:pt x="10103" y="23277"/>
                    </a:cubicBezTo>
                    <a:cubicBezTo>
                      <a:pt x="9527" y="23297"/>
                      <a:pt x="8953" y="23321"/>
                      <a:pt x="8380" y="23321"/>
                    </a:cubicBezTo>
                    <a:cubicBezTo>
                      <a:pt x="7870" y="23321"/>
                      <a:pt x="7361" y="23302"/>
                      <a:pt x="6851" y="23246"/>
                    </a:cubicBezTo>
                    <a:cubicBezTo>
                      <a:pt x="6542" y="23212"/>
                      <a:pt x="6424" y="23056"/>
                      <a:pt x="6422" y="22806"/>
                    </a:cubicBezTo>
                    <a:cubicBezTo>
                      <a:pt x="6421" y="22606"/>
                      <a:pt x="6522" y="22557"/>
                      <a:pt x="6639" y="22557"/>
                    </a:cubicBezTo>
                    <a:cubicBezTo>
                      <a:pt x="6727" y="22557"/>
                      <a:pt x="6824" y="22585"/>
                      <a:pt x="6892" y="22598"/>
                    </a:cubicBezTo>
                    <a:cubicBezTo>
                      <a:pt x="7379" y="22687"/>
                      <a:pt x="7867" y="22721"/>
                      <a:pt x="8354" y="22721"/>
                    </a:cubicBezTo>
                    <a:cubicBezTo>
                      <a:pt x="9271" y="22721"/>
                      <a:pt x="10185" y="22599"/>
                      <a:pt x="11083" y="22494"/>
                    </a:cubicBezTo>
                    <a:cubicBezTo>
                      <a:pt x="12111" y="22371"/>
                      <a:pt x="13186" y="22257"/>
                      <a:pt x="14241" y="21818"/>
                    </a:cubicBezTo>
                    <a:close/>
                    <a:moveTo>
                      <a:pt x="14095" y="23635"/>
                    </a:moveTo>
                    <a:cubicBezTo>
                      <a:pt x="14243" y="23635"/>
                      <a:pt x="14318" y="23751"/>
                      <a:pt x="14256" y="24044"/>
                    </a:cubicBezTo>
                    <a:cubicBezTo>
                      <a:pt x="14024" y="25140"/>
                      <a:pt x="13262" y="25658"/>
                      <a:pt x="11447" y="25658"/>
                    </a:cubicBezTo>
                    <a:cubicBezTo>
                      <a:pt x="11391" y="25658"/>
                      <a:pt x="11334" y="25657"/>
                      <a:pt x="11276" y="25656"/>
                    </a:cubicBezTo>
                    <a:cubicBezTo>
                      <a:pt x="10940" y="25723"/>
                      <a:pt x="10520" y="25755"/>
                      <a:pt x="10059" y="25755"/>
                    </a:cubicBezTo>
                    <a:cubicBezTo>
                      <a:pt x="9546" y="25755"/>
                      <a:pt x="8983" y="25716"/>
                      <a:pt x="8428" y="25639"/>
                    </a:cubicBezTo>
                    <a:cubicBezTo>
                      <a:pt x="7971" y="25576"/>
                      <a:pt x="7405" y="25482"/>
                      <a:pt x="7007" y="25123"/>
                    </a:cubicBezTo>
                    <a:cubicBezTo>
                      <a:pt x="6888" y="25017"/>
                      <a:pt x="6758" y="24917"/>
                      <a:pt x="6815" y="24745"/>
                    </a:cubicBezTo>
                    <a:cubicBezTo>
                      <a:pt x="6865" y="24593"/>
                      <a:pt x="6997" y="24541"/>
                      <a:pt x="7146" y="24541"/>
                    </a:cubicBezTo>
                    <a:cubicBezTo>
                      <a:pt x="7164" y="24541"/>
                      <a:pt x="7182" y="24541"/>
                      <a:pt x="7201" y="24543"/>
                    </a:cubicBezTo>
                    <a:cubicBezTo>
                      <a:pt x="7282" y="24549"/>
                      <a:pt x="7364" y="24552"/>
                      <a:pt x="7445" y="24552"/>
                    </a:cubicBezTo>
                    <a:cubicBezTo>
                      <a:pt x="7862" y="24552"/>
                      <a:pt x="8274" y="24483"/>
                      <a:pt x="8701" y="24483"/>
                    </a:cubicBezTo>
                    <a:cubicBezTo>
                      <a:pt x="8869" y="24483"/>
                      <a:pt x="9041" y="24493"/>
                      <a:pt x="9216" y="24524"/>
                    </a:cubicBezTo>
                    <a:cubicBezTo>
                      <a:pt x="9371" y="24550"/>
                      <a:pt x="9530" y="24561"/>
                      <a:pt x="9690" y="24561"/>
                    </a:cubicBezTo>
                    <a:cubicBezTo>
                      <a:pt x="10283" y="24561"/>
                      <a:pt x="10905" y="24411"/>
                      <a:pt x="11506" y="24339"/>
                    </a:cubicBezTo>
                    <a:cubicBezTo>
                      <a:pt x="12319" y="24242"/>
                      <a:pt x="13105" y="24054"/>
                      <a:pt x="13848" y="23704"/>
                    </a:cubicBezTo>
                    <a:cubicBezTo>
                      <a:pt x="13942" y="23660"/>
                      <a:pt x="14026" y="23635"/>
                      <a:pt x="14095" y="23635"/>
                    </a:cubicBezTo>
                    <a:close/>
                    <a:moveTo>
                      <a:pt x="8403" y="0"/>
                    </a:moveTo>
                    <a:cubicBezTo>
                      <a:pt x="7914" y="0"/>
                      <a:pt x="7439" y="91"/>
                      <a:pt x="7028" y="494"/>
                    </a:cubicBezTo>
                    <a:cubicBezTo>
                      <a:pt x="6917" y="446"/>
                      <a:pt x="6813" y="426"/>
                      <a:pt x="6714" y="426"/>
                    </a:cubicBezTo>
                    <a:cubicBezTo>
                      <a:pt x="6170" y="426"/>
                      <a:pt x="5772" y="1030"/>
                      <a:pt x="5228" y="1030"/>
                    </a:cubicBezTo>
                    <a:cubicBezTo>
                      <a:pt x="5124" y="1030"/>
                      <a:pt x="5015" y="1008"/>
                      <a:pt x="4899" y="956"/>
                    </a:cubicBezTo>
                    <a:cubicBezTo>
                      <a:pt x="4899" y="956"/>
                      <a:pt x="4898" y="956"/>
                      <a:pt x="4897" y="956"/>
                    </a:cubicBezTo>
                    <a:cubicBezTo>
                      <a:pt x="4885" y="956"/>
                      <a:pt x="4842" y="994"/>
                      <a:pt x="4845" y="1004"/>
                    </a:cubicBezTo>
                    <a:cubicBezTo>
                      <a:pt x="5106" y="1750"/>
                      <a:pt x="3783" y="1204"/>
                      <a:pt x="4014" y="1920"/>
                    </a:cubicBezTo>
                    <a:cubicBezTo>
                      <a:pt x="3692" y="2013"/>
                      <a:pt x="3213" y="2010"/>
                      <a:pt x="3073" y="2215"/>
                    </a:cubicBezTo>
                    <a:cubicBezTo>
                      <a:pt x="2370" y="3240"/>
                      <a:pt x="1499" y="4174"/>
                      <a:pt x="1069" y="5355"/>
                    </a:cubicBezTo>
                    <a:cubicBezTo>
                      <a:pt x="793" y="6112"/>
                      <a:pt x="539" y="6863"/>
                      <a:pt x="383" y="7664"/>
                    </a:cubicBezTo>
                    <a:cubicBezTo>
                      <a:pt x="185" y="8681"/>
                      <a:pt x="1" y="9701"/>
                      <a:pt x="309" y="10667"/>
                    </a:cubicBezTo>
                    <a:cubicBezTo>
                      <a:pt x="693" y="11880"/>
                      <a:pt x="802" y="13150"/>
                      <a:pt x="1454" y="14325"/>
                    </a:cubicBezTo>
                    <a:cubicBezTo>
                      <a:pt x="1900" y="15127"/>
                      <a:pt x="2173" y="16061"/>
                      <a:pt x="2823" y="16730"/>
                    </a:cubicBezTo>
                    <a:cubicBezTo>
                      <a:pt x="4054" y="17996"/>
                      <a:pt x="4774" y="19419"/>
                      <a:pt x="4873" y="21140"/>
                    </a:cubicBezTo>
                    <a:cubicBezTo>
                      <a:pt x="4891" y="21455"/>
                      <a:pt x="5182" y="21780"/>
                      <a:pt x="5137" y="22070"/>
                    </a:cubicBezTo>
                    <a:cubicBezTo>
                      <a:pt x="4965" y="23203"/>
                      <a:pt x="5044" y="24321"/>
                      <a:pt x="5372" y="25397"/>
                    </a:cubicBezTo>
                    <a:cubicBezTo>
                      <a:pt x="5612" y="26186"/>
                      <a:pt x="6269" y="26875"/>
                      <a:pt x="7086" y="26987"/>
                    </a:cubicBezTo>
                    <a:cubicBezTo>
                      <a:pt x="7882" y="27094"/>
                      <a:pt x="8363" y="27528"/>
                      <a:pt x="8654" y="28005"/>
                    </a:cubicBezTo>
                    <a:cubicBezTo>
                      <a:pt x="9145" y="28809"/>
                      <a:pt x="9833" y="28831"/>
                      <a:pt x="10904" y="28860"/>
                    </a:cubicBezTo>
                    <a:cubicBezTo>
                      <a:pt x="10947" y="28870"/>
                      <a:pt x="10991" y="28874"/>
                      <a:pt x="11035" y="28874"/>
                    </a:cubicBezTo>
                    <a:cubicBezTo>
                      <a:pt x="11436" y="28874"/>
                      <a:pt x="11890" y="28487"/>
                      <a:pt x="12409" y="28229"/>
                    </a:cubicBezTo>
                    <a:cubicBezTo>
                      <a:pt x="13285" y="27790"/>
                      <a:pt x="13475" y="26714"/>
                      <a:pt x="14465" y="26369"/>
                    </a:cubicBezTo>
                    <a:cubicBezTo>
                      <a:pt x="14932" y="26207"/>
                      <a:pt x="15144" y="25700"/>
                      <a:pt x="15451" y="25337"/>
                    </a:cubicBezTo>
                    <a:cubicBezTo>
                      <a:pt x="15790" y="24937"/>
                      <a:pt x="15590" y="24571"/>
                      <a:pt x="15741" y="24211"/>
                    </a:cubicBezTo>
                    <a:cubicBezTo>
                      <a:pt x="16105" y="23345"/>
                      <a:pt x="15728" y="22386"/>
                      <a:pt x="16034" y="21438"/>
                    </a:cubicBezTo>
                    <a:cubicBezTo>
                      <a:pt x="16234" y="20820"/>
                      <a:pt x="16098" y="19992"/>
                      <a:pt x="16144" y="19290"/>
                    </a:cubicBezTo>
                    <a:cubicBezTo>
                      <a:pt x="16253" y="17646"/>
                      <a:pt x="16445" y="16012"/>
                      <a:pt x="17345" y="14470"/>
                    </a:cubicBezTo>
                    <a:cubicBezTo>
                      <a:pt x="18005" y="13335"/>
                      <a:pt x="18406" y="12014"/>
                      <a:pt x="18615" y="10678"/>
                    </a:cubicBezTo>
                    <a:cubicBezTo>
                      <a:pt x="18769" y="9693"/>
                      <a:pt x="18669" y="8729"/>
                      <a:pt x="18612" y="7748"/>
                    </a:cubicBezTo>
                    <a:cubicBezTo>
                      <a:pt x="18560" y="6823"/>
                      <a:pt x="17769" y="6191"/>
                      <a:pt x="17702" y="5316"/>
                    </a:cubicBezTo>
                    <a:cubicBezTo>
                      <a:pt x="17633" y="4415"/>
                      <a:pt x="16945" y="3825"/>
                      <a:pt x="16469" y="3172"/>
                    </a:cubicBezTo>
                    <a:cubicBezTo>
                      <a:pt x="16146" y="2728"/>
                      <a:pt x="15761" y="2170"/>
                      <a:pt x="15211" y="1922"/>
                    </a:cubicBezTo>
                    <a:cubicBezTo>
                      <a:pt x="14415" y="1559"/>
                      <a:pt x="13771" y="997"/>
                      <a:pt x="12917" y="677"/>
                    </a:cubicBezTo>
                    <a:cubicBezTo>
                      <a:pt x="11868" y="284"/>
                      <a:pt x="10836" y="62"/>
                      <a:pt x="9752" y="62"/>
                    </a:cubicBezTo>
                    <a:cubicBezTo>
                      <a:pt x="9722" y="62"/>
                      <a:pt x="9692" y="62"/>
                      <a:pt x="9663" y="62"/>
                    </a:cubicBezTo>
                    <a:cubicBezTo>
                      <a:pt x="9649" y="63"/>
                      <a:pt x="9635" y="63"/>
                      <a:pt x="9621" y="63"/>
                    </a:cubicBezTo>
                    <a:cubicBezTo>
                      <a:pt x="9223" y="63"/>
                      <a:pt x="8808" y="0"/>
                      <a:pt x="84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6036258" y="736150"/>
                <a:ext cx="72032" cy="105239"/>
              </a:xfrm>
              <a:custGeom>
                <a:avLst/>
                <a:gdLst/>
                <a:ahLst/>
                <a:cxnLst/>
                <a:rect l="l" t="t" r="r" b="b"/>
                <a:pathLst>
                  <a:path w="3269" h="4776" extrusionOk="0">
                    <a:moveTo>
                      <a:pt x="2562" y="1"/>
                    </a:moveTo>
                    <a:cubicBezTo>
                      <a:pt x="2367" y="1"/>
                      <a:pt x="2174" y="90"/>
                      <a:pt x="2048" y="283"/>
                    </a:cubicBezTo>
                    <a:cubicBezTo>
                      <a:pt x="1541" y="1059"/>
                      <a:pt x="1093" y="1870"/>
                      <a:pt x="640" y="2675"/>
                    </a:cubicBezTo>
                    <a:cubicBezTo>
                      <a:pt x="397" y="3107"/>
                      <a:pt x="192" y="3559"/>
                      <a:pt x="51" y="3841"/>
                    </a:cubicBezTo>
                    <a:cubicBezTo>
                      <a:pt x="1" y="4323"/>
                      <a:pt x="115" y="4585"/>
                      <a:pt x="384" y="4726"/>
                    </a:cubicBezTo>
                    <a:cubicBezTo>
                      <a:pt x="452" y="4761"/>
                      <a:pt x="518" y="4776"/>
                      <a:pt x="581" y="4776"/>
                    </a:cubicBezTo>
                    <a:cubicBezTo>
                      <a:pt x="784" y="4776"/>
                      <a:pt x="959" y="4622"/>
                      <a:pt x="1076" y="4488"/>
                    </a:cubicBezTo>
                    <a:cubicBezTo>
                      <a:pt x="2077" y="3338"/>
                      <a:pt x="2681" y="1988"/>
                      <a:pt x="3211" y="600"/>
                    </a:cubicBezTo>
                    <a:cubicBezTo>
                      <a:pt x="3269" y="446"/>
                      <a:pt x="3202" y="411"/>
                      <a:pt x="3129" y="306"/>
                    </a:cubicBezTo>
                    <a:cubicBezTo>
                      <a:pt x="2995" y="109"/>
                      <a:pt x="2777" y="1"/>
                      <a:pt x="25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5705349" y="1260012"/>
                <a:ext cx="64761" cy="95103"/>
              </a:xfrm>
              <a:custGeom>
                <a:avLst/>
                <a:gdLst/>
                <a:ahLst/>
                <a:cxnLst/>
                <a:rect l="l" t="t" r="r" b="b"/>
                <a:pathLst>
                  <a:path w="2939" h="4316" extrusionOk="0">
                    <a:moveTo>
                      <a:pt x="1812" y="1"/>
                    </a:moveTo>
                    <a:cubicBezTo>
                      <a:pt x="1546" y="1"/>
                      <a:pt x="1316" y="57"/>
                      <a:pt x="1232" y="252"/>
                    </a:cubicBezTo>
                    <a:cubicBezTo>
                      <a:pt x="810" y="1230"/>
                      <a:pt x="161" y="2156"/>
                      <a:pt x="165" y="3308"/>
                    </a:cubicBezTo>
                    <a:cubicBezTo>
                      <a:pt x="0" y="3790"/>
                      <a:pt x="392" y="4123"/>
                      <a:pt x="745" y="4286"/>
                    </a:cubicBezTo>
                    <a:cubicBezTo>
                      <a:pt x="789" y="4306"/>
                      <a:pt x="831" y="4316"/>
                      <a:pt x="871" y="4316"/>
                    </a:cubicBezTo>
                    <a:cubicBezTo>
                      <a:pt x="1112" y="4316"/>
                      <a:pt x="1264" y="3968"/>
                      <a:pt x="1373" y="3745"/>
                    </a:cubicBezTo>
                    <a:cubicBezTo>
                      <a:pt x="1861" y="2740"/>
                      <a:pt x="2336" y="1729"/>
                      <a:pt x="2793" y="710"/>
                    </a:cubicBezTo>
                    <a:cubicBezTo>
                      <a:pt x="2895" y="482"/>
                      <a:pt x="2939" y="129"/>
                      <a:pt x="2599" y="85"/>
                    </a:cubicBezTo>
                    <a:cubicBezTo>
                      <a:pt x="2369" y="54"/>
                      <a:pt x="2073" y="1"/>
                      <a:pt x="18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5626136" y="1195165"/>
                <a:ext cx="105327" cy="62932"/>
              </a:xfrm>
              <a:custGeom>
                <a:avLst/>
                <a:gdLst/>
                <a:ahLst/>
                <a:cxnLst/>
                <a:rect l="l" t="t" r="r" b="b"/>
                <a:pathLst>
                  <a:path w="4780" h="2856" extrusionOk="0">
                    <a:moveTo>
                      <a:pt x="3868" y="1"/>
                    </a:moveTo>
                    <a:cubicBezTo>
                      <a:pt x="3806" y="1"/>
                      <a:pt x="3732" y="11"/>
                      <a:pt x="3644" y="35"/>
                    </a:cubicBezTo>
                    <a:cubicBezTo>
                      <a:pt x="2472" y="349"/>
                      <a:pt x="1563" y="1052"/>
                      <a:pt x="557" y="1620"/>
                    </a:cubicBezTo>
                    <a:cubicBezTo>
                      <a:pt x="153" y="1848"/>
                      <a:pt x="0" y="2235"/>
                      <a:pt x="76" y="2558"/>
                    </a:cubicBezTo>
                    <a:cubicBezTo>
                      <a:pt x="147" y="2856"/>
                      <a:pt x="644" y="2673"/>
                      <a:pt x="911" y="2790"/>
                    </a:cubicBezTo>
                    <a:cubicBezTo>
                      <a:pt x="956" y="2790"/>
                      <a:pt x="996" y="2795"/>
                      <a:pt x="1032" y="2795"/>
                    </a:cubicBezTo>
                    <a:cubicBezTo>
                      <a:pt x="1051" y="2795"/>
                      <a:pt x="1069" y="2793"/>
                      <a:pt x="1087" y="2789"/>
                    </a:cubicBezTo>
                    <a:cubicBezTo>
                      <a:pt x="2298" y="2461"/>
                      <a:pt x="3350" y="1824"/>
                      <a:pt x="4392" y="1184"/>
                    </a:cubicBezTo>
                    <a:cubicBezTo>
                      <a:pt x="4505" y="1115"/>
                      <a:pt x="4780" y="769"/>
                      <a:pt x="4463" y="617"/>
                    </a:cubicBezTo>
                    <a:cubicBezTo>
                      <a:pt x="4191" y="487"/>
                      <a:pt x="4294" y="1"/>
                      <a:pt x="3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6094031" y="797251"/>
                <a:ext cx="81331" cy="66766"/>
              </a:xfrm>
              <a:custGeom>
                <a:avLst/>
                <a:gdLst/>
                <a:ahLst/>
                <a:cxnLst/>
                <a:rect l="l" t="t" r="r" b="b"/>
                <a:pathLst>
                  <a:path w="3691" h="3030" extrusionOk="0">
                    <a:moveTo>
                      <a:pt x="2671" y="0"/>
                    </a:moveTo>
                    <a:cubicBezTo>
                      <a:pt x="2565" y="0"/>
                      <a:pt x="2461" y="30"/>
                      <a:pt x="2365" y="103"/>
                    </a:cubicBezTo>
                    <a:cubicBezTo>
                      <a:pt x="1566" y="706"/>
                      <a:pt x="642" y="1219"/>
                      <a:pt x="228" y="2196"/>
                    </a:cubicBezTo>
                    <a:cubicBezTo>
                      <a:pt x="0" y="2734"/>
                      <a:pt x="174" y="3028"/>
                      <a:pt x="886" y="3028"/>
                    </a:cubicBezTo>
                    <a:cubicBezTo>
                      <a:pt x="889" y="3028"/>
                      <a:pt x="892" y="3028"/>
                      <a:pt x="894" y="3028"/>
                    </a:cubicBezTo>
                    <a:cubicBezTo>
                      <a:pt x="905" y="3029"/>
                      <a:pt x="915" y="3029"/>
                      <a:pt x="926" y="3029"/>
                    </a:cubicBezTo>
                    <a:cubicBezTo>
                      <a:pt x="1070" y="3029"/>
                      <a:pt x="1241" y="2912"/>
                      <a:pt x="1425" y="2779"/>
                    </a:cubicBezTo>
                    <a:cubicBezTo>
                      <a:pt x="2107" y="2282"/>
                      <a:pt x="2776" y="1812"/>
                      <a:pt x="3196" y="1039"/>
                    </a:cubicBezTo>
                    <a:cubicBezTo>
                      <a:pt x="3300" y="848"/>
                      <a:pt x="3690" y="531"/>
                      <a:pt x="3532" y="416"/>
                    </a:cubicBezTo>
                    <a:cubicBezTo>
                      <a:pt x="3302" y="247"/>
                      <a:pt x="2976" y="0"/>
                      <a:pt x="26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122411" y="874811"/>
                <a:ext cx="97417" cy="47574"/>
              </a:xfrm>
              <a:custGeom>
                <a:avLst/>
                <a:gdLst/>
                <a:ahLst/>
                <a:cxnLst/>
                <a:rect l="l" t="t" r="r" b="b"/>
                <a:pathLst>
                  <a:path w="4421" h="2159" extrusionOk="0">
                    <a:moveTo>
                      <a:pt x="3448" y="22"/>
                    </a:moveTo>
                    <a:cubicBezTo>
                      <a:pt x="2570" y="369"/>
                      <a:pt x="1665" y="670"/>
                      <a:pt x="826" y="1088"/>
                    </a:cubicBezTo>
                    <a:cubicBezTo>
                      <a:pt x="577" y="1212"/>
                      <a:pt x="0" y="1410"/>
                      <a:pt x="212" y="1829"/>
                    </a:cubicBezTo>
                    <a:cubicBezTo>
                      <a:pt x="343" y="2089"/>
                      <a:pt x="573" y="2159"/>
                      <a:pt x="835" y="2159"/>
                    </a:cubicBezTo>
                    <a:cubicBezTo>
                      <a:pt x="1019" y="2159"/>
                      <a:pt x="1219" y="2124"/>
                      <a:pt x="1412" y="2096"/>
                    </a:cubicBezTo>
                    <a:cubicBezTo>
                      <a:pt x="2279" y="1971"/>
                      <a:pt x="3005" y="1513"/>
                      <a:pt x="3817" y="1286"/>
                    </a:cubicBezTo>
                    <a:cubicBezTo>
                      <a:pt x="4421" y="1118"/>
                      <a:pt x="4163" y="822"/>
                      <a:pt x="4146" y="493"/>
                    </a:cubicBezTo>
                    <a:cubicBezTo>
                      <a:pt x="4121" y="1"/>
                      <a:pt x="3813" y="79"/>
                      <a:pt x="3448" y="2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8"/>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Into Depression</a:t>
            </a:r>
            <a:endParaRPr dirty="0"/>
          </a:p>
        </p:txBody>
      </p:sp>
      <p:sp>
        <p:nvSpPr>
          <p:cNvPr id="727" name="Google Shape;727;p28"/>
          <p:cNvSpPr txBox="1">
            <a:spLocks noGrp="1"/>
          </p:cNvSpPr>
          <p:nvPr>
            <p:ph type="subTitle" idx="1"/>
          </p:nvPr>
        </p:nvSpPr>
        <p:spPr>
          <a:xfrm>
            <a:off x="1480770" y="1648666"/>
            <a:ext cx="5864537" cy="2662105"/>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v"/>
            </a:pPr>
            <a:r>
              <a:rPr lang="en-US" sz="1400" dirty="0"/>
              <a:t>Albert Einstein deeply shaken by the extent of the destruction. </a:t>
            </a:r>
          </a:p>
          <a:p>
            <a:pPr marL="285750" lvl="0" indent="-285750" rtl="0">
              <a:spcBef>
                <a:spcPts val="0"/>
              </a:spcBef>
              <a:spcAft>
                <a:spcPts val="0"/>
              </a:spcAft>
              <a:buFont typeface="Wingdings" panose="05000000000000000000" pitchFamily="2" charset="2"/>
              <a:buChar char="v"/>
            </a:pPr>
            <a:r>
              <a:rPr lang="en-US" sz="1400" dirty="0"/>
              <a:t>This time he wrote a public missive to the United Nations. In which he proposed the formation of a world government.</a:t>
            </a:r>
          </a:p>
          <a:p>
            <a:pPr marL="285750" lvl="0" indent="-285750" rtl="0">
              <a:spcBef>
                <a:spcPts val="0"/>
              </a:spcBef>
              <a:spcAft>
                <a:spcPts val="0"/>
              </a:spcAft>
              <a:buFont typeface="Wingdings" panose="05000000000000000000" pitchFamily="2" charset="2"/>
              <a:buChar char="v"/>
            </a:pPr>
            <a:r>
              <a:rPr lang="en-US" sz="1400" dirty="0"/>
              <a:t>Unlike the letter to Roosevelt this one made no impact.</a:t>
            </a:r>
          </a:p>
          <a:p>
            <a:pPr marL="285750" lvl="0" indent="-285750" rtl="0">
              <a:spcBef>
                <a:spcPts val="0"/>
              </a:spcBef>
              <a:spcAft>
                <a:spcPts val="0"/>
              </a:spcAft>
              <a:buFont typeface="Wingdings" panose="05000000000000000000" pitchFamily="2" charset="2"/>
              <a:buChar char="v"/>
            </a:pPr>
            <a:r>
              <a:rPr lang="en-US" sz="1400" dirty="0"/>
              <a:t>Over the next year Einstein got more into politics. Agitating for an end to the arms buildup and using     </a:t>
            </a:r>
          </a:p>
          <a:p>
            <a:pPr marL="0" lvl="0" indent="0" rtl="0">
              <a:spcBef>
                <a:spcPts val="0"/>
              </a:spcBef>
              <a:spcAft>
                <a:spcPts val="0"/>
              </a:spcAft>
            </a:pPr>
            <a:r>
              <a:rPr lang="en-US" sz="1400" dirty="0"/>
              <a:t>popularity to spread peace and democracy.</a:t>
            </a:r>
          </a:p>
          <a:p>
            <a:pPr marL="0" lvl="0" indent="0" rtl="0">
              <a:spcBef>
                <a:spcPts val="0"/>
              </a:spcBef>
              <a:spcAft>
                <a:spcPts val="0"/>
              </a:spcAft>
            </a:pPr>
            <a:endParaRPr lang="en-US" sz="1400" dirty="0"/>
          </a:p>
        </p:txBody>
      </p:sp>
    </p:spTree>
    <p:extLst>
      <p:ext uri="{BB962C8B-B14F-4D97-AF65-F5344CB8AC3E}">
        <p14:creationId xmlns:p14="http://schemas.microsoft.com/office/powerpoint/2010/main" val="26923647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Google Shape;596;p38"/>
          <p:cNvSpPr txBox="1">
            <a:spLocks noGrp="1"/>
          </p:cNvSpPr>
          <p:nvPr>
            <p:ph type="subTitle" idx="1"/>
          </p:nvPr>
        </p:nvSpPr>
        <p:spPr>
          <a:xfrm>
            <a:off x="1752650" y="3525300"/>
            <a:ext cx="56385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is where your presentation begins</a:t>
            </a:r>
            <a:endParaRPr/>
          </a:p>
        </p:txBody>
      </p:sp>
      <p:grpSp>
        <p:nvGrpSpPr>
          <p:cNvPr id="597" name="Google Shape;597;p38"/>
          <p:cNvGrpSpPr/>
          <p:nvPr/>
        </p:nvGrpSpPr>
        <p:grpSpPr>
          <a:xfrm rot="1068151">
            <a:off x="190276" y="125796"/>
            <a:ext cx="1037249" cy="1271095"/>
            <a:chOff x="17330525" y="-3167250"/>
            <a:chExt cx="1037375" cy="1271250"/>
          </a:xfrm>
        </p:grpSpPr>
        <p:sp>
          <p:nvSpPr>
            <p:cNvPr id="598" name="Google Shape;598;p38"/>
            <p:cNvSpPr/>
            <p:nvPr/>
          </p:nvSpPr>
          <p:spPr>
            <a:xfrm>
              <a:off x="17330525" y="-3167250"/>
              <a:ext cx="1037375" cy="1271250"/>
            </a:xfrm>
            <a:custGeom>
              <a:avLst/>
              <a:gdLst/>
              <a:ahLst/>
              <a:cxnLst/>
              <a:rect l="l" t="t" r="r" b="b"/>
              <a:pathLst>
                <a:path w="16598" h="20340" extrusionOk="0">
                  <a:moveTo>
                    <a:pt x="11380" y="217"/>
                  </a:moveTo>
                  <a:cubicBezTo>
                    <a:pt x="12582" y="217"/>
                    <a:pt x="13631" y="946"/>
                    <a:pt x="14181" y="1420"/>
                  </a:cubicBezTo>
                  <a:cubicBezTo>
                    <a:pt x="15086" y="2194"/>
                    <a:pt x="15776" y="3325"/>
                    <a:pt x="16062" y="4540"/>
                  </a:cubicBezTo>
                  <a:cubicBezTo>
                    <a:pt x="16371" y="5790"/>
                    <a:pt x="16062" y="7147"/>
                    <a:pt x="15717" y="8326"/>
                  </a:cubicBezTo>
                  <a:cubicBezTo>
                    <a:pt x="15312" y="9683"/>
                    <a:pt x="14740" y="10957"/>
                    <a:pt x="14074" y="11993"/>
                  </a:cubicBezTo>
                  <a:cubicBezTo>
                    <a:pt x="13871" y="12303"/>
                    <a:pt x="13633" y="12624"/>
                    <a:pt x="13407" y="12922"/>
                  </a:cubicBezTo>
                  <a:cubicBezTo>
                    <a:pt x="12800" y="13732"/>
                    <a:pt x="12169" y="14577"/>
                    <a:pt x="12002" y="15601"/>
                  </a:cubicBezTo>
                  <a:cubicBezTo>
                    <a:pt x="11883" y="16589"/>
                    <a:pt x="10895" y="17137"/>
                    <a:pt x="9204" y="17161"/>
                  </a:cubicBezTo>
                  <a:cubicBezTo>
                    <a:pt x="8966" y="17161"/>
                    <a:pt x="8716" y="17161"/>
                    <a:pt x="8442" y="17149"/>
                  </a:cubicBezTo>
                  <a:lnTo>
                    <a:pt x="8430" y="17149"/>
                  </a:lnTo>
                  <a:cubicBezTo>
                    <a:pt x="7668" y="17101"/>
                    <a:pt x="5501" y="16756"/>
                    <a:pt x="4620" y="15744"/>
                  </a:cubicBezTo>
                  <a:cubicBezTo>
                    <a:pt x="4560" y="15660"/>
                    <a:pt x="4501" y="15577"/>
                    <a:pt x="4453" y="15494"/>
                  </a:cubicBezTo>
                  <a:cubicBezTo>
                    <a:pt x="4441" y="15482"/>
                    <a:pt x="4441" y="15482"/>
                    <a:pt x="4441" y="15482"/>
                  </a:cubicBezTo>
                  <a:cubicBezTo>
                    <a:pt x="4418" y="15434"/>
                    <a:pt x="4394" y="15398"/>
                    <a:pt x="4382" y="15363"/>
                  </a:cubicBezTo>
                  <a:cubicBezTo>
                    <a:pt x="4370" y="15351"/>
                    <a:pt x="4370" y="15339"/>
                    <a:pt x="4370" y="15327"/>
                  </a:cubicBezTo>
                  <a:cubicBezTo>
                    <a:pt x="4346" y="15291"/>
                    <a:pt x="4334" y="15256"/>
                    <a:pt x="4322" y="15220"/>
                  </a:cubicBezTo>
                  <a:cubicBezTo>
                    <a:pt x="4322" y="15208"/>
                    <a:pt x="4322" y="15184"/>
                    <a:pt x="4310" y="15172"/>
                  </a:cubicBezTo>
                  <a:cubicBezTo>
                    <a:pt x="4299" y="15136"/>
                    <a:pt x="4299" y="15113"/>
                    <a:pt x="4287" y="15089"/>
                  </a:cubicBezTo>
                  <a:cubicBezTo>
                    <a:pt x="4287" y="15065"/>
                    <a:pt x="4287" y="15041"/>
                    <a:pt x="4275" y="15017"/>
                  </a:cubicBezTo>
                  <a:cubicBezTo>
                    <a:pt x="4275" y="14994"/>
                    <a:pt x="4263" y="14970"/>
                    <a:pt x="4263" y="14946"/>
                  </a:cubicBezTo>
                  <a:cubicBezTo>
                    <a:pt x="4263" y="14910"/>
                    <a:pt x="4263" y="14886"/>
                    <a:pt x="4263" y="14851"/>
                  </a:cubicBezTo>
                  <a:cubicBezTo>
                    <a:pt x="4263" y="14839"/>
                    <a:pt x="4263" y="14815"/>
                    <a:pt x="4263" y="14803"/>
                  </a:cubicBezTo>
                  <a:cubicBezTo>
                    <a:pt x="4251" y="14744"/>
                    <a:pt x="4263" y="14696"/>
                    <a:pt x="4263" y="14648"/>
                  </a:cubicBezTo>
                  <a:cubicBezTo>
                    <a:pt x="4263" y="14648"/>
                    <a:pt x="4263" y="14636"/>
                    <a:pt x="4263" y="14636"/>
                  </a:cubicBezTo>
                  <a:cubicBezTo>
                    <a:pt x="4251" y="14196"/>
                    <a:pt x="4203" y="13779"/>
                    <a:pt x="4108" y="13386"/>
                  </a:cubicBezTo>
                  <a:cubicBezTo>
                    <a:pt x="3858" y="12374"/>
                    <a:pt x="3120" y="11469"/>
                    <a:pt x="2417" y="10588"/>
                  </a:cubicBezTo>
                  <a:cubicBezTo>
                    <a:pt x="1298" y="9207"/>
                    <a:pt x="250" y="7897"/>
                    <a:pt x="810" y="6195"/>
                  </a:cubicBezTo>
                  <a:cubicBezTo>
                    <a:pt x="1012" y="5540"/>
                    <a:pt x="1584" y="5159"/>
                    <a:pt x="2286" y="5159"/>
                  </a:cubicBezTo>
                  <a:cubicBezTo>
                    <a:pt x="2394" y="5159"/>
                    <a:pt x="2501" y="5171"/>
                    <a:pt x="2620" y="5183"/>
                  </a:cubicBezTo>
                  <a:cubicBezTo>
                    <a:pt x="3322" y="5302"/>
                    <a:pt x="3798" y="5766"/>
                    <a:pt x="4287" y="6254"/>
                  </a:cubicBezTo>
                  <a:cubicBezTo>
                    <a:pt x="4549" y="6504"/>
                    <a:pt x="4822" y="6778"/>
                    <a:pt x="5144" y="6993"/>
                  </a:cubicBezTo>
                  <a:cubicBezTo>
                    <a:pt x="5252" y="7070"/>
                    <a:pt x="5366" y="7107"/>
                    <a:pt x="5485" y="7107"/>
                  </a:cubicBezTo>
                  <a:cubicBezTo>
                    <a:pt x="5548" y="7107"/>
                    <a:pt x="5613" y="7097"/>
                    <a:pt x="5680" y="7076"/>
                  </a:cubicBezTo>
                  <a:cubicBezTo>
                    <a:pt x="6323" y="6850"/>
                    <a:pt x="6775" y="5492"/>
                    <a:pt x="7025" y="4754"/>
                  </a:cubicBezTo>
                  <a:cubicBezTo>
                    <a:pt x="7049" y="4659"/>
                    <a:pt x="7073" y="4588"/>
                    <a:pt x="7096" y="4528"/>
                  </a:cubicBezTo>
                  <a:cubicBezTo>
                    <a:pt x="7454" y="3528"/>
                    <a:pt x="7823" y="2492"/>
                    <a:pt x="8478" y="1635"/>
                  </a:cubicBezTo>
                  <a:cubicBezTo>
                    <a:pt x="9073" y="861"/>
                    <a:pt x="9918" y="397"/>
                    <a:pt x="11002" y="242"/>
                  </a:cubicBezTo>
                  <a:cubicBezTo>
                    <a:pt x="11129" y="225"/>
                    <a:pt x="11256" y="217"/>
                    <a:pt x="11380" y="217"/>
                  </a:cubicBezTo>
                  <a:close/>
                  <a:moveTo>
                    <a:pt x="4037" y="14791"/>
                  </a:moveTo>
                  <a:cubicBezTo>
                    <a:pt x="4037" y="14791"/>
                    <a:pt x="4037" y="14791"/>
                    <a:pt x="4037" y="14803"/>
                  </a:cubicBezTo>
                  <a:cubicBezTo>
                    <a:pt x="4037" y="14815"/>
                    <a:pt x="4037" y="14827"/>
                    <a:pt x="4037" y="14851"/>
                  </a:cubicBezTo>
                  <a:cubicBezTo>
                    <a:pt x="4037" y="14886"/>
                    <a:pt x="4037" y="14922"/>
                    <a:pt x="4048" y="14958"/>
                  </a:cubicBezTo>
                  <a:cubicBezTo>
                    <a:pt x="4048" y="14982"/>
                    <a:pt x="4048" y="14994"/>
                    <a:pt x="4048" y="15017"/>
                  </a:cubicBezTo>
                  <a:cubicBezTo>
                    <a:pt x="4060" y="15053"/>
                    <a:pt x="4060" y="15089"/>
                    <a:pt x="4072" y="15113"/>
                  </a:cubicBezTo>
                  <a:cubicBezTo>
                    <a:pt x="4072" y="15136"/>
                    <a:pt x="4072" y="15160"/>
                    <a:pt x="4084" y="15184"/>
                  </a:cubicBezTo>
                  <a:cubicBezTo>
                    <a:pt x="4084" y="15208"/>
                    <a:pt x="4096" y="15244"/>
                    <a:pt x="4108" y="15267"/>
                  </a:cubicBezTo>
                  <a:cubicBezTo>
                    <a:pt x="4120" y="15291"/>
                    <a:pt x="4120" y="15315"/>
                    <a:pt x="4132" y="15327"/>
                  </a:cubicBezTo>
                  <a:cubicBezTo>
                    <a:pt x="4144" y="15363"/>
                    <a:pt x="4156" y="15386"/>
                    <a:pt x="4156" y="15410"/>
                  </a:cubicBezTo>
                  <a:cubicBezTo>
                    <a:pt x="4168" y="15434"/>
                    <a:pt x="4179" y="15458"/>
                    <a:pt x="4191" y="15482"/>
                  </a:cubicBezTo>
                  <a:cubicBezTo>
                    <a:pt x="4203" y="15506"/>
                    <a:pt x="4215" y="15529"/>
                    <a:pt x="4227" y="15553"/>
                  </a:cubicBezTo>
                  <a:cubicBezTo>
                    <a:pt x="4239" y="15577"/>
                    <a:pt x="4251" y="15601"/>
                    <a:pt x="4263" y="15625"/>
                  </a:cubicBezTo>
                  <a:cubicBezTo>
                    <a:pt x="4275" y="15648"/>
                    <a:pt x="4299" y="15660"/>
                    <a:pt x="4310" y="15684"/>
                  </a:cubicBezTo>
                  <a:cubicBezTo>
                    <a:pt x="4358" y="15756"/>
                    <a:pt x="4406" y="15827"/>
                    <a:pt x="4465" y="15898"/>
                  </a:cubicBezTo>
                  <a:cubicBezTo>
                    <a:pt x="5418" y="16982"/>
                    <a:pt x="7680" y="17327"/>
                    <a:pt x="8406" y="17363"/>
                  </a:cubicBezTo>
                  <a:cubicBezTo>
                    <a:pt x="8406" y="17363"/>
                    <a:pt x="8418" y="17363"/>
                    <a:pt x="8418" y="17375"/>
                  </a:cubicBezTo>
                  <a:cubicBezTo>
                    <a:pt x="8668" y="17387"/>
                    <a:pt x="8906" y="17387"/>
                    <a:pt x="9121" y="17387"/>
                  </a:cubicBezTo>
                  <a:lnTo>
                    <a:pt x="9168" y="17387"/>
                  </a:lnTo>
                  <a:cubicBezTo>
                    <a:pt x="11407" y="17387"/>
                    <a:pt x="12038" y="16791"/>
                    <a:pt x="12204" y="15791"/>
                  </a:cubicBezTo>
                  <a:cubicBezTo>
                    <a:pt x="12609" y="16053"/>
                    <a:pt x="12645" y="16708"/>
                    <a:pt x="12633" y="17268"/>
                  </a:cubicBezTo>
                  <a:cubicBezTo>
                    <a:pt x="12621" y="17875"/>
                    <a:pt x="12550" y="18625"/>
                    <a:pt x="12145" y="19149"/>
                  </a:cubicBezTo>
                  <a:cubicBezTo>
                    <a:pt x="11631" y="19798"/>
                    <a:pt x="10661" y="20116"/>
                    <a:pt x="9202" y="20116"/>
                  </a:cubicBezTo>
                  <a:cubicBezTo>
                    <a:pt x="8868" y="20116"/>
                    <a:pt x="8507" y="20099"/>
                    <a:pt x="8120" y="20066"/>
                  </a:cubicBezTo>
                  <a:cubicBezTo>
                    <a:pt x="6239" y="19899"/>
                    <a:pt x="4810" y="19387"/>
                    <a:pt x="3894" y="18542"/>
                  </a:cubicBezTo>
                  <a:cubicBezTo>
                    <a:pt x="3453" y="18137"/>
                    <a:pt x="3286" y="17672"/>
                    <a:pt x="3322" y="16958"/>
                  </a:cubicBezTo>
                  <a:lnTo>
                    <a:pt x="3322" y="16780"/>
                  </a:lnTo>
                  <a:cubicBezTo>
                    <a:pt x="3358" y="16077"/>
                    <a:pt x="3394" y="15053"/>
                    <a:pt x="4037" y="14791"/>
                  </a:cubicBezTo>
                  <a:close/>
                  <a:moveTo>
                    <a:pt x="11388" y="1"/>
                  </a:moveTo>
                  <a:cubicBezTo>
                    <a:pt x="11253" y="1"/>
                    <a:pt x="11116" y="9"/>
                    <a:pt x="10978" y="27"/>
                  </a:cubicBezTo>
                  <a:cubicBezTo>
                    <a:pt x="9835" y="182"/>
                    <a:pt x="8930" y="670"/>
                    <a:pt x="8299" y="1492"/>
                  </a:cubicBezTo>
                  <a:cubicBezTo>
                    <a:pt x="7620" y="2385"/>
                    <a:pt x="7251" y="3433"/>
                    <a:pt x="6882" y="4457"/>
                  </a:cubicBezTo>
                  <a:cubicBezTo>
                    <a:pt x="6870" y="4516"/>
                    <a:pt x="6835" y="4588"/>
                    <a:pt x="6811" y="4683"/>
                  </a:cubicBezTo>
                  <a:cubicBezTo>
                    <a:pt x="6608" y="5278"/>
                    <a:pt x="6156" y="6683"/>
                    <a:pt x="5608" y="6862"/>
                  </a:cubicBezTo>
                  <a:cubicBezTo>
                    <a:pt x="5567" y="6874"/>
                    <a:pt x="5527" y="6881"/>
                    <a:pt x="5488" y="6881"/>
                  </a:cubicBezTo>
                  <a:cubicBezTo>
                    <a:pt x="5414" y="6881"/>
                    <a:pt x="5341" y="6857"/>
                    <a:pt x="5263" y="6802"/>
                  </a:cubicBezTo>
                  <a:cubicBezTo>
                    <a:pt x="4965" y="6600"/>
                    <a:pt x="4703" y="6338"/>
                    <a:pt x="4441" y="6088"/>
                  </a:cubicBezTo>
                  <a:cubicBezTo>
                    <a:pt x="3953" y="5600"/>
                    <a:pt x="3429" y="5088"/>
                    <a:pt x="2655" y="4969"/>
                  </a:cubicBezTo>
                  <a:cubicBezTo>
                    <a:pt x="2532" y="4949"/>
                    <a:pt x="2411" y="4939"/>
                    <a:pt x="2293" y="4939"/>
                  </a:cubicBezTo>
                  <a:cubicBezTo>
                    <a:pt x="1489" y="4939"/>
                    <a:pt x="834" y="5386"/>
                    <a:pt x="596" y="6123"/>
                  </a:cubicBezTo>
                  <a:cubicBezTo>
                    <a:pt x="0" y="7945"/>
                    <a:pt x="1143" y="9362"/>
                    <a:pt x="2239" y="10731"/>
                  </a:cubicBezTo>
                  <a:cubicBezTo>
                    <a:pt x="2929" y="11588"/>
                    <a:pt x="3656" y="12481"/>
                    <a:pt x="3894" y="13446"/>
                  </a:cubicBezTo>
                  <a:cubicBezTo>
                    <a:pt x="3977" y="13791"/>
                    <a:pt x="4025" y="14160"/>
                    <a:pt x="4037" y="14553"/>
                  </a:cubicBezTo>
                  <a:cubicBezTo>
                    <a:pt x="3179" y="14815"/>
                    <a:pt x="3132" y="15982"/>
                    <a:pt x="3096" y="16768"/>
                  </a:cubicBezTo>
                  <a:lnTo>
                    <a:pt x="3096" y="16946"/>
                  </a:lnTo>
                  <a:cubicBezTo>
                    <a:pt x="3060" y="17732"/>
                    <a:pt x="3251" y="18256"/>
                    <a:pt x="3739" y="18708"/>
                  </a:cubicBezTo>
                  <a:cubicBezTo>
                    <a:pt x="4703" y="19577"/>
                    <a:pt x="6168" y="20113"/>
                    <a:pt x="8097" y="20280"/>
                  </a:cubicBezTo>
                  <a:cubicBezTo>
                    <a:pt x="8501" y="20316"/>
                    <a:pt x="8871" y="20339"/>
                    <a:pt x="9216" y="20339"/>
                  </a:cubicBezTo>
                  <a:cubicBezTo>
                    <a:pt x="10740" y="20339"/>
                    <a:pt x="11764" y="19994"/>
                    <a:pt x="12311" y="19292"/>
                  </a:cubicBezTo>
                  <a:cubicBezTo>
                    <a:pt x="12764" y="18708"/>
                    <a:pt x="12847" y="17911"/>
                    <a:pt x="12859" y="17280"/>
                  </a:cubicBezTo>
                  <a:cubicBezTo>
                    <a:pt x="12871" y="16851"/>
                    <a:pt x="12883" y="15887"/>
                    <a:pt x="12240" y="15553"/>
                  </a:cubicBezTo>
                  <a:cubicBezTo>
                    <a:pt x="12419" y="14613"/>
                    <a:pt x="13014" y="13827"/>
                    <a:pt x="13585" y="13065"/>
                  </a:cubicBezTo>
                  <a:cubicBezTo>
                    <a:pt x="13812" y="12755"/>
                    <a:pt x="14050" y="12434"/>
                    <a:pt x="14264" y="12112"/>
                  </a:cubicBezTo>
                  <a:cubicBezTo>
                    <a:pt x="14943" y="11065"/>
                    <a:pt x="15514" y="9767"/>
                    <a:pt x="15931" y="8386"/>
                  </a:cubicBezTo>
                  <a:cubicBezTo>
                    <a:pt x="16276" y="7183"/>
                    <a:pt x="16598" y="5778"/>
                    <a:pt x="16288" y="4492"/>
                  </a:cubicBezTo>
                  <a:cubicBezTo>
                    <a:pt x="15979" y="3230"/>
                    <a:pt x="15264" y="2052"/>
                    <a:pt x="14324" y="1242"/>
                  </a:cubicBezTo>
                  <a:cubicBezTo>
                    <a:pt x="13753" y="758"/>
                    <a:pt x="12657" y="1"/>
                    <a:pt x="11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17792650" y="-2732562"/>
              <a:ext cx="409313" cy="448875"/>
            </a:xfrm>
            <a:custGeom>
              <a:avLst/>
              <a:gdLst/>
              <a:ahLst/>
              <a:cxnLst/>
              <a:rect l="l" t="t" r="r" b="b"/>
              <a:pathLst>
                <a:path w="6549" h="7182" extrusionOk="0">
                  <a:moveTo>
                    <a:pt x="1954" y="226"/>
                  </a:moveTo>
                  <a:cubicBezTo>
                    <a:pt x="2108" y="226"/>
                    <a:pt x="2268" y="266"/>
                    <a:pt x="2429" y="359"/>
                  </a:cubicBezTo>
                  <a:cubicBezTo>
                    <a:pt x="3298" y="835"/>
                    <a:pt x="3334" y="2252"/>
                    <a:pt x="3322" y="2681"/>
                  </a:cubicBezTo>
                  <a:cubicBezTo>
                    <a:pt x="3322" y="2728"/>
                    <a:pt x="3346" y="2764"/>
                    <a:pt x="3393" y="2788"/>
                  </a:cubicBezTo>
                  <a:cubicBezTo>
                    <a:pt x="3402" y="2790"/>
                    <a:pt x="3411" y="2791"/>
                    <a:pt x="3420" y="2791"/>
                  </a:cubicBezTo>
                  <a:cubicBezTo>
                    <a:pt x="3461" y="2791"/>
                    <a:pt x="3505" y="2770"/>
                    <a:pt x="3524" y="2740"/>
                  </a:cubicBezTo>
                  <a:cubicBezTo>
                    <a:pt x="4060" y="1954"/>
                    <a:pt x="4655" y="1228"/>
                    <a:pt x="5406" y="1228"/>
                  </a:cubicBezTo>
                  <a:lnTo>
                    <a:pt x="5417" y="1228"/>
                  </a:lnTo>
                  <a:cubicBezTo>
                    <a:pt x="5632" y="1228"/>
                    <a:pt x="5798" y="1300"/>
                    <a:pt x="5941" y="1454"/>
                  </a:cubicBezTo>
                  <a:cubicBezTo>
                    <a:pt x="6239" y="1788"/>
                    <a:pt x="6322" y="2443"/>
                    <a:pt x="6275" y="2931"/>
                  </a:cubicBezTo>
                  <a:cubicBezTo>
                    <a:pt x="6168" y="4014"/>
                    <a:pt x="5441" y="5133"/>
                    <a:pt x="4298" y="6015"/>
                  </a:cubicBezTo>
                  <a:cubicBezTo>
                    <a:pt x="3645" y="6514"/>
                    <a:pt x="2963" y="6951"/>
                    <a:pt x="2286" y="6951"/>
                  </a:cubicBezTo>
                  <a:cubicBezTo>
                    <a:pt x="2075" y="6951"/>
                    <a:pt x="1864" y="6908"/>
                    <a:pt x="1655" y="6812"/>
                  </a:cubicBezTo>
                  <a:cubicBezTo>
                    <a:pt x="703" y="6372"/>
                    <a:pt x="441" y="4824"/>
                    <a:pt x="381" y="4360"/>
                  </a:cubicBezTo>
                  <a:cubicBezTo>
                    <a:pt x="286" y="3586"/>
                    <a:pt x="226" y="2121"/>
                    <a:pt x="893" y="942"/>
                  </a:cubicBezTo>
                  <a:cubicBezTo>
                    <a:pt x="1122" y="555"/>
                    <a:pt x="1514" y="226"/>
                    <a:pt x="1954" y="226"/>
                  </a:cubicBezTo>
                  <a:close/>
                  <a:moveTo>
                    <a:pt x="1960" y="1"/>
                  </a:moveTo>
                  <a:cubicBezTo>
                    <a:pt x="1443" y="1"/>
                    <a:pt x="973" y="364"/>
                    <a:pt x="703" y="835"/>
                  </a:cubicBezTo>
                  <a:cubicBezTo>
                    <a:pt x="0" y="2062"/>
                    <a:pt x="60" y="3586"/>
                    <a:pt x="167" y="4383"/>
                  </a:cubicBezTo>
                  <a:cubicBezTo>
                    <a:pt x="226" y="4883"/>
                    <a:pt x="512" y="6526"/>
                    <a:pt x="1560" y="7015"/>
                  </a:cubicBezTo>
                  <a:cubicBezTo>
                    <a:pt x="1810" y="7122"/>
                    <a:pt x="2048" y="7181"/>
                    <a:pt x="2298" y="7181"/>
                  </a:cubicBezTo>
                  <a:cubicBezTo>
                    <a:pt x="3036" y="7181"/>
                    <a:pt x="3751" y="6717"/>
                    <a:pt x="4429" y="6193"/>
                  </a:cubicBezTo>
                  <a:cubicBezTo>
                    <a:pt x="5632" y="5276"/>
                    <a:pt x="6382" y="4098"/>
                    <a:pt x="6489" y="2955"/>
                  </a:cubicBezTo>
                  <a:cubicBezTo>
                    <a:pt x="6549" y="2455"/>
                    <a:pt x="6477" y="1716"/>
                    <a:pt x="6108" y="1312"/>
                  </a:cubicBezTo>
                  <a:cubicBezTo>
                    <a:pt x="5918" y="1109"/>
                    <a:pt x="5691" y="1002"/>
                    <a:pt x="5417" y="1002"/>
                  </a:cubicBezTo>
                  <a:lnTo>
                    <a:pt x="5406" y="1002"/>
                  </a:lnTo>
                  <a:cubicBezTo>
                    <a:pt x="4644" y="1002"/>
                    <a:pt x="4060" y="1609"/>
                    <a:pt x="3536" y="2324"/>
                  </a:cubicBezTo>
                  <a:cubicBezTo>
                    <a:pt x="3501" y="1693"/>
                    <a:pt x="3334" y="597"/>
                    <a:pt x="2536" y="157"/>
                  </a:cubicBezTo>
                  <a:cubicBezTo>
                    <a:pt x="2343" y="49"/>
                    <a:pt x="2148" y="1"/>
                    <a:pt x="19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38"/>
          <p:cNvGrpSpPr/>
          <p:nvPr/>
        </p:nvGrpSpPr>
        <p:grpSpPr>
          <a:xfrm rot="-5400000">
            <a:off x="2883765" y="-81670"/>
            <a:ext cx="1008375" cy="1476938"/>
            <a:chOff x="482400" y="-3270250"/>
            <a:chExt cx="1008375" cy="1476938"/>
          </a:xfrm>
        </p:grpSpPr>
        <p:sp>
          <p:nvSpPr>
            <p:cNvPr id="601" name="Google Shape;601;p38"/>
            <p:cNvSpPr/>
            <p:nvPr/>
          </p:nvSpPr>
          <p:spPr>
            <a:xfrm>
              <a:off x="482400" y="-3270250"/>
              <a:ext cx="1008375" cy="1476938"/>
            </a:xfrm>
            <a:custGeom>
              <a:avLst/>
              <a:gdLst/>
              <a:ahLst/>
              <a:cxnLst/>
              <a:rect l="l" t="t" r="r" b="b"/>
              <a:pathLst>
                <a:path w="16134" h="23631" extrusionOk="0">
                  <a:moveTo>
                    <a:pt x="6136" y="223"/>
                  </a:moveTo>
                  <a:cubicBezTo>
                    <a:pt x="6418" y="223"/>
                    <a:pt x="6694" y="257"/>
                    <a:pt x="6954" y="330"/>
                  </a:cubicBezTo>
                  <a:cubicBezTo>
                    <a:pt x="7859" y="580"/>
                    <a:pt x="8585" y="1247"/>
                    <a:pt x="8871" y="2080"/>
                  </a:cubicBezTo>
                  <a:cubicBezTo>
                    <a:pt x="9014" y="2509"/>
                    <a:pt x="9002" y="3045"/>
                    <a:pt x="8835" y="3461"/>
                  </a:cubicBezTo>
                  <a:cubicBezTo>
                    <a:pt x="8657" y="3902"/>
                    <a:pt x="8359" y="4271"/>
                    <a:pt x="7919" y="4569"/>
                  </a:cubicBezTo>
                  <a:cubicBezTo>
                    <a:pt x="7919" y="4569"/>
                    <a:pt x="7919" y="4569"/>
                    <a:pt x="7919" y="4581"/>
                  </a:cubicBezTo>
                  <a:cubicBezTo>
                    <a:pt x="7835" y="3771"/>
                    <a:pt x="7478" y="3259"/>
                    <a:pt x="6895" y="3092"/>
                  </a:cubicBezTo>
                  <a:cubicBezTo>
                    <a:pt x="6813" y="3069"/>
                    <a:pt x="6731" y="3058"/>
                    <a:pt x="6648" y="3058"/>
                  </a:cubicBezTo>
                  <a:cubicBezTo>
                    <a:pt x="6306" y="3058"/>
                    <a:pt x="5960" y="3252"/>
                    <a:pt x="5692" y="3616"/>
                  </a:cubicBezTo>
                  <a:cubicBezTo>
                    <a:pt x="4978" y="4545"/>
                    <a:pt x="5323" y="5747"/>
                    <a:pt x="6657" y="6998"/>
                  </a:cubicBezTo>
                  <a:lnTo>
                    <a:pt x="6692" y="7033"/>
                  </a:lnTo>
                  <a:cubicBezTo>
                    <a:pt x="7621" y="7902"/>
                    <a:pt x="8490" y="8712"/>
                    <a:pt x="8621" y="10010"/>
                  </a:cubicBezTo>
                  <a:cubicBezTo>
                    <a:pt x="8681" y="10534"/>
                    <a:pt x="8573" y="11081"/>
                    <a:pt x="8312" y="11629"/>
                  </a:cubicBezTo>
                  <a:cubicBezTo>
                    <a:pt x="8157" y="11951"/>
                    <a:pt x="7931" y="12248"/>
                    <a:pt x="7585" y="12546"/>
                  </a:cubicBezTo>
                  <a:cubicBezTo>
                    <a:pt x="7550" y="12570"/>
                    <a:pt x="7538" y="12605"/>
                    <a:pt x="7550" y="12653"/>
                  </a:cubicBezTo>
                  <a:cubicBezTo>
                    <a:pt x="7561" y="12689"/>
                    <a:pt x="7585" y="12724"/>
                    <a:pt x="7621" y="12736"/>
                  </a:cubicBezTo>
                  <a:cubicBezTo>
                    <a:pt x="8145" y="12891"/>
                    <a:pt x="8633" y="13189"/>
                    <a:pt x="9038" y="13605"/>
                  </a:cubicBezTo>
                  <a:cubicBezTo>
                    <a:pt x="9490" y="14058"/>
                    <a:pt x="9836" y="14618"/>
                    <a:pt x="10169" y="15153"/>
                  </a:cubicBezTo>
                  <a:cubicBezTo>
                    <a:pt x="10443" y="15582"/>
                    <a:pt x="10728" y="16022"/>
                    <a:pt x="11062" y="16427"/>
                  </a:cubicBezTo>
                  <a:cubicBezTo>
                    <a:pt x="11431" y="16868"/>
                    <a:pt x="11907" y="17261"/>
                    <a:pt x="12467" y="17570"/>
                  </a:cubicBezTo>
                  <a:cubicBezTo>
                    <a:pt x="12788" y="17761"/>
                    <a:pt x="13122" y="17880"/>
                    <a:pt x="13455" y="17987"/>
                  </a:cubicBezTo>
                  <a:cubicBezTo>
                    <a:pt x="13526" y="18011"/>
                    <a:pt x="13598" y="18035"/>
                    <a:pt x="13669" y="18058"/>
                  </a:cubicBezTo>
                  <a:lnTo>
                    <a:pt x="13717" y="18082"/>
                  </a:lnTo>
                  <a:cubicBezTo>
                    <a:pt x="13814" y="18114"/>
                    <a:pt x="13896" y="18144"/>
                    <a:pt x="13977" y="18144"/>
                  </a:cubicBezTo>
                  <a:cubicBezTo>
                    <a:pt x="14075" y="18144"/>
                    <a:pt x="14171" y="18100"/>
                    <a:pt x="14288" y="17963"/>
                  </a:cubicBezTo>
                  <a:cubicBezTo>
                    <a:pt x="14300" y="17939"/>
                    <a:pt x="14324" y="17916"/>
                    <a:pt x="14348" y="17880"/>
                  </a:cubicBezTo>
                  <a:cubicBezTo>
                    <a:pt x="14709" y="17416"/>
                    <a:pt x="14873" y="17327"/>
                    <a:pt x="14942" y="17327"/>
                  </a:cubicBezTo>
                  <a:cubicBezTo>
                    <a:pt x="14952" y="17327"/>
                    <a:pt x="14961" y="17329"/>
                    <a:pt x="14967" y="17332"/>
                  </a:cubicBezTo>
                  <a:cubicBezTo>
                    <a:pt x="15015" y="17356"/>
                    <a:pt x="15086" y="17475"/>
                    <a:pt x="15015" y="17975"/>
                  </a:cubicBezTo>
                  <a:cubicBezTo>
                    <a:pt x="15015" y="18011"/>
                    <a:pt x="15039" y="18058"/>
                    <a:pt x="15074" y="18082"/>
                  </a:cubicBezTo>
                  <a:cubicBezTo>
                    <a:pt x="15092" y="18094"/>
                    <a:pt x="15110" y="18100"/>
                    <a:pt x="15128" y="18100"/>
                  </a:cubicBezTo>
                  <a:cubicBezTo>
                    <a:pt x="15146" y="18100"/>
                    <a:pt x="15164" y="18094"/>
                    <a:pt x="15181" y="18082"/>
                  </a:cubicBezTo>
                  <a:cubicBezTo>
                    <a:pt x="15193" y="18082"/>
                    <a:pt x="15217" y="18070"/>
                    <a:pt x="15253" y="18058"/>
                  </a:cubicBezTo>
                  <a:cubicBezTo>
                    <a:pt x="15347" y="18024"/>
                    <a:pt x="15558" y="17941"/>
                    <a:pt x="15696" y="17941"/>
                  </a:cubicBezTo>
                  <a:cubicBezTo>
                    <a:pt x="15750" y="17941"/>
                    <a:pt x="15792" y="17953"/>
                    <a:pt x="15812" y="17987"/>
                  </a:cubicBezTo>
                  <a:cubicBezTo>
                    <a:pt x="15824" y="18023"/>
                    <a:pt x="15812" y="18106"/>
                    <a:pt x="15574" y="18356"/>
                  </a:cubicBezTo>
                  <a:lnTo>
                    <a:pt x="15539" y="18392"/>
                  </a:lnTo>
                  <a:cubicBezTo>
                    <a:pt x="15384" y="18547"/>
                    <a:pt x="15229" y="18689"/>
                    <a:pt x="15074" y="18797"/>
                  </a:cubicBezTo>
                  <a:cubicBezTo>
                    <a:pt x="15039" y="18832"/>
                    <a:pt x="15015" y="18880"/>
                    <a:pt x="15039" y="18928"/>
                  </a:cubicBezTo>
                  <a:cubicBezTo>
                    <a:pt x="15205" y="19332"/>
                    <a:pt x="15193" y="19797"/>
                    <a:pt x="15170" y="20142"/>
                  </a:cubicBezTo>
                  <a:cubicBezTo>
                    <a:pt x="15146" y="20392"/>
                    <a:pt x="15110" y="20642"/>
                    <a:pt x="15074" y="20892"/>
                  </a:cubicBezTo>
                  <a:lnTo>
                    <a:pt x="15039" y="21178"/>
                  </a:lnTo>
                  <a:cubicBezTo>
                    <a:pt x="15015" y="21404"/>
                    <a:pt x="14979" y="21666"/>
                    <a:pt x="14800" y="21761"/>
                  </a:cubicBezTo>
                  <a:cubicBezTo>
                    <a:pt x="14707" y="21816"/>
                    <a:pt x="14608" y="21845"/>
                    <a:pt x="14507" y="21845"/>
                  </a:cubicBezTo>
                  <a:cubicBezTo>
                    <a:pt x="14454" y="21845"/>
                    <a:pt x="14401" y="21837"/>
                    <a:pt x="14348" y="21821"/>
                  </a:cubicBezTo>
                  <a:cubicBezTo>
                    <a:pt x="14050" y="21714"/>
                    <a:pt x="13800" y="21392"/>
                    <a:pt x="13669" y="21130"/>
                  </a:cubicBezTo>
                  <a:cubicBezTo>
                    <a:pt x="13622" y="21023"/>
                    <a:pt x="13574" y="20928"/>
                    <a:pt x="13538" y="20833"/>
                  </a:cubicBezTo>
                  <a:cubicBezTo>
                    <a:pt x="13455" y="20642"/>
                    <a:pt x="13384" y="20463"/>
                    <a:pt x="13276" y="20297"/>
                  </a:cubicBezTo>
                  <a:cubicBezTo>
                    <a:pt x="13086" y="20023"/>
                    <a:pt x="12776" y="19844"/>
                    <a:pt x="12383" y="19773"/>
                  </a:cubicBezTo>
                  <a:cubicBezTo>
                    <a:pt x="12239" y="19748"/>
                    <a:pt x="12087" y="19732"/>
                    <a:pt x="11941" y="19732"/>
                  </a:cubicBezTo>
                  <a:cubicBezTo>
                    <a:pt x="11604" y="19732"/>
                    <a:pt x="11303" y="19814"/>
                    <a:pt x="11229" y="20047"/>
                  </a:cubicBezTo>
                  <a:cubicBezTo>
                    <a:pt x="11121" y="20404"/>
                    <a:pt x="11240" y="20809"/>
                    <a:pt x="11586" y="21225"/>
                  </a:cubicBezTo>
                  <a:cubicBezTo>
                    <a:pt x="11717" y="21380"/>
                    <a:pt x="11860" y="21535"/>
                    <a:pt x="12002" y="21666"/>
                  </a:cubicBezTo>
                  <a:cubicBezTo>
                    <a:pt x="12252" y="21928"/>
                    <a:pt x="12503" y="22178"/>
                    <a:pt x="12669" y="22511"/>
                  </a:cubicBezTo>
                  <a:cubicBezTo>
                    <a:pt x="12788" y="22749"/>
                    <a:pt x="12884" y="23095"/>
                    <a:pt x="12800" y="23261"/>
                  </a:cubicBezTo>
                  <a:cubicBezTo>
                    <a:pt x="12776" y="23321"/>
                    <a:pt x="12753" y="23345"/>
                    <a:pt x="12705" y="23345"/>
                  </a:cubicBezTo>
                  <a:cubicBezTo>
                    <a:pt x="12698" y="23346"/>
                    <a:pt x="12691" y="23346"/>
                    <a:pt x="12684" y="23346"/>
                  </a:cubicBezTo>
                  <a:cubicBezTo>
                    <a:pt x="12580" y="23346"/>
                    <a:pt x="12450" y="23267"/>
                    <a:pt x="12383" y="23178"/>
                  </a:cubicBezTo>
                  <a:cubicBezTo>
                    <a:pt x="12276" y="23023"/>
                    <a:pt x="12229" y="22845"/>
                    <a:pt x="12181" y="22642"/>
                  </a:cubicBezTo>
                  <a:lnTo>
                    <a:pt x="12169" y="22618"/>
                  </a:lnTo>
                  <a:cubicBezTo>
                    <a:pt x="12074" y="22226"/>
                    <a:pt x="11752" y="22035"/>
                    <a:pt x="11455" y="21856"/>
                  </a:cubicBezTo>
                  <a:cubicBezTo>
                    <a:pt x="11407" y="21833"/>
                    <a:pt x="11348" y="21797"/>
                    <a:pt x="11300" y="21761"/>
                  </a:cubicBezTo>
                  <a:cubicBezTo>
                    <a:pt x="11217" y="21714"/>
                    <a:pt x="11121" y="21654"/>
                    <a:pt x="11038" y="21583"/>
                  </a:cubicBezTo>
                  <a:cubicBezTo>
                    <a:pt x="11020" y="21571"/>
                    <a:pt x="10996" y="21565"/>
                    <a:pt x="10973" y="21565"/>
                  </a:cubicBezTo>
                  <a:cubicBezTo>
                    <a:pt x="10949" y="21565"/>
                    <a:pt x="10925" y="21571"/>
                    <a:pt x="10907" y="21583"/>
                  </a:cubicBezTo>
                  <a:cubicBezTo>
                    <a:pt x="10859" y="21618"/>
                    <a:pt x="10848" y="21666"/>
                    <a:pt x="10871" y="21714"/>
                  </a:cubicBezTo>
                  <a:cubicBezTo>
                    <a:pt x="10907" y="21809"/>
                    <a:pt x="10931" y="21892"/>
                    <a:pt x="10943" y="21987"/>
                  </a:cubicBezTo>
                  <a:cubicBezTo>
                    <a:pt x="11002" y="22261"/>
                    <a:pt x="11050" y="22666"/>
                    <a:pt x="10931" y="23035"/>
                  </a:cubicBezTo>
                  <a:cubicBezTo>
                    <a:pt x="10871" y="23202"/>
                    <a:pt x="10776" y="23404"/>
                    <a:pt x="10598" y="23416"/>
                  </a:cubicBezTo>
                  <a:cubicBezTo>
                    <a:pt x="10550" y="23416"/>
                    <a:pt x="10514" y="23404"/>
                    <a:pt x="10478" y="23369"/>
                  </a:cubicBezTo>
                  <a:cubicBezTo>
                    <a:pt x="10383" y="23285"/>
                    <a:pt x="10324" y="23107"/>
                    <a:pt x="10324" y="22988"/>
                  </a:cubicBezTo>
                  <a:cubicBezTo>
                    <a:pt x="10312" y="22857"/>
                    <a:pt x="10347" y="22726"/>
                    <a:pt x="10383" y="22607"/>
                  </a:cubicBezTo>
                  <a:lnTo>
                    <a:pt x="10407" y="22511"/>
                  </a:lnTo>
                  <a:cubicBezTo>
                    <a:pt x="10478" y="22261"/>
                    <a:pt x="10431" y="21964"/>
                    <a:pt x="10276" y="21630"/>
                  </a:cubicBezTo>
                  <a:cubicBezTo>
                    <a:pt x="10169" y="21404"/>
                    <a:pt x="10026" y="21202"/>
                    <a:pt x="9895" y="20999"/>
                  </a:cubicBezTo>
                  <a:cubicBezTo>
                    <a:pt x="9788" y="20821"/>
                    <a:pt x="9669" y="20642"/>
                    <a:pt x="9574" y="20452"/>
                  </a:cubicBezTo>
                  <a:cubicBezTo>
                    <a:pt x="9431" y="20178"/>
                    <a:pt x="9359" y="19868"/>
                    <a:pt x="9395" y="19594"/>
                  </a:cubicBezTo>
                  <a:cubicBezTo>
                    <a:pt x="9395" y="19535"/>
                    <a:pt x="9359" y="19487"/>
                    <a:pt x="9300" y="19475"/>
                  </a:cubicBezTo>
                  <a:cubicBezTo>
                    <a:pt x="8978" y="19404"/>
                    <a:pt x="8681" y="19320"/>
                    <a:pt x="8407" y="19201"/>
                  </a:cubicBezTo>
                  <a:cubicBezTo>
                    <a:pt x="7669" y="18904"/>
                    <a:pt x="6990" y="18416"/>
                    <a:pt x="6502" y="17832"/>
                  </a:cubicBezTo>
                  <a:cubicBezTo>
                    <a:pt x="6359" y="17654"/>
                    <a:pt x="6002" y="17189"/>
                    <a:pt x="5906" y="16642"/>
                  </a:cubicBezTo>
                  <a:cubicBezTo>
                    <a:pt x="5895" y="16594"/>
                    <a:pt x="5847" y="16546"/>
                    <a:pt x="5799" y="16546"/>
                  </a:cubicBezTo>
                  <a:lnTo>
                    <a:pt x="5787" y="16546"/>
                  </a:lnTo>
                  <a:lnTo>
                    <a:pt x="5728" y="16558"/>
                  </a:lnTo>
                  <a:cubicBezTo>
                    <a:pt x="5680" y="16558"/>
                    <a:pt x="5633" y="16570"/>
                    <a:pt x="5585" y="16570"/>
                  </a:cubicBezTo>
                  <a:cubicBezTo>
                    <a:pt x="5489" y="16578"/>
                    <a:pt x="5388" y="16582"/>
                    <a:pt x="5284" y="16582"/>
                  </a:cubicBezTo>
                  <a:cubicBezTo>
                    <a:pt x="4743" y="16582"/>
                    <a:pt x="4125" y="16458"/>
                    <a:pt x="3775" y="15999"/>
                  </a:cubicBezTo>
                  <a:cubicBezTo>
                    <a:pt x="3573" y="15737"/>
                    <a:pt x="3525" y="15356"/>
                    <a:pt x="3478" y="15058"/>
                  </a:cubicBezTo>
                  <a:cubicBezTo>
                    <a:pt x="3466" y="14927"/>
                    <a:pt x="3442" y="14796"/>
                    <a:pt x="3430" y="14665"/>
                  </a:cubicBezTo>
                  <a:lnTo>
                    <a:pt x="3418" y="14510"/>
                  </a:lnTo>
                  <a:cubicBezTo>
                    <a:pt x="3406" y="14427"/>
                    <a:pt x="3394" y="14332"/>
                    <a:pt x="3347" y="14237"/>
                  </a:cubicBezTo>
                  <a:cubicBezTo>
                    <a:pt x="3323" y="14189"/>
                    <a:pt x="3287" y="14141"/>
                    <a:pt x="3228" y="14129"/>
                  </a:cubicBezTo>
                  <a:cubicBezTo>
                    <a:pt x="3203" y="14121"/>
                    <a:pt x="3178" y="14118"/>
                    <a:pt x="3151" y="14118"/>
                  </a:cubicBezTo>
                  <a:cubicBezTo>
                    <a:pt x="3021" y="14118"/>
                    <a:pt x="2868" y="14205"/>
                    <a:pt x="2739" y="14284"/>
                  </a:cubicBezTo>
                  <a:cubicBezTo>
                    <a:pt x="2716" y="14296"/>
                    <a:pt x="2704" y="14308"/>
                    <a:pt x="2692" y="14308"/>
                  </a:cubicBezTo>
                  <a:cubicBezTo>
                    <a:pt x="2156" y="14618"/>
                    <a:pt x="1727" y="14796"/>
                    <a:pt x="1263" y="14927"/>
                  </a:cubicBezTo>
                  <a:lnTo>
                    <a:pt x="1192" y="14951"/>
                  </a:lnTo>
                  <a:cubicBezTo>
                    <a:pt x="1035" y="14998"/>
                    <a:pt x="764" y="15076"/>
                    <a:pt x="550" y="15076"/>
                  </a:cubicBezTo>
                  <a:cubicBezTo>
                    <a:pt x="439" y="15076"/>
                    <a:pt x="343" y="15055"/>
                    <a:pt x="287" y="14999"/>
                  </a:cubicBezTo>
                  <a:cubicBezTo>
                    <a:pt x="227" y="14939"/>
                    <a:pt x="227" y="14879"/>
                    <a:pt x="239" y="14844"/>
                  </a:cubicBezTo>
                  <a:cubicBezTo>
                    <a:pt x="275" y="14689"/>
                    <a:pt x="525" y="14510"/>
                    <a:pt x="680" y="14451"/>
                  </a:cubicBezTo>
                  <a:cubicBezTo>
                    <a:pt x="894" y="14379"/>
                    <a:pt x="1144" y="14367"/>
                    <a:pt x="1382" y="14356"/>
                  </a:cubicBezTo>
                  <a:lnTo>
                    <a:pt x="1501" y="14344"/>
                  </a:lnTo>
                  <a:cubicBezTo>
                    <a:pt x="1870" y="14332"/>
                    <a:pt x="2156" y="14272"/>
                    <a:pt x="2489" y="14022"/>
                  </a:cubicBezTo>
                  <a:cubicBezTo>
                    <a:pt x="2785" y="13815"/>
                    <a:pt x="3032" y="13655"/>
                    <a:pt x="3267" y="13655"/>
                  </a:cubicBezTo>
                  <a:cubicBezTo>
                    <a:pt x="3382" y="13655"/>
                    <a:pt x="3495" y="13694"/>
                    <a:pt x="3609" y="13784"/>
                  </a:cubicBezTo>
                  <a:cubicBezTo>
                    <a:pt x="3631" y="13799"/>
                    <a:pt x="3657" y="13809"/>
                    <a:pt x="3683" y="13809"/>
                  </a:cubicBezTo>
                  <a:cubicBezTo>
                    <a:pt x="3699" y="13809"/>
                    <a:pt x="3714" y="13805"/>
                    <a:pt x="3728" y="13796"/>
                  </a:cubicBezTo>
                  <a:cubicBezTo>
                    <a:pt x="3763" y="13772"/>
                    <a:pt x="3787" y="13736"/>
                    <a:pt x="3787" y="13701"/>
                  </a:cubicBezTo>
                  <a:cubicBezTo>
                    <a:pt x="3799" y="13558"/>
                    <a:pt x="3787" y="13439"/>
                    <a:pt x="3763" y="13332"/>
                  </a:cubicBezTo>
                  <a:cubicBezTo>
                    <a:pt x="3740" y="13224"/>
                    <a:pt x="3680" y="13141"/>
                    <a:pt x="3597" y="13094"/>
                  </a:cubicBezTo>
                  <a:cubicBezTo>
                    <a:pt x="3532" y="13060"/>
                    <a:pt x="3456" y="13046"/>
                    <a:pt x="3375" y="13046"/>
                  </a:cubicBezTo>
                  <a:cubicBezTo>
                    <a:pt x="3168" y="13046"/>
                    <a:pt x="2923" y="13133"/>
                    <a:pt x="2727" y="13201"/>
                  </a:cubicBezTo>
                  <a:cubicBezTo>
                    <a:pt x="2680" y="13213"/>
                    <a:pt x="2632" y="13236"/>
                    <a:pt x="2597" y="13248"/>
                  </a:cubicBezTo>
                  <a:cubicBezTo>
                    <a:pt x="2165" y="13378"/>
                    <a:pt x="1784" y="13470"/>
                    <a:pt x="1402" y="13470"/>
                  </a:cubicBezTo>
                  <a:cubicBezTo>
                    <a:pt x="1258" y="13470"/>
                    <a:pt x="1113" y="13456"/>
                    <a:pt x="965" y="13427"/>
                  </a:cubicBezTo>
                  <a:cubicBezTo>
                    <a:pt x="787" y="13403"/>
                    <a:pt x="584" y="13308"/>
                    <a:pt x="561" y="13213"/>
                  </a:cubicBezTo>
                  <a:cubicBezTo>
                    <a:pt x="549" y="13177"/>
                    <a:pt x="572" y="13141"/>
                    <a:pt x="620" y="13082"/>
                  </a:cubicBezTo>
                  <a:cubicBezTo>
                    <a:pt x="761" y="12933"/>
                    <a:pt x="982" y="12894"/>
                    <a:pt x="1216" y="12894"/>
                  </a:cubicBezTo>
                  <a:cubicBezTo>
                    <a:pt x="1376" y="12894"/>
                    <a:pt x="1542" y="12912"/>
                    <a:pt x="1692" y="12927"/>
                  </a:cubicBezTo>
                  <a:cubicBezTo>
                    <a:pt x="1775" y="12939"/>
                    <a:pt x="1846" y="12939"/>
                    <a:pt x="1918" y="12951"/>
                  </a:cubicBezTo>
                  <a:cubicBezTo>
                    <a:pt x="2017" y="12959"/>
                    <a:pt x="2122" y="12964"/>
                    <a:pt x="2230" y="12964"/>
                  </a:cubicBezTo>
                  <a:cubicBezTo>
                    <a:pt x="2447" y="12964"/>
                    <a:pt x="2680" y="12943"/>
                    <a:pt x="2918" y="12879"/>
                  </a:cubicBezTo>
                  <a:cubicBezTo>
                    <a:pt x="3061" y="12832"/>
                    <a:pt x="3180" y="12760"/>
                    <a:pt x="3299" y="12689"/>
                  </a:cubicBezTo>
                  <a:cubicBezTo>
                    <a:pt x="3406" y="12629"/>
                    <a:pt x="3501" y="12582"/>
                    <a:pt x="3609" y="12546"/>
                  </a:cubicBezTo>
                  <a:cubicBezTo>
                    <a:pt x="3637" y="12536"/>
                    <a:pt x="3664" y="12532"/>
                    <a:pt x="3690" y="12532"/>
                  </a:cubicBezTo>
                  <a:cubicBezTo>
                    <a:pt x="3867" y="12532"/>
                    <a:pt x="4014" y="12729"/>
                    <a:pt x="4180" y="12998"/>
                  </a:cubicBezTo>
                  <a:cubicBezTo>
                    <a:pt x="4240" y="13082"/>
                    <a:pt x="4299" y="13177"/>
                    <a:pt x="4359" y="13236"/>
                  </a:cubicBezTo>
                  <a:cubicBezTo>
                    <a:pt x="4474" y="13369"/>
                    <a:pt x="4602" y="13415"/>
                    <a:pt x="4724" y="13415"/>
                  </a:cubicBezTo>
                  <a:cubicBezTo>
                    <a:pt x="4931" y="13415"/>
                    <a:pt x="5122" y="13284"/>
                    <a:pt x="5204" y="13224"/>
                  </a:cubicBezTo>
                  <a:cubicBezTo>
                    <a:pt x="5204" y="13224"/>
                    <a:pt x="5204" y="13213"/>
                    <a:pt x="5216" y="13213"/>
                  </a:cubicBezTo>
                  <a:cubicBezTo>
                    <a:pt x="5514" y="12903"/>
                    <a:pt x="5930" y="12701"/>
                    <a:pt x="6395" y="12641"/>
                  </a:cubicBezTo>
                  <a:cubicBezTo>
                    <a:pt x="6466" y="12629"/>
                    <a:pt x="6526" y="12617"/>
                    <a:pt x="6597" y="12617"/>
                  </a:cubicBezTo>
                  <a:cubicBezTo>
                    <a:pt x="6645" y="12605"/>
                    <a:pt x="6680" y="12582"/>
                    <a:pt x="6692" y="12546"/>
                  </a:cubicBezTo>
                  <a:cubicBezTo>
                    <a:pt x="6704" y="12510"/>
                    <a:pt x="6704" y="12462"/>
                    <a:pt x="6680" y="12439"/>
                  </a:cubicBezTo>
                  <a:cubicBezTo>
                    <a:pt x="6383" y="12046"/>
                    <a:pt x="6014" y="11712"/>
                    <a:pt x="5656" y="11391"/>
                  </a:cubicBezTo>
                  <a:cubicBezTo>
                    <a:pt x="5573" y="11319"/>
                    <a:pt x="5490" y="11248"/>
                    <a:pt x="5418" y="11189"/>
                  </a:cubicBezTo>
                  <a:cubicBezTo>
                    <a:pt x="4966" y="10772"/>
                    <a:pt x="4382" y="10224"/>
                    <a:pt x="3882" y="9593"/>
                  </a:cubicBezTo>
                  <a:cubicBezTo>
                    <a:pt x="2870" y="8307"/>
                    <a:pt x="2192" y="6652"/>
                    <a:pt x="2108" y="5283"/>
                  </a:cubicBezTo>
                  <a:cubicBezTo>
                    <a:pt x="2025" y="3819"/>
                    <a:pt x="2418" y="2521"/>
                    <a:pt x="3251" y="1521"/>
                  </a:cubicBezTo>
                  <a:cubicBezTo>
                    <a:pt x="3938" y="712"/>
                    <a:pt x="5077" y="223"/>
                    <a:pt x="6136" y="223"/>
                  </a:cubicBezTo>
                  <a:close/>
                  <a:moveTo>
                    <a:pt x="6141" y="1"/>
                  </a:moveTo>
                  <a:cubicBezTo>
                    <a:pt x="5015" y="1"/>
                    <a:pt x="3808" y="522"/>
                    <a:pt x="3085" y="1378"/>
                  </a:cubicBezTo>
                  <a:cubicBezTo>
                    <a:pt x="2216" y="2414"/>
                    <a:pt x="1799" y="3771"/>
                    <a:pt x="1894" y="5295"/>
                  </a:cubicBezTo>
                  <a:cubicBezTo>
                    <a:pt x="1977" y="6712"/>
                    <a:pt x="2668" y="8414"/>
                    <a:pt x="3716" y="9736"/>
                  </a:cubicBezTo>
                  <a:cubicBezTo>
                    <a:pt x="4216" y="10367"/>
                    <a:pt x="4811" y="10938"/>
                    <a:pt x="5264" y="11355"/>
                  </a:cubicBezTo>
                  <a:cubicBezTo>
                    <a:pt x="5347" y="11415"/>
                    <a:pt x="5430" y="11486"/>
                    <a:pt x="5502" y="11558"/>
                  </a:cubicBezTo>
                  <a:cubicBezTo>
                    <a:pt x="5811" y="11831"/>
                    <a:pt x="6121" y="12105"/>
                    <a:pt x="6383" y="12415"/>
                  </a:cubicBezTo>
                  <a:lnTo>
                    <a:pt x="6359" y="12415"/>
                  </a:lnTo>
                  <a:cubicBezTo>
                    <a:pt x="5847" y="12498"/>
                    <a:pt x="5394" y="12713"/>
                    <a:pt x="5061" y="13046"/>
                  </a:cubicBezTo>
                  <a:cubicBezTo>
                    <a:pt x="4912" y="13153"/>
                    <a:pt x="4805" y="13195"/>
                    <a:pt x="4722" y="13195"/>
                  </a:cubicBezTo>
                  <a:cubicBezTo>
                    <a:pt x="4638" y="13195"/>
                    <a:pt x="4579" y="13153"/>
                    <a:pt x="4525" y="13094"/>
                  </a:cubicBezTo>
                  <a:cubicBezTo>
                    <a:pt x="4478" y="13034"/>
                    <a:pt x="4430" y="12963"/>
                    <a:pt x="4371" y="12879"/>
                  </a:cubicBezTo>
                  <a:cubicBezTo>
                    <a:pt x="4216" y="12632"/>
                    <a:pt x="4009" y="12306"/>
                    <a:pt x="3694" y="12306"/>
                  </a:cubicBezTo>
                  <a:cubicBezTo>
                    <a:pt x="3644" y="12306"/>
                    <a:pt x="3592" y="12314"/>
                    <a:pt x="3537" y="12332"/>
                  </a:cubicBezTo>
                  <a:cubicBezTo>
                    <a:pt x="3406" y="12367"/>
                    <a:pt x="3299" y="12439"/>
                    <a:pt x="3192" y="12498"/>
                  </a:cubicBezTo>
                  <a:cubicBezTo>
                    <a:pt x="3073" y="12570"/>
                    <a:pt x="2966" y="12629"/>
                    <a:pt x="2847" y="12665"/>
                  </a:cubicBezTo>
                  <a:cubicBezTo>
                    <a:pt x="2658" y="12723"/>
                    <a:pt x="2460" y="12741"/>
                    <a:pt x="2273" y="12741"/>
                  </a:cubicBezTo>
                  <a:cubicBezTo>
                    <a:pt x="2153" y="12741"/>
                    <a:pt x="2037" y="12734"/>
                    <a:pt x="1930" y="12724"/>
                  </a:cubicBezTo>
                  <a:cubicBezTo>
                    <a:pt x="1870" y="12724"/>
                    <a:pt x="1787" y="12713"/>
                    <a:pt x="1715" y="12701"/>
                  </a:cubicBezTo>
                  <a:cubicBezTo>
                    <a:pt x="1561" y="12684"/>
                    <a:pt x="1395" y="12666"/>
                    <a:pt x="1231" y="12666"/>
                  </a:cubicBezTo>
                  <a:cubicBezTo>
                    <a:pt x="938" y="12666"/>
                    <a:pt x="652" y="12721"/>
                    <a:pt x="453" y="12927"/>
                  </a:cubicBezTo>
                  <a:cubicBezTo>
                    <a:pt x="322" y="13082"/>
                    <a:pt x="322" y="13201"/>
                    <a:pt x="346" y="13284"/>
                  </a:cubicBezTo>
                  <a:cubicBezTo>
                    <a:pt x="430" y="13546"/>
                    <a:pt x="870" y="13641"/>
                    <a:pt x="918" y="13653"/>
                  </a:cubicBezTo>
                  <a:cubicBezTo>
                    <a:pt x="1077" y="13682"/>
                    <a:pt x="1232" y="13696"/>
                    <a:pt x="1387" y="13696"/>
                  </a:cubicBezTo>
                  <a:cubicBezTo>
                    <a:pt x="1800" y="13696"/>
                    <a:pt x="2209" y="13601"/>
                    <a:pt x="2668" y="13463"/>
                  </a:cubicBezTo>
                  <a:cubicBezTo>
                    <a:pt x="2704" y="13451"/>
                    <a:pt x="2751" y="13427"/>
                    <a:pt x="2811" y="13415"/>
                  </a:cubicBezTo>
                  <a:cubicBezTo>
                    <a:pt x="2958" y="13360"/>
                    <a:pt x="3197" y="13269"/>
                    <a:pt x="3365" y="13269"/>
                  </a:cubicBezTo>
                  <a:cubicBezTo>
                    <a:pt x="3414" y="13269"/>
                    <a:pt x="3457" y="13277"/>
                    <a:pt x="3489" y="13296"/>
                  </a:cubicBezTo>
                  <a:cubicBezTo>
                    <a:pt x="3501" y="13308"/>
                    <a:pt x="3525" y="13320"/>
                    <a:pt x="3537" y="13379"/>
                  </a:cubicBezTo>
                  <a:cubicBezTo>
                    <a:pt x="3549" y="13415"/>
                    <a:pt x="3561" y="13451"/>
                    <a:pt x="3561" y="13498"/>
                  </a:cubicBezTo>
                  <a:cubicBezTo>
                    <a:pt x="3465" y="13457"/>
                    <a:pt x="3369" y="13439"/>
                    <a:pt x="3275" y="13439"/>
                  </a:cubicBezTo>
                  <a:cubicBezTo>
                    <a:pt x="2938" y="13439"/>
                    <a:pt x="2622" y="13667"/>
                    <a:pt x="2370" y="13844"/>
                  </a:cubicBezTo>
                  <a:cubicBezTo>
                    <a:pt x="2073" y="14058"/>
                    <a:pt x="1835" y="14106"/>
                    <a:pt x="1489" y="14129"/>
                  </a:cubicBezTo>
                  <a:lnTo>
                    <a:pt x="1370" y="14129"/>
                  </a:lnTo>
                  <a:cubicBezTo>
                    <a:pt x="1120" y="14141"/>
                    <a:pt x="846" y="14153"/>
                    <a:pt x="608" y="14237"/>
                  </a:cubicBezTo>
                  <a:cubicBezTo>
                    <a:pt x="406" y="14308"/>
                    <a:pt x="72" y="14546"/>
                    <a:pt x="13" y="14796"/>
                  </a:cubicBezTo>
                  <a:cubicBezTo>
                    <a:pt x="1" y="14891"/>
                    <a:pt x="1" y="15034"/>
                    <a:pt x="132" y="15153"/>
                  </a:cubicBezTo>
                  <a:cubicBezTo>
                    <a:pt x="239" y="15261"/>
                    <a:pt x="393" y="15298"/>
                    <a:pt x="559" y="15298"/>
                  </a:cubicBezTo>
                  <a:cubicBezTo>
                    <a:pt x="798" y="15298"/>
                    <a:pt x="1062" y="15221"/>
                    <a:pt x="1251" y="15165"/>
                  </a:cubicBezTo>
                  <a:lnTo>
                    <a:pt x="1323" y="15141"/>
                  </a:lnTo>
                  <a:cubicBezTo>
                    <a:pt x="1799" y="15010"/>
                    <a:pt x="2239" y="14820"/>
                    <a:pt x="2811" y="14510"/>
                  </a:cubicBezTo>
                  <a:cubicBezTo>
                    <a:pt x="2811" y="14498"/>
                    <a:pt x="2835" y="14487"/>
                    <a:pt x="2847" y="14475"/>
                  </a:cubicBezTo>
                  <a:cubicBezTo>
                    <a:pt x="3073" y="14344"/>
                    <a:pt x="3132" y="14332"/>
                    <a:pt x="3144" y="14332"/>
                  </a:cubicBezTo>
                  <a:cubicBezTo>
                    <a:pt x="3180" y="14391"/>
                    <a:pt x="3192" y="14475"/>
                    <a:pt x="3192" y="14534"/>
                  </a:cubicBezTo>
                  <a:lnTo>
                    <a:pt x="3216" y="14689"/>
                  </a:lnTo>
                  <a:cubicBezTo>
                    <a:pt x="3228" y="14820"/>
                    <a:pt x="3239" y="14951"/>
                    <a:pt x="3263" y="15094"/>
                  </a:cubicBezTo>
                  <a:cubicBezTo>
                    <a:pt x="3299" y="15415"/>
                    <a:pt x="3359" y="15832"/>
                    <a:pt x="3597" y="16130"/>
                  </a:cubicBezTo>
                  <a:cubicBezTo>
                    <a:pt x="4003" y="16668"/>
                    <a:pt x="4695" y="16808"/>
                    <a:pt x="5295" y="16808"/>
                  </a:cubicBezTo>
                  <a:cubicBezTo>
                    <a:pt x="5399" y="16808"/>
                    <a:pt x="5500" y="16803"/>
                    <a:pt x="5597" y="16796"/>
                  </a:cubicBezTo>
                  <a:cubicBezTo>
                    <a:pt x="5633" y="16796"/>
                    <a:pt x="5668" y="16784"/>
                    <a:pt x="5704" y="16784"/>
                  </a:cubicBezTo>
                  <a:cubicBezTo>
                    <a:pt x="5835" y="17344"/>
                    <a:pt x="6180" y="17796"/>
                    <a:pt x="6335" y="17975"/>
                  </a:cubicBezTo>
                  <a:cubicBezTo>
                    <a:pt x="6847" y="18582"/>
                    <a:pt x="7550" y="19094"/>
                    <a:pt x="8323" y="19416"/>
                  </a:cubicBezTo>
                  <a:cubicBezTo>
                    <a:pt x="8585" y="19523"/>
                    <a:pt x="8859" y="19606"/>
                    <a:pt x="9157" y="19666"/>
                  </a:cubicBezTo>
                  <a:cubicBezTo>
                    <a:pt x="9157" y="19963"/>
                    <a:pt x="9228" y="20273"/>
                    <a:pt x="9371" y="20547"/>
                  </a:cubicBezTo>
                  <a:cubicBezTo>
                    <a:pt x="9466" y="20749"/>
                    <a:pt x="9597" y="20940"/>
                    <a:pt x="9716" y="21118"/>
                  </a:cubicBezTo>
                  <a:cubicBezTo>
                    <a:pt x="9836" y="21309"/>
                    <a:pt x="9966" y="21511"/>
                    <a:pt x="10074" y="21726"/>
                  </a:cubicBezTo>
                  <a:cubicBezTo>
                    <a:pt x="10205" y="22011"/>
                    <a:pt x="10252" y="22249"/>
                    <a:pt x="10193" y="22464"/>
                  </a:cubicBezTo>
                  <a:lnTo>
                    <a:pt x="10169" y="22547"/>
                  </a:lnTo>
                  <a:cubicBezTo>
                    <a:pt x="10133" y="22690"/>
                    <a:pt x="10097" y="22833"/>
                    <a:pt x="10097" y="22988"/>
                  </a:cubicBezTo>
                  <a:cubicBezTo>
                    <a:pt x="10109" y="23154"/>
                    <a:pt x="10181" y="23404"/>
                    <a:pt x="10324" y="23535"/>
                  </a:cubicBezTo>
                  <a:cubicBezTo>
                    <a:pt x="10395" y="23595"/>
                    <a:pt x="10490" y="23631"/>
                    <a:pt x="10586" y="23631"/>
                  </a:cubicBezTo>
                  <a:lnTo>
                    <a:pt x="10609" y="23631"/>
                  </a:lnTo>
                  <a:cubicBezTo>
                    <a:pt x="10848" y="23619"/>
                    <a:pt x="11038" y="23440"/>
                    <a:pt x="11133" y="23107"/>
                  </a:cubicBezTo>
                  <a:cubicBezTo>
                    <a:pt x="11275" y="22692"/>
                    <a:pt x="11229" y="22254"/>
                    <a:pt x="11170" y="21945"/>
                  </a:cubicBezTo>
                  <a:lnTo>
                    <a:pt x="11170" y="21945"/>
                  </a:lnTo>
                  <a:cubicBezTo>
                    <a:pt x="11173" y="21952"/>
                    <a:pt x="11181" y="21952"/>
                    <a:pt x="11181" y="21952"/>
                  </a:cubicBezTo>
                  <a:cubicBezTo>
                    <a:pt x="11240" y="21987"/>
                    <a:pt x="11288" y="22023"/>
                    <a:pt x="11348" y="22059"/>
                  </a:cubicBezTo>
                  <a:cubicBezTo>
                    <a:pt x="11621" y="22214"/>
                    <a:pt x="11883" y="22368"/>
                    <a:pt x="11955" y="22666"/>
                  </a:cubicBezTo>
                  <a:lnTo>
                    <a:pt x="11967" y="22702"/>
                  </a:lnTo>
                  <a:cubicBezTo>
                    <a:pt x="12014" y="22904"/>
                    <a:pt x="12074" y="23119"/>
                    <a:pt x="12205" y="23309"/>
                  </a:cubicBezTo>
                  <a:cubicBezTo>
                    <a:pt x="12296" y="23446"/>
                    <a:pt x="12507" y="23572"/>
                    <a:pt x="12692" y="23572"/>
                  </a:cubicBezTo>
                  <a:cubicBezTo>
                    <a:pt x="12701" y="23572"/>
                    <a:pt x="12709" y="23572"/>
                    <a:pt x="12717" y="23571"/>
                  </a:cubicBezTo>
                  <a:cubicBezTo>
                    <a:pt x="12848" y="23559"/>
                    <a:pt x="12955" y="23476"/>
                    <a:pt x="13003" y="23357"/>
                  </a:cubicBezTo>
                  <a:cubicBezTo>
                    <a:pt x="13157" y="23023"/>
                    <a:pt x="12919" y="22511"/>
                    <a:pt x="12872" y="22416"/>
                  </a:cubicBezTo>
                  <a:cubicBezTo>
                    <a:pt x="12681" y="22047"/>
                    <a:pt x="12419" y="21773"/>
                    <a:pt x="12157" y="21511"/>
                  </a:cubicBezTo>
                  <a:cubicBezTo>
                    <a:pt x="12014" y="21380"/>
                    <a:pt x="11883" y="21237"/>
                    <a:pt x="11752" y="21083"/>
                  </a:cubicBezTo>
                  <a:cubicBezTo>
                    <a:pt x="11550" y="20833"/>
                    <a:pt x="11336" y="20475"/>
                    <a:pt x="11443" y="20118"/>
                  </a:cubicBezTo>
                  <a:cubicBezTo>
                    <a:pt x="11468" y="20026"/>
                    <a:pt x="11651" y="19958"/>
                    <a:pt x="11934" y="19958"/>
                  </a:cubicBezTo>
                  <a:cubicBezTo>
                    <a:pt x="12055" y="19958"/>
                    <a:pt x="12194" y="19971"/>
                    <a:pt x="12348" y="19999"/>
                  </a:cubicBezTo>
                  <a:cubicBezTo>
                    <a:pt x="12574" y="20035"/>
                    <a:pt x="12895" y="20142"/>
                    <a:pt x="13086" y="20428"/>
                  </a:cubicBezTo>
                  <a:cubicBezTo>
                    <a:pt x="13193" y="20571"/>
                    <a:pt x="13265" y="20737"/>
                    <a:pt x="13336" y="20916"/>
                  </a:cubicBezTo>
                  <a:cubicBezTo>
                    <a:pt x="13372" y="21011"/>
                    <a:pt x="13419" y="21118"/>
                    <a:pt x="13467" y="21225"/>
                  </a:cubicBezTo>
                  <a:cubicBezTo>
                    <a:pt x="13550" y="21380"/>
                    <a:pt x="13824" y="21880"/>
                    <a:pt x="14288" y="22023"/>
                  </a:cubicBezTo>
                  <a:cubicBezTo>
                    <a:pt x="14371" y="22051"/>
                    <a:pt x="14451" y="22064"/>
                    <a:pt x="14531" y="22064"/>
                  </a:cubicBezTo>
                  <a:cubicBezTo>
                    <a:pt x="14658" y="22064"/>
                    <a:pt x="14783" y="22030"/>
                    <a:pt x="14908" y="21964"/>
                  </a:cubicBezTo>
                  <a:cubicBezTo>
                    <a:pt x="15181" y="21809"/>
                    <a:pt x="15229" y="21464"/>
                    <a:pt x="15265" y="21202"/>
                  </a:cubicBezTo>
                  <a:lnTo>
                    <a:pt x="15300" y="20916"/>
                  </a:lnTo>
                  <a:cubicBezTo>
                    <a:pt x="15336" y="20666"/>
                    <a:pt x="15372" y="20416"/>
                    <a:pt x="15396" y="20166"/>
                  </a:cubicBezTo>
                  <a:cubicBezTo>
                    <a:pt x="15420" y="19809"/>
                    <a:pt x="15420" y="19356"/>
                    <a:pt x="15277" y="18928"/>
                  </a:cubicBezTo>
                  <a:cubicBezTo>
                    <a:pt x="15420" y="18820"/>
                    <a:pt x="15562" y="18689"/>
                    <a:pt x="15705" y="18547"/>
                  </a:cubicBezTo>
                  <a:lnTo>
                    <a:pt x="15729" y="18511"/>
                  </a:lnTo>
                  <a:cubicBezTo>
                    <a:pt x="15872" y="18368"/>
                    <a:pt x="16134" y="18094"/>
                    <a:pt x="16003" y="17880"/>
                  </a:cubicBezTo>
                  <a:cubicBezTo>
                    <a:pt x="15935" y="17761"/>
                    <a:pt x="15819" y="17720"/>
                    <a:pt x="15690" y="17720"/>
                  </a:cubicBezTo>
                  <a:cubicBezTo>
                    <a:pt x="15548" y="17720"/>
                    <a:pt x="15390" y="17770"/>
                    <a:pt x="15265" y="17820"/>
                  </a:cubicBezTo>
                  <a:cubicBezTo>
                    <a:pt x="15289" y="17523"/>
                    <a:pt x="15265" y="17237"/>
                    <a:pt x="15074" y="17142"/>
                  </a:cubicBezTo>
                  <a:cubicBezTo>
                    <a:pt x="15032" y="17119"/>
                    <a:pt x="14988" y="17108"/>
                    <a:pt x="14943" y="17108"/>
                  </a:cubicBezTo>
                  <a:cubicBezTo>
                    <a:pt x="14663" y="17108"/>
                    <a:pt x="14354" y="17513"/>
                    <a:pt x="14169" y="17749"/>
                  </a:cubicBezTo>
                  <a:cubicBezTo>
                    <a:pt x="14146" y="17773"/>
                    <a:pt x="14122" y="17796"/>
                    <a:pt x="14110" y="17820"/>
                  </a:cubicBezTo>
                  <a:cubicBezTo>
                    <a:pt x="14051" y="17892"/>
                    <a:pt x="14025" y="17921"/>
                    <a:pt x="13978" y="17921"/>
                  </a:cubicBezTo>
                  <a:cubicBezTo>
                    <a:pt x="13939" y="17921"/>
                    <a:pt x="13886" y="17900"/>
                    <a:pt x="13788" y="17868"/>
                  </a:cubicBezTo>
                  <a:lnTo>
                    <a:pt x="13741" y="17856"/>
                  </a:lnTo>
                  <a:cubicBezTo>
                    <a:pt x="13669" y="17832"/>
                    <a:pt x="13598" y="17808"/>
                    <a:pt x="13526" y="17773"/>
                  </a:cubicBezTo>
                  <a:cubicBezTo>
                    <a:pt x="13193" y="17666"/>
                    <a:pt x="12872" y="17558"/>
                    <a:pt x="12574" y="17380"/>
                  </a:cubicBezTo>
                  <a:cubicBezTo>
                    <a:pt x="12038" y="17070"/>
                    <a:pt x="11586" y="16701"/>
                    <a:pt x="11229" y="16284"/>
                  </a:cubicBezTo>
                  <a:cubicBezTo>
                    <a:pt x="10907" y="15891"/>
                    <a:pt x="10633" y="15451"/>
                    <a:pt x="10359" y="15034"/>
                  </a:cubicBezTo>
                  <a:cubicBezTo>
                    <a:pt x="10014" y="14487"/>
                    <a:pt x="9657" y="13915"/>
                    <a:pt x="9193" y="13439"/>
                  </a:cubicBezTo>
                  <a:cubicBezTo>
                    <a:pt x="8812" y="13058"/>
                    <a:pt x="8359" y="12760"/>
                    <a:pt x="7871" y="12582"/>
                  </a:cubicBezTo>
                  <a:cubicBezTo>
                    <a:pt x="8169" y="12308"/>
                    <a:pt x="8371" y="12034"/>
                    <a:pt x="8514" y="11724"/>
                  </a:cubicBezTo>
                  <a:cubicBezTo>
                    <a:pt x="8788" y="11141"/>
                    <a:pt x="8907" y="10546"/>
                    <a:pt x="8847" y="9986"/>
                  </a:cubicBezTo>
                  <a:cubicBezTo>
                    <a:pt x="8704" y="8605"/>
                    <a:pt x="7800" y="7771"/>
                    <a:pt x="6847" y="6867"/>
                  </a:cubicBezTo>
                  <a:lnTo>
                    <a:pt x="6811" y="6843"/>
                  </a:lnTo>
                  <a:cubicBezTo>
                    <a:pt x="5930" y="6009"/>
                    <a:pt x="5049" y="4807"/>
                    <a:pt x="5871" y="3747"/>
                  </a:cubicBezTo>
                  <a:cubicBezTo>
                    <a:pt x="5953" y="3624"/>
                    <a:pt x="6257" y="3278"/>
                    <a:pt x="6638" y="3278"/>
                  </a:cubicBezTo>
                  <a:cubicBezTo>
                    <a:pt x="6698" y="3278"/>
                    <a:pt x="6760" y="3287"/>
                    <a:pt x="6823" y="3307"/>
                  </a:cubicBezTo>
                  <a:cubicBezTo>
                    <a:pt x="7335" y="3449"/>
                    <a:pt x="7621" y="3890"/>
                    <a:pt x="7692" y="4616"/>
                  </a:cubicBezTo>
                  <a:cubicBezTo>
                    <a:pt x="7704" y="4735"/>
                    <a:pt x="7764" y="4783"/>
                    <a:pt x="7811" y="4807"/>
                  </a:cubicBezTo>
                  <a:cubicBezTo>
                    <a:pt x="7834" y="4818"/>
                    <a:pt x="7858" y="4823"/>
                    <a:pt x="7881" y="4823"/>
                  </a:cubicBezTo>
                  <a:cubicBezTo>
                    <a:pt x="7954" y="4823"/>
                    <a:pt x="8022" y="4777"/>
                    <a:pt x="8050" y="4759"/>
                  </a:cubicBezTo>
                  <a:cubicBezTo>
                    <a:pt x="8514" y="4426"/>
                    <a:pt x="8847" y="4021"/>
                    <a:pt x="9038" y="3545"/>
                  </a:cubicBezTo>
                  <a:cubicBezTo>
                    <a:pt x="9228" y="3080"/>
                    <a:pt x="9240" y="2497"/>
                    <a:pt x="9085" y="2009"/>
                  </a:cubicBezTo>
                  <a:cubicBezTo>
                    <a:pt x="8776" y="1104"/>
                    <a:pt x="7990" y="378"/>
                    <a:pt x="7014" y="116"/>
                  </a:cubicBezTo>
                  <a:cubicBezTo>
                    <a:pt x="6736" y="38"/>
                    <a:pt x="6441" y="1"/>
                    <a:pt x="6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1376900" y="-2055500"/>
              <a:ext cx="41688" cy="47125"/>
            </a:xfrm>
            <a:custGeom>
              <a:avLst/>
              <a:gdLst/>
              <a:ahLst/>
              <a:cxnLst/>
              <a:rect l="l" t="t" r="r" b="b"/>
              <a:pathLst>
                <a:path w="667" h="754" extrusionOk="0">
                  <a:moveTo>
                    <a:pt x="346" y="230"/>
                  </a:moveTo>
                  <a:lnTo>
                    <a:pt x="346" y="230"/>
                  </a:lnTo>
                  <a:cubicBezTo>
                    <a:pt x="405" y="277"/>
                    <a:pt x="405" y="385"/>
                    <a:pt x="381" y="468"/>
                  </a:cubicBezTo>
                  <a:cubicBezTo>
                    <a:pt x="322" y="396"/>
                    <a:pt x="298" y="289"/>
                    <a:pt x="346" y="230"/>
                  </a:cubicBezTo>
                  <a:close/>
                  <a:moveTo>
                    <a:pt x="352" y="1"/>
                  </a:moveTo>
                  <a:cubicBezTo>
                    <a:pt x="342" y="1"/>
                    <a:pt x="332" y="1"/>
                    <a:pt x="322" y="4"/>
                  </a:cubicBezTo>
                  <a:cubicBezTo>
                    <a:pt x="262" y="15"/>
                    <a:pt x="203" y="51"/>
                    <a:pt x="155" y="99"/>
                  </a:cubicBezTo>
                  <a:cubicBezTo>
                    <a:pt x="0" y="313"/>
                    <a:pt x="143" y="587"/>
                    <a:pt x="298" y="718"/>
                  </a:cubicBezTo>
                  <a:cubicBezTo>
                    <a:pt x="322" y="742"/>
                    <a:pt x="357" y="754"/>
                    <a:pt x="393" y="754"/>
                  </a:cubicBezTo>
                  <a:lnTo>
                    <a:pt x="405" y="754"/>
                  </a:lnTo>
                  <a:cubicBezTo>
                    <a:pt x="441" y="754"/>
                    <a:pt x="477" y="730"/>
                    <a:pt x="500" y="706"/>
                  </a:cubicBezTo>
                  <a:cubicBezTo>
                    <a:pt x="643" y="527"/>
                    <a:pt x="667" y="218"/>
                    <a:pt x="488" y="63"/>
                  </a:cubicBezTo>
                  <a:cubicBezTo>
                    <a:pt x="449" y="24"/>
                    <a:pt x="401"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8"/>
          <p:cNvSpPr/>
          <p:nvPr/>
        </p:nvSpPr>
        <p:spPr>
          <a:xfrm>
            <a:off x="82783" y="1523825"/>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1247483" y="4339284"/>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501342" y="4677259"/>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283008" y="4417913"/>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8067275" y="2819025"/>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flipH="1">
            <a:off x="8400875" y="1609038"/>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flipH="1">
            <a:off x="8477075" y="3443846"/>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flipH="1">
            <a:off x="6589491" y="130325"/>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flipH="1">
            <a:off x="1486141" y="130325"/>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flipH="1">
            <a:off x="333516" y="3124221"/>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5566067" y="291250"/>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83113" y="2355288"/>
            <a:ext cx="711500" cy="552688"/>
          </a:xfrm>
          <a:custGeom>
            <a:avLst/>
            <a:gdLst/>
            <a:ahLst/>
            <a:cxnLst/>
            <a:rect l="l" t="t" r="r" b="b"/>
            <a:pathLst>
              <a:path w="11384" h="8843" extrusionOk="0">
                <a:moveTo>
                  <a:pt x="8678" y="224"/>
                </a:moveTo>
                <a:cubicBezTo>
                  <a:pt x="8840" y="224"/>
                  <a:pt x="8997" y="239"/>
                  <a:pt x="9145" y="270"/>
                </a:cubicBezTo>
                <a:cubicBezTo>
                  <a:pt x="9621" y="377"/>
                  <a:pt x="9990" y="639"/>
                  <a:pt x="10240" y="1044"/>
                </a:cubicBezTo>
                <a:cubicBezTo>
                  <a:pt x="11121" y="2449"/>
                  <a:pt x="10347" y="3961"/>
                  <a:pt x="9335" y="4902"/>
                </a:cubicBezTo>
                <a:cubicBezTo>
                  <a:pt x="8978" y="5235"/>
                  <a:pt x="8609" y="5545"/>
                  <a:pt x="8240" y="5842"/>
                </a:cubicBezTo>
                <a:cubicBezTo>
                  <a:pt x="7347" y="6569"/>
                  <a:pt x="6430" y="7319"/>
                  <a:pt x="5871" y="8390"/>
                </a:cubicBezTo>
                <a:cubicBezTo>
                  <a:pt x="5799" y="8521"/>
                  <a:pt x="5752" y="8593"/>
                  <a:pt x="5728" y="8617"/>
                </a:cubicBezTo>
                <a:cubicBezTo>
                  <a:pt x="5692" y="8593"/>
                  <a:pt x="5597" y="8497"/>
                  <a:pt x="5549" y="8438"/>
                </a:cubicBezTo>
                <a:cubicBezTo>
                  <a:pt x="5097" y="7902"/>
                  <a:pt x="4478" y="7533"/>
                  <a:pt x="3835" y="7176"/>
                </a:cubicBezTo>
                <a:cubicBezTo>
                  <a:pt x="3085" y="6759"/>
                  <a:pt x="2525" y="6342"/>
                  <a:pt x="2073" y="5878"/>
                </a:cubicBezTo>
                <a:cubicBezTo>
                  <a:pt x="1084" y="4878"/>
                  <a:pt x="251" y="3294"/>
                  <a:pt x="858" y="1806"/>
                </a:cubicBezTo>
                <a:cubicBezTo>
                  <a:pt x="1096" y="1223"/>
                  <a:pt x="1489" y="806"/>
                  <a:pt x="1965" y="663"/>
                </a:cubicBezTo>
                <a:cubicBezTo>
                  <a:pt x="2096" y="616"/>
                  <a:pt x="2239" y="592"/>
                  <a:pt x="2382" y="592"/>
                </a:cubicBezTo>
                <a:cubicBezTo>
                  <a:pt x="2715" y="592"/>
                  <a:pt x="3061" y="711"/>
                  <a:pt x="3406" y="925"/>
                </a:cubicBezTo>
                <a:cubicBezTo>
                  <a:pt x="4192" y="1437"/>
                  <a:pt x="4704" y="2199"/>
                  <a:pt x="5061" y="3390"/>
                </a:cubicBezTo>
                <a:cubicBezTo>
                  <a:pt x="5073" y="3449"/>
                  <a:pt x="5121" y="3473"/>
                  <a:pt x="5168" y="3473"/>
                </a:cubicBezTo>
                <a:cubicBezTo>
                  <a:pt x="5216" y="3473"/>
                  <a:pt x="5263" y="3437"/>
                  <a:pt x="5275" y="3390"/>
                </a:cubicBezTo>
                <a:cubicBezTo>
                  <a:pt x="5537" y="2247"/>
                  <a:pt x="6133" y="1294"/>
                  <a:pt x="6906" y="782"/>
                </a:cubicBezTo>
                <a:cubicBezTo>
                  <a:pt x="7455" y="419"/>
                  <a:pt x="8099" y="224"/>
                  <a:pt x="8678" y="224"/>
                </a:cubicBezTo>
                <a:close/>
                <a:moveTo>
                  <a:pt x="8669" y="0"/>
                </a:moveTo>
                <a:cubicBezTo>
                  <a:pt x="8049" y="0"/>
                  <a:pt x="7368" y="214"/>
                  <a:pt x="6787" y="592"/>
                </a:cubicBezTo>
                <a:cubicBezTo>
                  <a:pt x="6049" y="1080"/>
                  <a:pt x="5466" y="1925"/>
                  <a:pt x="5156" y="2961"/>
                </a:cubicBezTo>
                <a:cubicBezTo>
                  <a:pt x="4799" y="1925"/>
                  <a:pt x="4275" y="1223"/>
                  <a:pt x="3525" y="735"/>
                </a:cubicBezTo>
                <a:cubicBezTo>
                  <a:pt x="3139" y="497"/>
                  <a:pt x="2754" y="372"/>
                  <a:pt x="2383" y="372"/>
                </a:cubicBezTo>
                <a:cubicBezTo>
                  <a:pt x="2217" y="372"/>
                  <a:pt x="2053" y="397"/>
                  <a:pt x="1894" y="449"/>
                </a:cubicBezTo>
                <a:cubicBezTo>
                  <a:pt x="1358" y="616"/>
                  <a:pt x="918" y="1068"/>
                  <a:pt x="644" y="1723"/>
                </a:cubicBezTo>
                <a:cubicBezTo>
                  <a:pt x="1" y="3306"/>
                  <a:pt x="870" y="4985"/>
                  <a:pt x="1906" y="6033"/>
                </a:cubicBezTo>
                <a:cubicBezTo>
                  <a:pt x="2382" y="6521"/>
                  <a:pt x="2954" y="6938"/>
                  <a:pt x="3728" y="7366"/>
                </a:cubicBezTo>
                <a:cubicBezTo>
                  <a:pt x="4347" y="7724"/>
                  <a:pt x="4954" y="8081"/>
                  <a:pt x="5382" y="8581"/>
                </a:cubicBezTo>
                <a:cubicBezTo>
                  <a:pt x="5513" y="8736"/>
                  <a:pt x="5609" y="8843"/>
                  <a:pt x="5728" y="8843"/>
                </a:cubicBezTo>
                <a:lnTo>
                  <a:pt x="5752" y="8843"/>
                </a:lnTo>
                <a:cubicBezTo>
                  <a:pt x="5883" y="8831"/>
                  <a:pt x="5966" y="8700"/>
                  <a:pt x="6073" y="8497"/>
                </a:cubicBezTo>
                <a:cubicBezTo>
                  <a:pt x="6609" y="7462"/>
                  <a:pt x="7466" y="6759"/>
                  <a:pt x="8383" y="6009"/>
                </a:cubicBezTo>
                <a:cubicBezTo>
                  <a:pt x="8752" y="5711"/>
                  <a:pt x="9133" y="5402"/>
                  <a:pt x="9490" y="5068"/>
                </a:cubicBezTo>
                <a:cubicBezTo>
                  <a:pt x="10562" y="4056"/>
                  <a:pt x="11383" y="2437"/>
                  <a:pt x="10431" y="925"/>
                </a:cubicBezTo>
                <a:cubicBezTo>
                  <a:pt x="10145" y="473"/>
                  <a:pt x="9716" y="163"/>
                  <a:pt x="9192" y="56"/>
                </a:cubicBezTo>
                <a:cubicBezTo>
                  <a:pt x="9026" y="18"/>
                  <a:pt x="8850" y="0"/>
                  <a:pt x="8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2998675" y="2213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8"/>
          <p:cNvGrpSpPr/>
          <p:nvPr/>
        </p:nvGrpSpPr>
        <p:grpSpPr>
          <a:xfrm>
            <a:off x="7810300" y="3641363"/>
            <a:ext cx="1061188" cy="1226688"/>
            <a:chOff x="12379025" y="-3145000"/>
            <a:chExt cx="1061188" cy="1226688"/>
          </a:xfrm>
        </p:grpSpPr>
        <p:sp>
          <p:nvSpPr>
            <p:cNvPr id="617" name="Google Shape;617;p38"/>
            <p:cNvSpPr/>
            <p:nvPr/>
          </p:nvSpPr>
          <p:spPr>
            <a:xfrm>
              <a:off x="12379025" y="-3145000"/>
              <a:ext cx="1061188" cy="1226688"/>
            </a:xfrm>
            <a:custGeom>
              <a:avLst/>
              <a:gdLst/>
              <a:ahLst/>
              <a:cxnLst/>
              <a:rect l="l" t="t" r="r" b="b"/>
              <a:pathLst>
                <a:path w="16979" h="19627" extrusionOk="0">
                  <a:moveTo>
                    <a:pt x="7203" y="219"/>
                  </a:moveTo>
                  <a:cubicBezTo>
                    <a:pt x="7406" y="219"/>
                    <a:pt x="7596" y="279"/>
                    <a:pt x="7751" y="445"/>
                  </a:cubicBezTo>
                  <a:cubicBezTo>
                    <a:pt x="8061" y="755"/>
                    <a:pt x="8299" y="1469"/>
                    <a:pt x="8227" y="1886"/>
                  </a:cubicBezTo>
                  <a:cubicBezTo>
                    <a:pt x="8204" y="2005"/>
                    <a:pt x="8096" y="2100"/>
                    <a:pt x="7894" y="2184"/>
                  </a:cubicBezTo>
                  <a:lnTo>
                    <a:pt x="5156" y="3208"/>
                  </a:lnTo>
                  <a:cubicBezTo>
                    <a:pt x="5087" y="3229"/>
                    <a:pt x="5024" y="3240"/>
                    <a:pt x="4965" y="3240"/>
                  </a:cubicBezTo>
                  <a:cubicBezTo>
                    <a:pt x="4729" y="3240"/>
                    <a:pt x="4565" y="3063"/>
                    <a:pt x="4394" y="2672"/>
                  </a:cubicBezTo>
                  <a:cubicBezTo>
                    <a:pt x="4382" y="2624"/>
                    <a:pt x="4358" y="2588"/>
                    <a:pt x="4346" y="2541"/>
                  </a:cubicBezTo>
                  <a:cubicBezTo>
                    <a:pt x="4155" y="2124"/>
                    <a:pt x="3929" y="1612"/>
                    <a:pt x="4286" y="1315"/>
                  </a:cubicBezTo>
                  <a:cubicBezTo>
                    <a:pt x="4775" y="898"/>
                    <a:pt x="5441" y="695"/>
                    <a:pt x="6072" y="493"/>
                  </a:cubicBezTo>
                  <a:cubicBezTo>
                    <a:pt x="6191" y="457"/>
                    <a:pt x="6310" y="422"/>
                    <a:pt x="6430" y="386"/>
                  </a:cubicBezTo>
                  <a:cubicBezTo>
                    <a:pt x="6680" y="314"/>
                    <a:pt x="6953" y="219"/>
                    <a:pt x="7203" y="219"/>
                  </a:cubicBezTo>
                  <a:close/>
                  <a:moveTo>
                    <a:pt x="4441" y="8161"/>
                  </a:moveTo>
                  <a:cubicBezTo>
                    <a:pt x="4763" y="8161"/>
                    <a:pt x="5084" y="8232"/>
                    <a:pt x="5394" y="8375"/>
                  </a:cubicBezTo>
                  <a:cubicBezTo>
                    <a:pt x="5298" y="8530"/>
                    <a:pt x="5203" y="8684"/>
                    <a:pt x="5108" y="8827"/>
                  </a:cubicBezTo>
                  <a:cubicBezTo>
                    <a:pt x="4703" y="9482"/>
                    <a:pt x="4286" y="10161"/>
                    <a:pt x="4144" y="10982"/>
                  </a:cubicBezTo>
                  <a:cubicBezTo>
                    <a:pt x="4084" y="11304"/>
                    <a:pt x="4060" y="11637"/>
                    <a:pt x="4060" y="11994"/>
                  </a:cubicBezTo>
                  <a:cubicBezTo>
                    <a:pt x="4060" y="12697"/>
                    <a:pt x="4167" y="13471"/>
                    <a:pt x="4382" y="14352"/>
                  </a:cubicBezTo>
                  <a:cubicBezTo>
                    <a:pt x="2917" y="14209"/>
                    <a:pt x="1965" y="12602"/>
                    <a:pt x="1869" y="11066"/>
                  </a:cubicBezTo>
                  <a:cubicBezTo>
                    <a:pt x="1810" y="10077"/>
                    <a:pt x="2322" y="9089"/>
                    <a:pt x="3155" y="8553"/>
                  </a:cubicBezTo>
                  <a:cubicBezTo>
                    <a:pt x="3560" y="8292"/>
                    <a:pt x="4001" y="8161"/>
                    <a:pt x="4441" y="8161"/>
                  </a:cubicBezTo>
                  <a:close/>
                  <a:moveTo>
                    <a:pt x="4584" y="6458"/>
                  </a:moveTo>
                  <a:cubicBezTo>
                    <a:pt x="5072" y="6458"/>
                    <a:pt x="5537" y="6541"/>
                    <a:pt x="5977" y="6732"/>
                  </a:cubicBezTo>
                  <a:cubicBezTo>
                    <a:pt x="5929" y="7125"/>
                    <a:pt x="5799" y="7601"/>
                    <a:pt x="5525" y="8137"/>
                  </a:cubicBezTo>
                  <a:cubicBezTo>
                    <a:pt x="5513" y="8149"/>
                    <a:pt x="5513" y="8161"/>
                    <a:pt x="5501" y="8172"/>
                  </a:cubicBezTo>
                  <a:cubicBezTo>
                    <a:pt x="5159" y="8015"/>
                    <a:pt x="4801" y="7935"/>
                    <a:pt x="4441" y="7935"/>
                  </a:cubicBezTo>
                  <a:cubicBezTo>
                    <a:pt x="3961" y="7935"/>
                    <a:pt x="3479" y="8077"/>
                    <a:pt x="3036" y="8363"/>
                  </a:cubicBezTo>
                  <a:cubicBezTo>
                    <a:pt x="2131" y="8946"/>
                    <a:pt x="1584" y="10018"/>
                    <a:pt x="1643" y="11078"/>
                  </a:cubicBezTo>
                  <a:cubicBezTo>
                    <a:pt x="1738" y="12744"/>
                    <a:pt x="2810" y="14483"/>
                    <a:pt x="4441" y="14578"/>
                  </a:cubicBezTo>
                  <a:cubicBezTo>
                    <a:pt x="4453" y="14590"/>
                    <a:pt x="4453" y="14602"/>
                    <a:pt x="4453" y="14614"/>
                  </a:cubicBezTo>
                  <a:cubicBezTo>
                    <a:pt x="4453" y="14614"/>
                    <a:pt x="4453" y="14614"/>
                    <a:pt x="4453" y="14626"/>
                  </a:cubicBezTo>
                  <a:lnTo>
                    <a:pt x="4465" y="14626"/>
                  </a:lnTo>
                  <a:cubicBezTo>
                    <a:pt x="4465" y="14638"/>
                    <a:pt x="4465" y="14638"/>
                    <a:pt x="4465" y="14649"/>
                  </a:cubicBezTo>
                  <a:cubicBezTo>
                    <a:pt x="4632" y="15233"/>
                    <a:pt x="4798" y="15757"/>
                    <a:pt x="4870" y="15983"/>
                  </a:cubicBezTo>
                  <a:cubicBezTo>
                    <a:pt x="4800" y="15987"/>
                    <a:pt x="4731" y="15989"/>
                    <a:pt x="4663" y="15989"/>
                  </a:cubicBezTo>
                  <a:cubicBezTo>
                    <a:pt x="3435" y="15989"/>
                    <a:pt x="2529" y="15394"/>
                    <a:pt x="1977" y="14864"/>
                  </a:cubicBezTo>
                  <a:cubicBezTo>
                    <a:pt x="881" y="13840"/>
                    <a:pt x="226" y="12256"/>
                    <a:pt x="250" y="10732"/>
                  </a:cubicBezTo>
                  <a:cubicBezTo>
                    <a:pt x="286" y="9196"/>
                    <a:pt x="976" y="7875"/>
                    <a:pt x="2096" y="7208"/>
                  </a:cubicBezTo>
                  <a:cubicBezTo>
                    <a:pt x="2929" y="6708"/>
                    <a:pt x="3774" y="6458"/>
                    <a:pt x="4584" y="6458"/>
                  </a:cubicBezTo>
                  <a:close/>
                  <a:moveTo>
                    <a:pt x="7870" y="2434"/>
                  </a:moveTo>
                  <a:cubicBezTo>
                    <a:pt x="7906" y="2565"/>
                    <a:pt x="7954" y="2696"/>
                    <a:pt x="8001" y="2827"/>
                  </a:cubicBezTo>
                  <a:cubicBezTo>
                    <a:pt x="8346" y="3791"/>
                    <a:pt x="8727" y="4898"/>
                    <a:pt x="9430" y="5660"/>
                  </a:cubicBezTo>
                  <a:cubicBezTo>
                    <a:pt x="10001" y="6279"/>
                    <a:pt x="10763" y="6446"/>
                    <a:pt x="11502" y="6613"/>
                  </a:cubicBezTo>
                  <a:cubicBezTo>
                    <a:pt x="11966" y="6720"/>
                    <a:pt x="12466" y="6827"/>
                    <a:pt x="12895" y="7053"/>
                  </a:cubicBezTo>
                  <a:cubicBezTo>
                    <a:pt x="14002" y="7649"/>
                    <a:pt x="14562" y="8827"/>
                    <a:pt x="15014" y="9792"/>
                  </a:cubicBezTo>
                  <a:cubicBezTo>
                    <a:pt x="15454" y="10744"/>
                    <a:pt x="16097" y="12197"/>
                    <a:pt x="16467" y="13709"/>
                  </a:cubicBezTo>
                  <a:cubicBezTo>
                    <a:pt x="16717" y="14745"/>
                    <a:pt x="16621" y="15459"/>
                    <a:pt x="16121" y="16066"/>
                  </a:cubicBezTo>
                  <a:cubicBezTo>
                    <a:pt x="15359" y="17019"/>
                    <a:pt x="14181" y="17578"/>
                    <a:pt x="13133" y="18031"/>
                  </a:cubicBezTo>
                  <a:cubicBezTo>
                    <a:pt x="11823" y="18590"/>
                    <a:pt x="10644" y="18995"/>
                    <a:pt x="9525" y="19269"/>
                  </a:cubicBezTo>
                  <a:cubicBezTo>
                    <a:pt x="9209" y="19346"/>
                    <a:pt x="8844" y="19404"/>
                    <a:pt x="8468" y="19404"/>
                  </a:cubicBezTo>
                  <a:cubicBezTo>
                    <a:pt x="7852" y="19404"/>
                    <a:pt x="7204" y="19249"/>
                    <a:pt x="6680" y="18769"/>
                  </a:cubicBezTo>
                  <a:cubicBezTo>
                    <a:pt x="5882" y="18031"/>
                    <a:pt x="5441" y="16983"/>
                    <a:pt x="5132" y="16054"/>
                  </a:cubicBezTo>
                  <a:cubicBezTo>
                    <a:pt x="5132" y="16054"/>
                    <a:pt x="5132" y="16054"/>
                    <a:pt x="5132" y="16043"/>
                  </a:cubicBezTo>
                  <a:cubicBezTo>
                    <a:pt x="5096" y="15959"/>
                    <a:pt x="4858" y="15257"/>
                    <a:pt x="4644" y="14447"/>
                  </a:cubicBezTo>
                  <a:cubicBezTo>
                    <a:pt x="4286" y="13090"/>
                    <a:pt x="4191" y="11971"/>
                    <a:pt x="4358" y="11030"/>
                  </a:cubicBezTo>
                  <a:lnTo>
                    <a:pt x="4358" y="11018"/>
                  </a:lnTo>
                  <a:cubicBezTo>
                    <a:pt x="4501" y="10232"/>
                    <a:pt x="4882" y="9613"/>
                    <a:pt x="5298" y="8946"/>
                  </a:cubicBezTo>
                  <a:cubicBezTo>
                    <a:pt x="5418" y="8768"/>
                    <a:pt x="5525" y="8577"/>
                    <a:pt x="5644" y="8387"/>
                  </a:cubicBezTo>
                  <a:cubicBezTo>
                    <a:pt x="5644" y="8387"/>
                    <a:pt x="5644" y="8387"/>
                    <a:pt x="5644" y="8375"/>
                  </a:cubicBezTo>
                  <a:lnTo>
                    <a:pt x="5656" y="8363"/>
                  </a:lnTo>
                  <a:cubicBezTo>
                    <a:pt x="5977" y="7756"/>
                    <a:pt x="6168" y="7196"/>
                    <a:pt x="6203" y="6684"/>
                  </a:cubicBezTo>
                  <a:cubicBezTo>
                    <a:pt x="6287" y="5958"/>
                    <a:pt x="6120" y="5458"/>
                    <a:pt x="6025" y="5172"/>
                  </a:cubicBezTo>
                  <a:cubicBezTo>
                    <a:pt x="5870" y="4708"/>
                    <a:pt x="5691" y="4255"/>
                    <a:pt x="5513" y="3815"/>
                  </a:cubicBezTo>
                  <a:cubicBezTo>
                    <a:pt x="5453" y="3672"/>
                    <a:pt x="5394" y="3517"/>
                    <a:pt x="5334" y="3374"/>
                  </a:cubicBezTo>
                  <a:lnTo>
                    <a:pt x="7870" y="2434"/>
                  </a:lnTo>
                  <a:close/>
                  <a:moveTo>
                    <a:pt x="7206" y="0"/>
                  </a:moveTo>
                  <a:cubicBezTo>
                    <a:pt x="6910" y="0"/>
                    <a:pt x="6608" y="95"/>
                    <a:pt x="6358" y="172"/>
                  </a:cubicBezTo>
                  <a:cubicBezTo>
                    <a:pt x="6239" y="207"/>
                    <a:pt x="6132" y="255"/>
                    <a:pt x="6013" y="291"/>
                  </a:cubicBezTo>
                  <a:cubicBezTo>
                    <a:pt x="5346" y="493"/>
                    <a:pt x="4667" y="695"/>
                    <a:pt x="4144" y="1136"/>
                  </a:cubicBezTo>
                  <a:cubicBezTo>
                    <a:pt x="3667" y="1541"/>
                    <a:pt x="3953" y="2196"/>
                    <a:pt x="4132" y="2636"/>
                  </a:cubicBezTo>
                  <a:cubicBezTo>
                    <a:pt x="4155" y="2672"/>
                    <a:pt x="4179" y="2719"/>
                    <a:pt x="4191" y="2755"/>
                  </a:cubicBezTo>
                  <a:cubicBezTo>
                    <a:pt x="4288" y="2982"/>
                    <a:pt x="4493" y="3462"/>
                    <a:pt x="4964" y="3462"/>
                  </a:cubicBezTo>
                  <a:cubicBezTo>
                    <a:pt x="5013" y="3462"/>
                    <a:pt x="5065" y="3457"/>
                    <a:pt x="5120" y="3446"/>
                  </a:cubicBezTo>
                  <a:cubicBezTo>
                    <a:pt x="5179" y="3601"/>
                    <a:pt x="5239" y="3743"/>
                    <a:pt x="5298" y="3898"/>
                  </a:cubicBezTo>
                  <a:cubicBezTo>
                    <a:pt x="5477" y="4339"/>
                    <a:pt x="5668" y="4791"/>
                    <a:pt x="5810" y="5244"/>
                  </a:cubicBezTo>
                  <a:cubicBezTo>
                    <a:pt x="5894" y="5482"/>
                    <a:pt x="6037" y="5898"/>
                    <a:pt x="6001" y="6494"/>
                  </a:cubicBezTo>
                  <a:cubicBezTo>
                    <a:pt x="5549" y="6320"/>
                    <a:pt x="5074" y="6233"/>
                    <a:pt x="4586" y="6233"/>
                  </a:cubicBezTo>
                  <a:cubicBezTo>
                    <a:pt x="3737" y="6233"/>
                    <a:pt x="2851" y="6496"/>
                    <a:pt x="1989" y="7018"/>
                  </a:cubicBezTo>
                  <a:cubicBezTo>
                    <a:pt x="798" y="7720"/>
                    <a:pt x="60" y="9113"/>
                    <a:pt x="24" y="10720"/>
                  </a:cubicBezTo>
                  <a:cubicBezTo>
                    <a:pt x="0" y="12316"/>
                    <a:pt x="679" y="13959"/>
                    <a:pt x="1822" y="15030"/>
                  </a:cubicBezTo>
                  <a:cubicBezTo>
                    <a:pt x="2648" y="15812"/>
                    <a:pt x="3636" y="16217"/>
                    <a:pt x="4684" y="16217"/>
                  </a:cubicBezTo>
                  <a:cubicBezTo>
                    <a:pt x="4770" y="16217"/>
                    <a:pt x="4855" y="16215"/>
                    <a:pt x="4941" y="16209"/>
                  </a:cubicBezTo>
                  <a:cubicBezTo>
                    <a:pt x="4953" y="16221"/>
                    <a:pt x="4953" y="16245"/>
                    <a:pt x="4965" y="16257"/>
                  </a:cubicBezTo>
                  <a:cubicBezTo>
                    <a:pt x="5287" y="17174"/>
                    <a:pt x="5727" y="18186"/>
                    <a:pt x="6537" y="18936"/>
                  </a:cubicBezTo>
                  <a:cubicBezTo>
                    <a:pt x="7108" y="19460"/>
                    <a:pt x="7811" y="19626"/>
                    <a:pt x="8466" y="19626"/>
                  </a:cubicBezTo>
                  <a:cubicBezTo>
                    <a:pt x="8870" y="19626"/>
                    <a:pt x="9251" y="19567"/>
                    <a:pt x="9573" y="19483"/>
                  </a:cubicBezTo>
                  <a:cubicBezTo>
                    <a:pt x="10704" y="19210"/>
                    <a:pt x="11895" y="18805"/>
                    <a:pt x="13216" y="18233"/>
                  </a:cubicBezTo>
                  <a:cubicBezTo>
                    <a:pt x="14288" y="17781"/>
                    <a:pt x="15502" y="17197"/>
                    <a:pt x="16300" y="16209"/>
                  </a:cubicBezTo>
                  <a:cubicBezTo>
                    <a:pt x="16978" y="15352"/>
                    <a:pt x="16859" y="14399"/>
                    <a:pt x="16681" y="13661"/>
                  </a:cubicBezTo>
                  <a:cubicBezTo>
                    <a:pt x="16312" y="12125"/>
                    <a:pt x="15669" y="10661"/>
                    <a:pt x="15216" y="9696"/>
                  </a:cubicBezTo>
                  <a:cubicBezTo>
                    <a:pt x="14752" y="8708"/>
                    <a:pt x="14181" y="7482"/>
                    <a:pt x="13002" y="6851"/>
                  </a:cubicBezTo>
                  <a:cubicBezTo>
                    <a:pt x="12537" y="6613"/>
                    <a:pt x="12037" y="6506"/>
                    <a:pt x="11549" y="6398"/>
                  </a:cubicBezTo>
                  <a:cubicBezTo>
                    <a:pt x="10811" y="6232"/>
                    <a:pt x="10120" y="6077"/>
                    <a:pt x="9597" y="5517"/>
                  </a:cubicBezTo>
                  <a:cubicBezTo>
                    <a:pt x="8930" y="4779"/>
                    <a:pt x="8561" y="3743"/>
                    <a:pt x="8215" y="2743"/>
                  </a:cubicBezTo>
                  <a:cubicBezTo>
                    <a:pt x="8168" y="2612"/>
                    <a:pt x="8120" y="2481"/>
                    <a:pt x="8073" y="2350"/>
                  </a:cubicBezTo>
                  <a:cubicBezTo>
                    <a:pt x="8227" y="2267"/>
                    <a:pt x="8406" y="2136"/>
                    <a:pt x="8442" y="1922"/>
                  </a:cubicBezTo>
                  <a:cubicBezTo>
                    <a:pt x="8525" y="1445"/>
                    <a:pt x="8275" y="648"/>
                    <a:pt x="7918" y="279"/>
                  </a:cubicBezTo>
                  <a:cubicBezTo>
                    <a:pt x="7709" y="70"/>
                    <a:pt x="7459" y="0"/>
                    <a:pt x="7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12818025" y="-2529187"/>
              <a:ext cx="381813" cy="365313"/>
            </a:xfrm>
            <a:custGeom>
              <a:avLst/>
              <a:gdLst/>
              <a:ahLst/>
              <a:cxnLst/>
              <a:rect l="l" t="t" r="r" b="b"/>
              <a:pathLst>
                <a:path w="6109" h="5845" extrusionOk="0">
                  <a:moveTo>
                    <a:pt x="1965" y="451"/>
                  </a:moveTo>
                  <a:lnTo>
                    <a:pt x="1965" y="451"/>
                  </a:lnTo>
                  <a:cubicBezTo>
                    <a:pt x="2108" y="653"/>
                    <a:pt x="2251" y="844"/>
                    <a:pt x="2465" y="963"/>
                  </a:cubicBezTo>
                  <a:cubicBezTo>
                    <a:pt x="2526" y="994"/>
                    <a:pt x="2585" y="1008"/>
                    <a:pt x="2643" y="1008"/>
                  </a:cubicBezTo>
                  <a:cubicBezTo>
                    <a:pt x="2896" y="1008"/>
                    <a:pt x="3127" y="749"/>
                    <a:pt x="3311" y="546"/>
                  </a:cubicBezTo>
                  <a:lnTo>
                    <a:pt x="3323" y="689"/>
                  </a:lnTo>
                  <a:cubicBezTo>
                    <a:pt x="3335" y="1034"/>
                    <a:pt x="3358" y="1403"/>
                    <a:pt x="3394" y="1760"/>
                  </a:cubicBezTo>
                  <a:cubicBezTo>
                    <a:pt x="3477" y="2391"/>
                    <a:pt x="3620" y="2439"/>
                    <a:pt x="3668" y="2451"/>
                  </a:cubicBezTo>
                  <a:cubicBezTo>
                    <a:pt x="3685" y="2455"/>
                    <a:pt x="3706" y="2459"/>
                    <a:pt x="3730" y="2459"/>
                  </a:cubicBezTo>
                  <a:cubicBezTo>
                    <a:pt x="3773" y="2459"/>
                    <a:pt x="3824" y="2445"/>
                    <a:pt x="3870" y="2391"/>
                  </a:cubicBezTo>
                  <a:cubicBezTo>
                    <a:pt x="4061" y="2189"/>
                    <a:pt x="4144" y="1903"/>
                    <a:pt x="4228" y="1629"/>
                  </a:cubicBezTo>
                  <a:cubicBezTo>
                    <a:pt x="4251" y="1558"/>
                    <a:pt x="4275" y="1487"/>
                    <a:pt x="4299" y="1415"/>
                  </a:cubicBezTo>
                  <a:cubicBezTo>
                    <a:pt x="4347" y="1522"/>
                    <a:pt x="4406" y="1629"/>
                    <a:pt x="4501" y="1677"/>
                  </a:cubicBezTo>
                  <a:cubicBezTo>
                    <a:pt x="4543" y="1695"/>
                    <a:pt x="4585" y="1704"/>
                    <a:pt x="4626" y="1704"/>
                  </a:cubicBezTo>
                  <a:cubicBezTo>
                    <a:pt x="4668" y="1704"/>
                    <a:pt x="4710" y="1695"/>
                    <a:pt x="4751" y="1677"/>
                  </a:cubicBezTo>
                  <a:cubicBezTo>
                    <a:pt x="4918" y="1618"/>
                    <a:pt x="5037" y="1498"/>
                    <a:pt x="5156" y="1379"/>
                  </a:cubicBezTo>
                  <a:cubicBezTo>
                    <a:pt x="5168" y="1379"/>
                    <a:pt x="5168" y="1367"/>
                    <a:pt x="5168" y="1367"/>
                  </a:cubicBezTo>
                  <a:cubicBezTo>
                    <a:pt x="5180" y="1439"/>
                    <a:pt x="5180" y="1510"/>
                    <a:pt x="5180" y="1570"/>
                  </a:cubicBezTo>
                  <a:cubicBezTo>
                    <a:pt x="5180" y="1618"/>
                    <a:pt x="5180" y="1665"/>
                    <a:pt x="5180" y="1713"/>
                  </a:cubicBezTo>
                  <a:lnTo>
                    <a:pt x="5180" y="1748"/>
                  </a:lnTo>
                  <a:cubicBezTo>
                    <a:pt x="5180" y="1856"/>
                    <a:pt x="5180" y="1999"/>
                    <a:pt x="5275" y="2082"/>
                  </a:cubicBezTo>
                  <a:cubicBezTo>
                    <a:pt x="5306" y="2113"/>
                    <a:pt x="5355" y="2144"/>
                    <a:pt x="5437" y="2144"/>
                  </a:cubicBezTo>
                  <a:cubicBezTo>
                    <a:pt x="5450" y="2144"/>
                    <a:pt x="5463" y="2143"/>
                    <a:pt x="5478" y="2141"/>
                  </a:cubicBezTo>
                  <a:cubicBezTo>
                    <a:pt x="5573" y="2141"/>
                    <a:pt x="5668" y="2106"/>
                    <a:pt x="5752" y="2070"/>
                  </a:cubicBezTo>
                  <a:cubicBezTo>
                    <a:pt x="5787" y="2058"/>
                    <a:pt x="5811" y="2046"/>
                    <a:pt x="5847" y="2034"/>
                  </a:cubicBezTo>
                  <a:lnTo>
                    <a:pt x="5847" y="2034"/>
                  </a:lnTo>
                  <a:cubicBezTo>
                    <a:pt x="5752" y="2249"/>
                    <a:pt x="5573" y="2534"/>
                    <a:pt x="5454" y="2737"/>
                  </a:cubicBezTo>
                  <a:lnTo>
                    <a:pt x="5406" y="2808"/>
                  </a:lnTo>
                  <a:cubicBezTo>
                    <a:pt x="5359" y="2891"/>
                    <a:pt x="5311" y="2975"/>
                    <a:pt x="5263" y="3058"/>
                  </a:cubicBezTo>
                  <a:cubicBezTo>
                    <a:pt x="5168" y="3201"/>
                    <a:pt x="5073" y="3344"/>
                    <a:pt x="5001" y="3487"/>
                  </a:cubicBezTo>
                  <a:cubicBezTo>
                    <a:pt x="4871" y="3737"/>
                    <a:pt x="5121" y="3904"/>
                    <a:pt x="5275" y="3987"/>
                  </a:cubicBezTo>
                  <a:cubicBezTo>
                    <a:pt x="4990" y="4070"/>
                    <a:pt x="4728" y="4142"/>
                    <a:pt x="4466" y="4201"/>
                  </a:cubicBezTo>
                  <a:cubicBezTo>
                    <a:pt x="4263" y="4237"/>
                    <a:pt x="4037" y="4308"/>
                    <a:pt x="3787" y="4404"/>
                  </a:cubicBezTo>
                  <a:cubicBezTo>
                    <a:pt x="3763" y="4415"/>
                    <a:pt x="3728" y="4439"/>
                    <a:pt x="3728" y="4475"/>
                  </a:cubicBezTo>
                  <a:cubicBezTo>
                    <a:pt x="3716" y="4511"/>
                    <a:pt x="3728" y="4546"/>
                    <a:pt x="3751" y="4582"/>
                  </a:cubicBezTo>
                  <a:cubicBezTo>
                    <a:pt x="3835" y="4677"/>
                    <a:pt x="3906" y="4856"/>
                    <a:pt x="3930" y="4975"/>
                  </a:cubicBezTo>
                  <a:cubicBezTo>
                    <a:pt x="3978" y="5166"/>
                    <a:pt x="4025" y="5368"/>
                    <a:pt x="4013" y="5558"/>
                  </a:cubicBezTo>
                  <a:cubicBezTo>
                    <a:pt x="4013" y="5570"/>
                    <a:pt x="3989" y="5594"/>
                    <a:pt x="3954" y="5606"/>
                  </a:cubicBezTo>
                  <a:cubicBezTo>
                    <a:pt x="3930" y="5618"/>
                    <a:pt x="3906" y="5618"/>
                    <a:pt x="3906" y="5618"/>
                  </a:cubicBezTo>
                  <a:cubicBezTo>
                    <a:pt x="3906" y="5618"/>
                    <a:pt x="3906" y="5606"/>
                    <a:pt x="3894" y="5582"/>
                  </a:cubicBezTo>
                  <a:cubicBezTo>
                    <a:pt x="3882" y="5047"/>
                    <a:pt x="3763" y="4713"/>
                    <a:pt x="3716" y="4558"/>
                  </a:cubicBezTo>
                  <a:cubicBezTo>
                    <a:pt x="3704" y="4535"/>
                    <a:pt x="3680" y="4511"/>
                    <a:pt x="3656" y="4499"/>
                  </a:cubicBezTo>
                  <a:cubicBezTo>
                    <a:pt x="3632" y="4487"/>
                    <a:pt x="3620" y="4487"/>
                    <a:pt x="3608" y="4487"/>
                  </a:cubicBezTo>
                  <a:lnTo>
                    <a:pt x="3561" y="4487"/>
                  </a:lnTo>
                  <a:cubicBezTo>
                    <a:pt x="3227" y="4630"/>
                    <a:pt x="2942" y="4785"/>
                    <a:pt x="2787" y="4868"/>
                  </a:cubicBezTo>
                  <a:cubicBezTo>
                    <a:pt x="2668" y="4939"/>
                    <a:pt x="2549" y="4999"/>
                    <a:pt x="2442" y="5070"/>
                  </a:cubicBezTo>
                  <a:cubicBezTo>
                    <a:pt x="2311" y="5142"/>
                    <a:pt x="2180" y="5213"/>
                    <a:pt x="2049" y="5285"/>
                  </a:cubicBezTo>
                  <a:cubicBezTo>
                    <a:pt x="2096" y="5118"/>
                    <a:pt x="2168" y="4832"/>
                    <a:pt x="1894" y="4737"/>
                  </a:cubicBezTo>
                  <a:cubicBezTo>
                    <a:pt x="1739" y="4689"/>
                    <a:pt x="1572" y="4642"/>
                    <a:pt x="1418" y="4606"/>
                  </a:cubicBezTo>
                  <a:cubicBezTo>
                    <a:pt x="1322" y="4582"/>
                    <a:pt x="1227" y="4558"/>
                    <a:pt x="1132" y="4535"/>
                  </a:cubicBezTo>
                  <a:lnTo>
                    <a:pt x="1049" y="4511"/>
                  </a:lnTo>
                  <a:cubicBezTo>
                    <a:pt x="834" y="4451"/>
                    <a:pt x="501" y="4368"/>
                    <a:pt x="287" y="4285"/>
                  </a:cubicBezTo>
                  <a:cubicBezTo>
                    <a:pt x="310" y="4261"/>
                    <a:pt x="346" y="4249"/>
                    <a:pt x="370" y="4237"/>
                  </a:cubicBezTo>
                  <a:cubicBezTo>
                    <a:pt x="453" y="4201"/>
                    <a:pt x="549" y="4165"/>
                    <a:pt x="632" y="4094"/>
                  </a:cubicBezTo>
                  <a:cubicBezTo>
                    <a:pt x="703" y="4034"/>
                    <a:pt x="727" y="3963"/>
                    <a:pt x="727" y="3915"/>
                  </a:cubicBezTo>
                  <a:cubicBezTo>
                    <a:pt x="739" y="3796"/>
                    <a:pt x="644" y="3689"/>
                    <a:pt x="560" y="3606"/>
                  </a:cubicBezTo>
                  <a:lnTo>
                    <a:pt x="537" y="3582"/>
                  </a:lnTo>
                  <a:cubicBezTo>
                    <a:pt x="501" y="3546"/>
                    <a:pt x="477" y="3511"/>
                    <a:pt x="441" y="3487"/>
                  </a:cubicBezTo>
                  <a:cubicBezTo>
                    <a:pt x="394" y="3439"/>
                    <a:pt x="346" y="3380"/>
                    <a:pt x="299" y="3332"/>
                  </a:cubicBezTo>
                  <a:lnTo>
                    <a:pt x="322" y="3332"/>
                  </a:lnTo>
                  <a:cubicBezTo>
                    <a:pt x="489" y="3332"/>
                    <a:pt x="656" y="3332"/>
                    <a:pt x="822" y="3272"/>
                  </a:cubicBezTo>
                  <a:cubicBezTo>
                    <a:pt x="906" y="3225"/>
                    <a:pt x="965" y="3165"/>
                    <a:pt x="1001" y="3094"/>
                  </a:cubicBezTo>
                  <a:cubicBezTo>
                    <a:pt x="1037" y="2987"/>
                    <a:pt x="1013" y="2868"/>
                    <a:pt x="965" y="2761"/>
                  </a:cubicBezTo>
                  <a:lnTo>
                    <a:pt x="965" y="2761"/>
                  </a:lnTo>
                  <a:cubicBezTo>
                    <a:pt x="1037" y="2796"/>
                    <a:pt x="1096" y="2832"/>
                    <a:pt x="1168" y="2868"/>
                  </a:cubicBezTo>
                  <a:cubicBezTo>
                    <a:pt x="1418" y="3011"/>
                    <a:pt x="1680" y="3153"/>
                    <a:pt x="1953" y="3165"/>
                  </a:cubicBezTo>
                  <a:cubicBezTo>
                    <a:pt x="1964" y="3166"/>
                    <a:pt x="1974" y="3167"/>
                    <a:pt x="1983" y="3167"/>
                  </a:cubicBezTo>
                  <a:cubicBezTo>
                    <a:pt x="2081" y="3167"/>
                    <a:pt x="2122" y="3114"/>
                    <a:pt x="2144" y="3070"/>
                  </a:cubicBezTo>
                  <a:cubicBezTo>
                    <a:pt x="2168" y="3022"/>
                    <a:pt x="2239" y="2891"/>
                    <a:pt x="1858" y="2391"/>
                  </a:cubicBezTo>
                  <a:cubicBezTo>
                    <a:pt x="1632" y="2094"/>
                    <a:pt x="1394" y="1820"/>
                    <a:pt x="1168" y="1558"/>
                  </a:cubicBezTo>
                  <a:lnTo>
                    <a:pt x="1072" y="1451"/>
                  </a:lnTo>
                  <a:lnTo>
                    <a:pt x="1084" y="1451"/>
                  </a:lnTo>
                  <a:cubicBezTo>
                    <a:pt x="1174" y="1457"/>
                    <a:pt x="1273" y="1465"/>
                    <a:pt x="1373" y="1465"/>
                  </a:cubicBezTo>
                  <a:cubicBezTo>
                    <a:pt x="1631" y="1465"/>
                    <a:pt x="1888" y="1414"/>
                    <a:pt x="1965" y="1165"/>
                  </a:cubicBezTo>
                  <a:cubicBezTo>
                    <a:pt x="2037" y="927"/>
                    <a:pt x="2013" y="689"/>
                    <a:pt x="1965" y="451"/>
                  </a:cubicBezTo>
                  <a:close/>
                  <a:moveTo>
                    <a:pt x="1848" y="0"/>
                  </a:moveTo>
                  <a:cubicBezTo>
                    <a:pt x="1832" y="0"/>
                    <a:pt x="1816" y="3"/>
                    <a:pt x="1799" y="10"/>
                  </a:cubicBezTo>
                  <a:cubicBezTo>
                    <a:pt x="1680" y="58"/>
                    <a:pt x="1703" y="213"/>
                    <a:pt x="1727" y="379"/>
                  </a:cubicBezTo>
                  <a:lnTo>
                    <a:pt x="1739" y="391"/>
                  </a:lnTo>
                  <a:cubicBezTo>
                    <a:pt x="1775" y="641"/>
                    <a:pt x="1823" y="891"/>
                    <a:pt x="1751" y="1094"/>
                  </a:cubicBezTo>
                  <a:cubicBezTo>
                    <a:pt x="1720" y="1211"/>
                    <a:pt x="1560" y="1241"/>
                    <a:pt x="1380" y="1241"/>
                  </a:cubicBezTo>
                  <a:cubicBezTo>
                    <a:pt x="1286" y="1241"/>
                    <a:pt x="1186" y="1233"/>
                    <a:pt x="1096" y="1225"/>
                  </a:cubicBezTo>
                  <a:cubicBezTo>
                    <a:pt x="1061" y="1225"/>
                    <a:pt x="1025" y="1225"/>
                    <a:pt x="989" y="1213"/>
                  </a:cubicBezTo>
                  <a:cubicBezTo>
                    <a:pt x="977" y="1213"/>
                    <a:pt x="963" y="1212"/>
                    <a:pt x="947" y="1212"/>
                  </a:cubicBezTo>
                  <a:cubicBezTo>
                    <a:pt x="885" y="1212"/>
                    <a:pt x="803" y="1220"/>
                    <a:pt x="775" y="1296"/>
                  </a:cubicBezTo>
                  <a:cubicBezTo>
                    <a:pt x="727" y="1391"/>
                    <a:pt x="799" y="1475"/>
                    <a:pt x="846" y="1534"/>
                  </a:cubicBezTo>
                  <a:lnTo>
                    <a:pt x="989" y="1701"/>
                  </a:lnTo>
                  <a:cubicBezTo>
                    <a:pt x="1227" y="1963"/>
                    <a:pt x="1465" y="2237"/>
                    <a:pt x="1680" y="2522"/>
                  </a:cubicBezTo>
                  <a:cubicBezTo>
                    <a:pt x="1823" y="2713"/>
                    <a:pt x="1906" y="2868"/>
                    <a:pt x="1930" y="2939"/>
                  </a:cubicBezTo>
                  <a:cubicBezTo>
                    <a:pt x="1715" y="2915"/>
                    <a:pt x="1489" y="2796"/>
                    <a:pt x="1275" y="2677"/>
                  </a:cubicBezTo>
                  <a:cubicBezTo>
                    <a:pt x="1168" y="2606"/>
                    <a:pt x="1049" y="2546"/>
                    <a:pt x="941" y="2499"/>
                  </a:cubicBezTo>
                  <a:cubicBezTo>
                    <a:pt x="898" y="2484"/>
                    <a:pt x="846" y="2461"/>
                    <a:pt x="796" y="2461"/>
                  </a:cubicBezTo>
                  <a:cubicBezTo>
                    <a:pt x="763" y="2461"/>
                    <a:pt x="731" y="2471"/>
                    <a:pt x="703" y="2499"/>
                  </a:cubicBezTo>
                  <a:cubicBezTo>
                    <a:pt x="632" y="2570"/>
                    <a:pt x="680" y="2665"/>
                    <a:pt x="703" y="2713"/>
                  </a:cubicBezTo>
                  <a:cubicBezTo>
                    <a:pt x="751" y="2808"/>
                    <a:pt x="810" y="2951"/>
                    <a:pt x="787" y="3011"/>
                  </a:cubicBezTo>
                  <a:cubicBezTo>
                    <a:pt x="787" y="3022"/>
                    <a:pt x="775" y="3046"/>
                    <a:pt x="727" y="3058"/>
                  </a:cubicBezTo>
                  <a:cubicBezTo>
                    <a:pt x="651" y="3101"/>
                    <a:pt x="556" y="3107"/>
                    <a:pt x="452" y="3107"/>
                  </a:cubicBezTo>
                  <a:cubicBezTo>
                    <a:pt x="410" y="3107"/>
                    <a:pt x="367" y="3106"/>
                    <a:pt x="322" y="3106"/>
                  </a:cubicBezTo>
                  <a:lnTo>
                    <a:pt x="215" y="3106"/>
                  </a:lnTo>
                  <a:cubicBezTo>
                    <a:pt x="120" y="3106"/>
                    <a:pt x="60" y="3142"/>
                    <a:pt x="25" y="3201"/>
                  </a:cubicBezTo>
                  <a:cubicBezTo>
                    <a:pt x="13" y="3249"/>
                    <a:pt x="1" y="3320"/>
                    <a:pt x="72" y="3415"/>
                  </a:cubicBezTo>
                  <a:cubicBezTo>
                    <a:pt x="144" y="3487"/>
                    <a:pt x="215" y="3570"/>
                    <a:pt x="287" y="3642"/>
                  </a:cubicBezTo>
                  <a:cubicBezTo>
                    <a:pt x="310" y="3665"/>
                    <a:pt x="346" y="3701"/>
                    <a:pt x="370" y="3737"/>
                  </a:cubicBezTo>
                  <a:lnTo>
                    <a:pt x="406" y="3761"/>
                  </a:lnTo>
                  <a:cubicBezTo>
                    <a:pt x="429" y="3796"/>
                    <a:pt x="513" y="3880"/>
                    <a:pt x="501" y="3904"/>
                  </a:cubicBezTo>
                  <a:cubicBezTo>
                    <a:pt x="501" y="3904"/>
                    <a:pt x="501" y="3915"/>
                    <a:pt x="489" y="3927"/>
                  </a:cubicBezTo>
                  <a:cubicBezTo>
                    <a:pt x="429" y="3975"/>
                    <a:pt x="358" y="3999"/>
                    <a:pt x="287" y="4034"/>
                  </a:cubicBezTo>
                  <a:cubicBezTo>
                    <a:pt x="251" y="4046"/>
                    <a:pt x="215" y="4070"/>
                    <a:pt x="179" y="4082"/>
                  </a:cubicBezTo>
                  <a:cubicBezTo>
                    <a:pt x="60" y="4142"/>
                    <a:pt x="13" y="4213"/>
                    <a:pt x="13" y="4285"/>
                  </a:cubicBezTo>
                  <a:cubicBezTo>
                    <a:pt x="13" y="4368"/>
                    <a:pt x="72" y="4439"/>
                    <a:pt x="191" y="4487"/>
                  </a:cubicBezTo>
                  <a:cubicBezTo>
                    <a:pt x="418" y="4570"/>
                    <a:pt x="763" y="4666"/>
                    <a:pt x="989" y="4725"/>
                  </a:cubicBezTo>
                  <a:lnTo>
                    <a:pt x="1072" y="4749"/>
                  </a:lnTo>
                  <a:cubicBezTo>
                    <a:pt x="1168" y="4785"/>
                    <a:pt x="1275" y="4808"/>
                    <a:pt x="1370" y="4820"/>
                  </a:cubicBezTo>
                  <a:cubicBezTo>
                    <a:pt x="1525" y="4868"/>
                    <a:pt x="1680" y="4904"/>
                    <a:pt x="1823" y="4951"/>
                  </a:cubicBezTo>
                  <a:cubicBezTo>
                    <a:pt x="1882" y="4963"/>
                    <a:pt x="1894" y="5023"/>
                    <a:pt x="1823" y="5273"/>
                  </a:cubicBezTo>
                  <a:cubicBezTo>
                    <a:pt x="1787" y="5380"/>
                    <a:pt x="1763" y="5487"/>
                    <a:pt x="1834" y="5547"/>
                  </a:cubicBezTo>
                  <a:cubicBezTo>
                    <a:pt x="1867" y="5570"/>
                    <a:pt x="1899" y="5578"/>
                    <a:pt x="1930" y="5578"/>
                  </a:cubicBezTo>
                  <a:cubicBezTo>
                    <a:pt x="1979" y="5578"/>
                    <a:pt x="2024" y="5557"/>
                    <a:pt x="2061" y="5535"/>
                  </a:cubicBezTo>
                  <a:lnTo>
                    <a:pt x="2084" y="5523"/>
                  </a:lnTo>
                  <a:cubicBezTo>
                    <a:pt x="2239" y="5439"/>
                    <a:pt x="2406" y="5344"/>
                    <a:pt x="2549" y="5261"/>
                  </a:cubicBezTo>
                  <a:cubicBezTo>
                    <a:pt x="2668" y="5201"/>
                    <a:pt x="2775" y="5130"/>
                    <a:pt x="2906" y="5058"/>
                  </a:cubicBezTo>
                  <a:cubicBezTo>
                    <a:pt x="3037" y="4987"/>
                    <a:pt x="3263" y="4868"/>
                    <a:pt x="3537" y="4749"/>
                  </a:cubicBezTo>
                  <a:cubicBezTo>
                    <a:pt x="3597" y="4916"/>
                    <a:pt x="3656" y="5189"/>
                    <a:pt x="3680" y="5594"/>
                  </a:cubicBezTo>
                  <a:cubicBezTo>
                    <a:pt x="3680" y="5773"/>
                    <a:pt x="3811" y="5844"/>
                    <a:pt x="3918" y="5844"/>
                  </a:cubicBezTo>
                  <a:cubicBezTo>
                    <a:pt x="4061" y="5844"/>
                    <a:pt x="4239" y="5725"/>
                    <a:pt x="4239" y="5570"/>
                  </a:cubicBezTo>
                  <a:cubicBezTo>
                    <a:pt x="4251" y="5356"/>
                    <a:pt x="4204" y="5130"/>
                    <a:pt x="4156" y="4916"/>
                  </a:cubicBezTo>
                  <a:cubicBezTo>
                    <a:pt x="4132" y="4820"/>
                    <a:pt x="4073" y="4677"/>
                    <a:pt x="4001" y="4558"/>
                  </a:cubicBezTo>
                  <a:cubicBezTo>
                    <a:pt x="4192" y="4499"/>
                    <a:pt x="4359" y="4451"/>
                    <a:pt x="4513" y="4415"/>
                  </a:cubicBezTo>
                  <a:cubicBezTo>
                    <a:pt x="4799" y="4356"/>
                    <a:pt x="5097" y="4273"/>
                    <a:pt x="5406" y="4177"/>
                  </a:cubicBezTo>
                  <a:lnTo>
                    <a:pt x="5442" y="4165"/>
                  </a:lnTo>
                  <a:cubicBezTo>
                    <a:pt x="5502" y="4154"/>
                    <a:pt x="5597" y="4130"/>
                    <a:pt x="5609" y="4034"/>
                  </a:cubicBezTo>
                  <a:cubicBezTo>
                    <a:pt x="5621" y="3927"/>
                    <a:pt x="5525" y="3868"/>
                    <a:pt x="5430" y="3820"/>
                  </a:cubicBezTo>
                  <a:cubicBezTo>
                    <a:pt x="5204" y="3689"/>
                    <a:pt x="5168" y="3642"/>
                    <a:pt x="5204" y="3594"/>
                  </a:cubicBezTo>
                  <a:cubicBezTo>
                    <a:pt x="5275" y="3451"/>
                    <a:pt x="5359" y="3308"/>
                    <a:pt x="5442" y="3177"/>
                  </a:cubicBezTo>
                  <a:cubicBezTo>
                    <a:pt x="5502" y="3094"/>
                    <a:pt x="5549" y="3011"/>
                    <a:pt x="5597" y="2927"/>
                  </a:cubicBezTo>
                  <a:lnTo>
                    <a:pt x="5656" y="2844"/>
                  </a:lnTo>
                  <a:cubicBezTo>
                    <a:pt x="5775" y="2641"/>
                    <a:pt x="5954" y="2344"/>
                    <a:pt x="6049" y="2118"/>
                  </a:cubicBezTo>
                  <a:cubicBezTo>
                    <a:pt x="6109" y="1999"/>
                    <a:pt x="6097" y="1915"/>
                    <a:pt x="6049" y="1856"/>
                  </a:cubicBezTo>
                  <a:cubicBezTo>
                    <a:pt x="6012" y="1818"/>
                    <a:pt x="5966" y="1800"/>
                    <a:pt x="5907" y="1800"/>
                  </a:cubicBezTo>
                  <a:cubicBezTo>
                    <a:pt x="5872" y="1800"/>
                    <a:pt x="5832" y="1807"/>
                    <a:pt x="5787" y="1820"/>
                  </a:cubicBezTo>
                  <a:cubicBezTo>
                    <a:pt x="5752" y="1832"/>
                    <a:pt x="5716" y="1844"/>
                    <a:pt x="5680" y="1856"/>
                  </a:cubicBezTo>
                  <a:cubicBezTo>
                    <a:pt x="5597" y="1891"/>
                    <a:pt x="5525" y="1915"/>
                    <a:pt x="5454" y="1927"/>
                  </a:cubicBezTo>
                  <a:cubicBezTo>
                    <a:pt x="5430" y="1927"/>
                    <a:pt x="5430" y="1915"/>
                    <a:pt x="5418" y="1915"/>
                  </a:cubicBezTo>
                  <a:cubicBezTo>
                    <a:pt x="5406" y="1903"/>
                    <a:pt x="5406" y="1796"/>
                    <a:pt x="5406" y="1748"/>
                  </a:cubicBezTo>
                  <a:lnTo>
                    <a:pt x="5406" y="1701"/>
                  </a:lnTo>
                  <a:cubicBezTo>
                    <a:pt x="5394" y="1665"/>
                    <a:pt x="5394" y="1618"/>
                    <a:pt x="5394" y="1570"/>
                  </a:cubicBezTo>
                  <a:cubicBezTo>
                    <a:pt x="5394" y="1475"/>
                    <a:pt x="5394" y="1367"/>
                    <a:pt x="5394" y="1260"/>
                  </a:cubicBezTo>
                  <a:cubicBezTo>
                    <a:pt x="5382" y="1141"/>
                    <a:pt x="5323" y="1106"/>
                    <a:pt x="5287" y="1082"/>
                  </a:cubicBezTo>
                  <a:cubicBezTo>
                    <a:pt x="5269" y="1076"/>
                    <a:pt x="5250" y="1073"/>
                    <a:pt x="5232" y="1073"/>
                  </a:cubicBezTo>
                  <a:cubicBezTo>
                    <a:pt x="5180" y="1073"/>
                    <a:pt x="5129" y="1097"/>
                    <a:pt x="5085" y="1141"/>
                  </a:cubicBezTo>
                  <a:cubicBezTo>
                    <a:pt x="5061" y="1177"/>
                    <a:pt x="5025" y="1201"/>
                    <a:pt x="5001" y="1225"/>
                  </a:cubicBezTo>
                  <a:cubicBezTo>
                    <a:pt x="4894" y="1332"/>
                    <a:pt x="4799" y="1427"/>
                    <a:pt x="4680" y="1475"/>
                  </a:cubicBezTo>
                  <a:cubicBezTo>
                    <a:pt x="4664" y="1479"/>
                    <a:pt x="4651" y="1480"/>
                    <a:pt x="4640" y="1480"/>
                  </a:cubicBezTo>
                  <a:cubicBezTo>
                    <a:pt x="4618" y="1480"/>
                    <a:pt x="4605" y="1475"/>
                    <a:pt x="4597" y="1475"/>
                  </a:cubicBezTo>
                  <a:cubicBezTo>
                    <a:pt x="4537" y="1439"/>
                    <a:pt x="4490" y="1296"/>
                    <a:pt x="4454" y="1201"/>
                  </a:cubicBezTo>
                  <a:cubicBezTo>
                    <a:pt x="4442" y="1141"/>
                    <a:pt x="4406" y="1046"/>
                    <a:pt x="4311" y="1046"/>
                  </a:cubicBezTo>
                  <a:lnTo>
                    <a:pt x="4299" y="1046"/>
                  </a:lnTo>
                  <a:cubicBezTo>
                    <a:pt x="4204" y="1046"/>
                    <a:pt x="4168" y="1141"/>
                    <a:pt x="4132" y="1201"/>
                  </a:cubicBezTo>
                  <a:cubicBezTo>
                    <a:pt x="4085" y="1320"/>
                    <a:pt x="4049" y="1451"/>
                    <a:pt x="4013" y="1570"/>
                  </a:cubicBezTo>
                  <a:cubicBezTo>
                    <a:pt x="3942" y="1796"/>
                    <a:pt x="3870" y="2046"/>
                    <a:pt x="3728" y="2213"/>
                  </a:cubicBezTo>
                  <a:cubicBezTo>
                    <a:pt x="3692" y="2141"/>
                    <a:pt x="3644" y="1975"/>
                    <a:pt x="3620" y="1737"/>
                  </a:cubicBezTo>
                  <a:cubicBezTo>
                    <a:pt x="3585" y="1379"/>
                    <a:pt x="3561" y="1022"/>
                    <a:pt x="3549" y="677"/>
                  </a:cubicBezTo>
                  <a:lnTo>
                    <a:pt x="3537" y="451"/>
                  </a:lnTo>
                  <a:cubicBezTo>
                    <a:pt x="3525" y="367"/>
                    <a:pt x="3525" y="260"/>
                    <a:pt x="3430" y="224"/>
                  </a:cubicBezTo>
                  <a:cubicBezTo>
                    <a:pt x="3412" y="218"/>
                    <a:pt x="3395" y="216"/>
                    <a:pt x="3379" y="216"/>
                  </a:cubicBezTo>
                  <a:cubicBezTo>
                    <a:pt x="3300" y="216"/>
                    <a:pt x="3245" y="280"/>
                    <a:pt x="3216" y="320"/>
                  </a:cubicBezTo>
                  <a:cubicBezTo>
                    <a:pt x="3192" y="344"/>
                    <a:pt x="3168" y="379"/>
                    <a:pt x="3144" y="403"/>
                  </a:cubicBezTo>
                  <a:cubicBezTo>
                    <a:pt x="2992" y="566"/>
                    <a:pt x="2804" y="780"/>
                    <a:pt x="2649" y="780"/>
                  </a:cubicBezTo>
                  <a:cubicBezTo>
                    <a:pt x="2623" y="780"/>
                    <a:pt x="2597" y="774"/>
                    <a:pt x="2573" y="760"/>
                  </a:cubicBezTo>
                  <a:cubicBezTo>
                    <a:pt x="2382" y="665"/>
                    <a:pt x="2239" y="451"/>
                    <a:pt x="2096" y="236"/>
                  </a:cubicBezTo>
                  <a:cubicBezTo>
                    <a:pt x="2015" y="114"/>
                    <a:pt x="1942" y="0"/>
                    <a:pt x="1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38"/>
          <p:cNvSpPr/>
          <p:nvPr/>
        </p:nvSpPr>
        <p:spPr>
          <a:xfrm flipH="1">
            <a:off x="3099863" y="4410238"/>
            <a:ext cx="711500" cy="552688"/>
          </a:xfrm>
          <a:custGeom>
            <a:avLst/>
            <a:gdLst/>
            <a:ahLst/>
            <a:cxnLst/>
            <a:rect l="l" t="t" r="r" b="b"/>
            <a:pathLst>
              <a:path w="11384" h="8843" extrusionOk="0">
                <a:moveTo>
                  <a:pt x="8678" y="224"/>
                </a:moveTo>
                <a:cubicBezTo>
                  <a:pt x="8840" y="224"/>
                  <a:pt x="8997" y="239"/>
                  <a:pt x="9145" y="270"/>
                </a:cubicBezTo>
                <a:cubicBezTo>
                  <a:pt x="9621" y="377"/>
                  <a:pt x="9990" y="639"/>
                  <a:pt x="10240" y="1044"/>
                </a:cubicBezTo>
                <a:cubicBezTo>
                  <a:pt x="11121" y="2449"/>
                  <a:pt x="10347" y="3961"/>
                  <a:pt x="9335" y="4902"/>
                </a:cubicBezTo>
                <a:cubicBezTo>
                  <a:pt x="8978" y="5235"/>
                  <a:pt x="8609" y="5545"/>
                  <a:pt x="8240" y="5842"/>
                </a:cubicBezTo>
                <a:cubicBezTo>
                  <a:pt x="7347" y="6569"/>
                  <a:pt x="6430" y="7319"/>
                  <a:pt x="5871" y="8390"/>
                </a:cubicBezTo>
                <a:cubicBezTo>
                  <a:pt x="5799" y="8521"/>
                  <a:pt x="5752" y="8593"/>
                  <a:pt x="5728" y="8617"/>
                </a:cubicBezTo>
                <a:cubicBezTo>
                  <a:pt x="5692" y="8593"/>
                  <a:pt x="5597" y="8497"/>
                  <a:pt x="5549" y="8438"/>
                </a:cubicBezTo>
                <a:cubicBezTo>
                  <a:pt x="5097" y="7902"/>
                  <a:pt x="4478" y="7533"/>
                  <a:pt x="3835" y="7176"/>
                </a:cubicBezTo>
                <a:cubicBezTo>
                  <a:pt x="3085" y="6759"/>
                  <a:pt x="2525" y="6342"/>
                  <a:pt x="2073" y="5878"/>
                </a:cubicBezTo>
                <a:cubicBezTo>
                  <a:pt x="1084" y="4878"/>
                  <a:pt x="251" y="3294"/>
                  <a:pt x="858" y="1806"/>
                </a:cubicBezTo>
                <a:cubicBezTo>
                  <a:pt x="1096" y="1223"/>
                  <a:pt x="1489" y="806"/>
                  <a:pt x="1965" y="663"/>
                </a:cubicBezTo>
                <a:cubicBezTo>
                  <a:pt x="2096" y="616"/>
                  <a:pt x="2239" y="592"/>
                  <a:pt x="2382" y="592"/>
                </a:cubicBezTo>
                <a:cubicBezTo>
                  <a:pt x="2715" y="592"/>
                  <a:pt x="3061" y="711"/>
                  <a:pt x="3406" y="925"/>
                </a:cubicBezTo>
                <a:cubicBezTo>
                  <a:pt x="4192" y="1437"/>
                  <a:pt x="4704" y="2199"/>
                  <a:pt x="5061" y="3390"/>
                </a:cubicBezTo>
                <a:cubicBezTo>
                  <a:pt x="5073" y="3449"/>
                  <a:pt x="5121" y="3473"/>
                  <a:pt x="5168" y="3473"/>
                </a:cubicBezTo>
                <a:cubicBezTo>
                  <a:pt x="5216" y="3473"/>
                  <a:pt x="5263" y="3437"/>
                  <a:pt x="5275" y="3390"/>
                </a:cubicBezTo>
                <a:cubicBezTo>
                  <a:pt x="5537" y="2247"/>
                  <a:pt x="6133" y="1294"/>
                  <a:pt x="6906" y="782"/>
                </a:cubicBezTo>
                <a:cubicBezTo>
                  <a:pt x="7455" y="419"/>
                  <a:pt x="8099" y="224"/>
                  <a:pt x="8678" y="224"/>
                </a:cubicBezTo>
                <a:close/>
                <a:moveTo>
                  <a:pt x="8669" y="0"/>
                </a:moveTo>
                <a:cubicBezTo>
                  <a:pt x="8049" y="0"/>
                  <a:pt x="7368" y="214"/>
                  <a:pt x="6787" y="592"/>
                </a:cubicBezTo>
                <a:cubicBezTo>
                  <a:pt x="6049" y="1080"/>
                  <a:pt x="5466" y="1925"/>
                  <a:pt x="5156" y="2961"/>
                </a:cubicBezTo>
                <a:cubicBezTo>
                  <a:pt x="4799" y="1925"/>
                  <a:pt x="4275" y="1223"/>
                  <a:pt x="3525" y="735"/>
                </a:cubicBezTo>
                <a:cubicBezTo>
                  <a:pt x="3139" y="497"/>
                  <a:pt x="2754" y="372"/>
                  <a:pt x="2383" y="372"/>
                </a:cubicBezTo>
                <a:cubicBezTo>
                  <a:pt x="2217" y="372"/>
                  <a:pt x="2053" y="397"/>
                  <a:pt x="1894" y="449"/>
                </a:cubicBezTo>
                <a:cubicBezTo>
                  <a:pt x="1358" y="616"/>
                  <a:pt x="918" y="1068"/>
                  <a:pt x="644" y="1723"/>
                </a:cubicBezTo>
                <a:cubicBezTo>
                  <a:pt x="1" y="3306"/>
                  <a:pt x="870" y="4985"/>
                  <a:pt x="1906" y="6033"/>
                </a:cubicBezTo>
                <a:cubicBezTo>
                  <a:pt x="2382" y="6521"/>
                  <a:pt x="2954" y="6938"/>
                  <a:pt x="3728" y="7366"/>
                </a:cubicBezTo>
                <a:cubicBezTo>
                  <a:pt x="4347" y="7724"/>
                  <a:pt x="4954" y="8081"/>
                  <a:pt x="5382" y="8581"/>
                </a:cubicBezTo>
                <a:cubicBezTo>
                  <a:pt x="5513" y="8736"/>
                  <a:pt x="5609" y="8843"/>
                  <a:pt x="5728" y="8843"/>
                </a:cubicBezTo>
                <a:lnTo>
                  <a:pt x="5752" y="8843"/>
                </a:lnTo>
                <a:cubicBezTo>
                  <a:pt x="5883" y="8831"/>
                  <a:pt x="5966" y="8700"/>
                  <a:pt x="6073" y="8497"/>
                </a:cubicBezTo>
                <a:cubicBezTo>
                  <a:pt x="6609" y="7462"/>
                  <a:pt x="7466" y="6759"/>
                  <a:pt x="8383" y="6009"/>
                </a:cubicBezTo>
                <a:cubicBezTo>
                  <a:pt x="8752" y="5711"/>
                  <a:pt x="9133" y="5402"/>
                  <a:pt x="9490" y="5068"/>
                </a:cubicBezTo>
                <a:cubicBezTo>
                  <a:pt x="10562" y="4056"/>
                  <a:pt x="11383" y="2437"/>
                  <a:pt x="10431" y="925"/>
                </a:cubicBezTo>
                <a:cubicBezTo>
                  <a:pt x="10145" y="473"/>
                  <a:pt x="9716" y="163"/>
                  <a:pt x="9192" y="56"/>
                </a:cubicBezTo>
                <a:cubicBezTo>
                  <a:pt x="9026" y="18"/>
                  <a:pt x="8850" y="0"/>
                  <a:pt x="8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6382988" y="647988"/>
            <a:ext cx="711500" cy="552688"/>
          </a:xfrm>
          <a:custGeom>
            <a:avLst/>
            <a:gdLst/>
            <a:ahLst/>
            <a:cxnLst/>
            <a:rect l="l" t="t" r="r" b="b"/>
            <a:pathLst>
              <a:path w="11384" h="8843" extrusionOk="0">
                <a:moveTo>
                  <a:pt x="8678" y="224"/>
                </a:moveTo>
                <a:cubicBezTo>
                  <a:pt x="8840" y="224"/>
                  <a:pt x="8997" y="239"/>
                  <a:pt x="9145" y="270"/>
                </a:cubicBezTo>
                <a:cubicBezTo>
                  <a:pt x="9621" y="377"/>
                  <a:pt x="9990" y="639"/>
                  <a:pt x="10240" y="1044"/>
                </a:cubicBezTo>
                <a:cubicBezTo>
                  <a:pt x="11121" y="2449"/>
                  <a:pt x="10347" y="3961"/>
                  <a:pt x="9335" y="4902"/>
                </a:cubicBezTo>
                <a:cubicBezTo>
                  <a:pt x="8978" y="5235"/>
                  <a:pt x="8609" y="5545"/>
                  <a:pt x="8240" y="5842"/>
                </a:cubicBezTo>
                <a:cubicBezTo>
                  <a:pt x="7347" y="6569"/>
                  <a:pt x="6430" y="7319"/>
                  <a:pt x="5871" y="8390"/>
                </a:cubicBezTo>
                <a:cubicBezTo>
                  <a:pt x="5799" y="8521"/>
                  <a:pt x="5752" y="8593"/>
                  <a:pt x="5728" y="8617"/>
                </a:cubicBezTo>
                <a:cubicBezTo>
                  <a:pt x="5692" y="8593"/>
                  <a:pt x="5597" y="8497"/>
                  <a:pt x="5549" y="8438"/>
                </a:cubicBezTo>
                <a:cubicBezTo>
                  <a:pt x="5097" y="7902"/>
                  <a:pt x="4478" y="7533"/>
                  <a:pt x="3835" y="7176"/>
                </a:cubicBezTo>
                <a:cubicBezTo>
                  <a:pt x="3085" y="6759"/>
                  <a:pt x="2525" y="6342"/>
                  <a:pt x="2073" y="5878"/>
                </a:cubicBezTo>
                <a:cubicBezTo>
                  <a:pt x="1084" y="4878"/>
                  <a:pt x="251" y="3294"/>
                  <a:pt x="858" y="1806"/>
                </a:cubicBezTo>
                <a:cubicBezTo>
                  <a:pt x="1096" y="1223"/>
                  <a:pt x="1489" y="806"/>
                  <a:pt x="1965" y="663"/>
                </a:cubicBezTo>
                <a:cubicBezTo>
                  <a:pt x="2096" y="616"/>
                  <a:pt x="2239" y="592"/>
                  <a:pt x="2382" y="592"/>
                </a:cubicBezTo>
                <a:cubicBezTo>
                  <a:pt x="2715" y="592"/>
                  <a:pt x="3061" y="711"/>
                  <a:pt x="3406" y="925"/>
                </a:cubicBezTo>
                <a:cubicBezTo>
                  <a:pt x="4192" y="1437"/>
                  <a:pt x="4704" y="2199"/>
                  <a:pt x="5061" y="3390"/>
                </a:cubicBezTo>
                <a:cubicBezTo>
                  <a:pt x="5073" y="3449"/>
                  <a:pt x="5121" y="3473"/>
                  <a:pt x="5168" y="3473"/>
                </a:cubicBezTo>
                <a:cubicBezTo>
                  <a:pt x="5216" y="3473"/>
                  <a:pt x="5263" y="3437"/>
                  <a:pt x="5275" y="3390"/>
                </a:cubicBezTo>
                <a:cubicBezTo>
                  <a:pt x="5537" y="2247"/>
                  <a:pt x="6133" y="1294"/>
                  <a:pt x="6906" y="782"/>
                </a:cubicBezTo>
                <a:cubicBezTo>
                  <a:pt x="7455" y="419"/>
                  <a:pt x="8099" y="224"/>
                  <a:pt x="8678" y="224"/>
                </a:cubicBezTo>
                <a:close/>
                <a:moveTo>
                  <a:pt x="8669" y="0"/>
                </a:moveTo>
                <a:cubicBezTo>
                  <a:pt x="8049" y="0"/>
                  <a:pt x="7368" y="214"/>
                  <a:pt x="6787" y="592"/>
                </a:cubicBezTo>
                <a:cubicBezTo>
                  <a:pt x="6049" y="1080"/>
                  <a:pt x="5466" y="1925"/>
                  <a:pt x="5156" y="2961"/>
                </a:cubicBezTo>
                <a:cubicBezTo>
                  <a:pt x="4799" y="1925"/>
                  <a:pt x="4275" y="1223"/>
                  <a:pt x="3525" y="735"/>
                </a:cubicBezTo>
                <a:cubicBezTo>
                  <a:pt x="3139" y="497"/>
                  <a:pt x="2754" y="372"/>
                  <a:pt x="2383" y="372"/>
                </a:cubicBezTo>
                <a:cubicBezTo>
                  <a:pt x="2217" y="372"/>
                  <a:pt x="2053" y="397"/>
                  <a:pt x="1894" y="449"/>
                </a:cubicBezTo>
                <a:cubicBezTo>
                  <a:pt x="1358" y="616"/>
                  <a:pt x="918" y="1068"/>
                  <a:pt x="644" y="1723"/>
                </a:cubicBezTo>
                <a:cubicBezTo>
                  <a:pt x="1" y="3306"/>
                  <a:pt x="870" y="4985"/>
                  <a:pt x="1906" y="6033"/>
                </a:cubicBezTo>
                <a:cubicBezTo>
                  <a:pt x="2382" y="6521"/>
                  <a:pt x="2954" y="6938"/>
                  <a:pt x="3728" y="7366"/>
                </a:cubicBezTo>
                <a:cubicBezTo>
                  <a:pt x="4347" y="7724"/>
                  <a:pt x="4954" y="8081"/>
                  <a:pt x="5382" y="8581"/>
                </a:cubicBezTo>
                <a:cubicBezTo>
                  <a:pt x="5513" y="8736"/>
                  <a:pt x="5609" y="8843"/>
                  <a:pt x="5728" y="8843"/>
                </a:cubicBezTo>
                <a:lnTo>
                  <a:pt x="5752" y="8843"/>
                </a:lnTo>
                <a:cubicBezTo>
                  <a:pt x="5883" y="8831"/>
                  <a:pt x="5966" y="8700"/>
                  <a:pt x="6073" y="8497"/>
                </a:cubicBezTo>
                <a:cubicBezTo>
                  <a:pt x="6609" y="7462"/>
                  <a:pt x="7466" y="6759"/>
                  <a:pt x="8383" y="6009"/>
                </a:cubicBezTo>
                <a:cubicBezTo>
                  <a:pt x="8752" y="5711"/>
                  <a:pt x="9133" y="5402"/>
                  <a:pt x="9490" y="5068"/>
                </a:cubicBezTo>
                <a:cubicBezTo>
                  <a:pt x="10562" y="4056"/>
                  <a:pt x="11383" y="2437"/>
                  <a:pt x="10431" y="925"/>
                </a:cubicBezTo>
                <a:cubicBezTo>
                  <a:pt x="10145" y="473"/>
                  <a:pt x="9716" y="163"/>
                  <a:pt x="9192" y="56"/>
                </a:cubicBezTo>
                <a:cubicBezTo>
                  <a:pt x="9026" y="18"/>
                  <a:pt x="8850" y="0"/>
                  <a:pt x="8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62963" y="1861025"/>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flipH="1">
            <a:off x="2075888" y="47823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flipH="1">
            <a:off x="7173800" y="47823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flipH="1">
            <a:off x="8602825" y="2223263"/>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734050" y="467528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6671588" y="467528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38"/>
          <p:cNvGrpSpPr/>
          <p:nvPr/>
        </p:nvGrpSpPr>
        <p:grpSpPr>
          <a:xfrm rot="5400000" flipH="1">
            <a:off x="4194140" y="3786260"/>
            <a:ext cx="1008375" cy="1476938"/>
            <a:chOff x="482400" y="-3270250"/>
            <a:chExt cx="1008375" cy="1476938"/>
          </a:xfrm>
        </p:grpSpPr>
        <p:sp>
          <p:nvSpPr>
            <p:cNvPr id="628" name="Google Shape;628;p38"/>
            <p:cNvSpPr/>
            <p:nvPr/>
          </p:nvSpPr>
          <p:spPr>
            <a:xfrm>
              <a:off x="482400" y="-3270250"/>
              <a:ext cx="1008375" cy="1476938"/>
            </a:xfrm>
            <a:custGeom>
              <a:avLst/>
              <a:gdLst/>
              <a:ahLst/>
              <a:cxnLst/>
              <a:rect l="l" t="t" r="r" b="b"/>
              <a:pathLst>
                <a:path w="16134" h="23631" extrusionOk="0">
                  <a:moveTo>
                    <a:pt x="6136" y="223"/>
                  </a:moveTo>
                  <a:cubicBezTo>
                    <a:pt x="6418" y="223"/>
                    <a:pt x="6694" y="257"/>
                    <a:pt x="6954" y="330"/>
                  </a:cubicBezTo>
                  <a:cubicBezTo>
                    <a:pt x="7859" y="580"/>
                    <a:pt x="8585" y="1247"/>
                    <a:pt x="8871" y="2080"/>
                  </a:cubicBezTo>
                  <a:cubicBezTo>
                    <a:pt x="9014" y="2509"/>
                    <a:pt x="9002" y="3045"/>
                    <a:pt x="8835" y="3461"/>
                  </a:cubicBezTo>
                  <a:cubicBezTo>
                    <a:pt x="8657" y="3902"/>
                    <a:pt x="8359" y="4271"/>
                    <a:pt x="7919" y="4569"/>
                  </a:cubicBezTo>
                  <a:cubicBezTo>
                    <a:pt x="7919" y="4569"/>
                    <a:pt x="7919" y="4569"/>
                    <a:pt x="7919" y="4581"/>
                  </a:cubicBezTo>
                  <a:cubicBezTo>
                    <a:pt x="7835" y="3771"/>
                    <a:pt x="7478" y="3259"/>
                    <a:pt x="6895" y="3092"/>
                  </a:cubicBezTo>
                  <a:cubicBezTo>
                    <a:pt x="6813" y="3069"/>
                    <a:pt x="6731" y="3058"/>
                    <a:pt x="6648" y="3058"/>
                  </a:cubicBezTo>
                  <a:cubicBezTo>
                    <a:pt x="6306" y="3058"/>
                    <a:pt x="5960" y="3252"/>
                    <a:pt x="5692" y="3616"/>
                  </a:cubicBezTo>
                  <a:cubicBezTo>
                    <a:pt x="4978" y="4545"/>
                    <a:pt x="5323" y="5747"/>
                    <a:pt x="6657" y="6998"/>
                  </a:cubicBezTo>
                  <a:lnTo>
                    <a:pt x="6692" y="7033"/>
                  </a:lnTo>
                  <a:cubicBezTo>
                    <a:pt x="7621" y="7902"/>
                    <a:pt x="8490" y="8712"/>
                    <a:pt x="8621" y="10010"/>
                  </a:cubicBezTo>
                  <a:cubicBezTo>
                    <a:pt x="8681" y="10534"/>
                    <a:pt x="8573" y="11081"/>
                    <a:pt x="8312" y="11629"/>
                  </a:cubicBezTo>
                  <a:cubicBezTo>
                    <a:pt x="8157" y="11951"/>
                    <a:pt x="7931" y="12248"/>
                    <a:pt x="7585" y="12546"/>
                  </a:cubicBezTo>
                  <a:cubicBezTo>
                    <a:pt x="7550" y="12570"/>
                    <a:pt x="7538" y="12605"/>
                    <a:pt x="7550" y="12653"/>
                  </a:cubicBezTo>
                  <a:cubicBezTo>
                    <a:pt x="7561" y="12689"/>
                    <a:pt x="7585" y="12724"/>
                    <a:pt x="7621" y="12736"/>
                  </a:cubicBezTo>
                  <a:cubicBezTo>
                    <a:pt x="8145" y="12891"/>
                    <a:pt x="8633" y="13189"/>
                    <a:pt x="9038" y="13605"/>
                  </a:cubicBezTo>
                  <a:cubicBezTo>
                    <a:pt x="9490" y="14058"/>
                    <a:pt x="9836" y="14618"/>
                    <a:pt x="10169" y="15153"/>
                  </a:cubicBezTo>
                  <a:cubicBezTo>
                    <a:pt x="10443" y="15582"/>
                    <a:pt x="10728" y="16022"/>
                    <a:pt x="11062" y="16427"/>
                  </a:cubicBezTo>
                  <a:cubicBezTo>
                    <a:pt x="11431" y="16868"/>
                    <a:pt x="11907" y="17261"/>
                    <a:pt x="12467" y="17570"/>
                  </a:cubicBezTo>
                  <a:cubicBezTo>
                    <a:pt x="12788" y="17761"/>
                    <a:pt x="13122" y="17880"/>
                    <a:pt x="13455" y="17987"/>
                  </a:cubicBezTo>
                  <a:cubicBezTo>
                    <a:pt x="13526" y="18011"/>
                    <a:pt x="13598" y="18035"/>
                    <a:pt x="13669" y="18058"/>
                  </a:cubicBezTo>
                  <a:lnTo>
                    <a:pt x="13717" y="18082"/>
                  </a:lnTo>
                  <a:cubicBezTo>
                    <a:pt x="13814" y="18114"/>
                    <a:pt x="13896" y="18144"/>
                    <a:pt x="13977" y="18144"/>
                  </a:cubicBezTo>
                  <a:cubicBezTo>
                    <a:pt x="14075" y="18144"/>
                    <a:pt x="14171" y="18100"/>
                    <a:pt x="14288" y="17963"/>
                  </a:cubicBezTo>
                  <a:cubicBezTo>
                    <a:pt x="14300" y="17939"/>
                    <a:pt x="14324" y="17916"/>
                    <a:pt x="14348" y="17880"/>
                  </a:cubicBezTo>
                  <a:cubicBezTo>
                    <a:pt x="14709" y="17416"/>
                    <a:pt x="14873" y="17327"/>
                    <a:pt x="14942" y="17327"/>
                  </a:cubicBezTo>
                  <a:cubicBezTo>
                    <a:pt x="14952" y="17327"/>
                    <a:pt x="14961" y="17329"/>
                    <a:pt x="14967" y="17332"/>
                  </a:cubicBezTo>
                  <a:cubicBezTo>
                    <a:pt x="15015" y="17356"/>
                    <a:pt x="15086" y="17475"/>
                    <a:pt x="15015" y="17975"/>
                  </a:cubicBezTo>
                  <a:cubicBezTo>
                    <a:pt x="15015" y="18011"/>
                    <a:pt x="15039" y="18058"/>
                    <a:pt x="15074" y="18082"/>
                  </a:cubicBezTo>
                  <a:cubicBezTo>
                    <a:pt x="15092" y="18094"/>
                    <a:pt x="15110" y="18100"/>
                    <a:pt x="15128" y="18100"/>
                  </a:cubicBezTo>
                  <a:cubicBezTo>
                    <a:pt x="15146" y="18100"/>
                    <a:pt x="15164" y="18094"/>
                    <a:pt x="15181" y="18082"/>
                  </a:cubicBezTo>
                  <a:cubicBezTo>
                    <a:pt x="15193" y="18082"/>
                    <a:pt x="15217" y="18070"/>
                    <a:pt x="15253" y="18058"/>
                  </a:cubicBezTo>
                  <a:cubicBezTo>
                    <a:pt x="15347" y="18024"/>
                    <a:pt x="15558" y="17941"/>
                    <a:pt x="15696" y="17941"/>
                  </a:cubicBezTo>
                  <a:cubicBezTo>
                    <a:pt x="15750" y="17941"/>
                    <a:pt x="15792" y="17953"/>
                    <a:pt x="15812" y="17987"/>
                  </a:cubicBezTo>
                  <a:cubicBezTo>
                    <a:pt x="15824" y="18023"/>
                    <a:pt x="15812" y="18106"/>
                    <a:pt x="15574" y="18356"/>
                  </a:cubicBezTo>
                  <a:lnTo>
                    <a:pt x="15539" y="18392"/>
                  </a:lnTo>
                  <a:cubicBezTo>
                    <a:pt x="15384" y="18547"/>
                    <a:pt x="15229" y="18689"/>
                    <a:pt x="15074" y="18797"/>
                  </a:cubicBezTo>
                  <a:cubicBezTo>
                    <a:pt x="15039" y="18832"/>
                    <a:pt x="15015" y="18880"/>
                    <a:pt x="15039" y="18928"/>
                  </a:cubicBezTo>
                  <a:cubicBezTo>
                    <a:pt x="15205" y="19332"/>
                    <a:pt x="15193" y="19797"/>
                    <a:pt x="15170" y="20142"/>
                  </a:cubicBezTo>
                  <a:cubicBezTo>
                    <a:pt x="15146" y="20392"/>
                    <a:pt x="15110" y="20642"/>
                    <a:pt x="15074" y="20892"/>
                  </a:cubicBezTo>
                  <a:lnTo>
                    <a:pt x="15039" y="21178"/>
                  </a:lnTo>
                  <a:cubicBezTo>
                    <a:pt x="15015" y="21404"/>
                    <a:pt x="14979" y="21666"/>
                    <a:pt x="14800" y="21761"/>
                  </a:cubicBezTo>
                  <a:cubicBezTo>
                    <a:pt x="14707" y="21816"/>
                    <a:pt x="14608" y="21845"/>
                    <a:pt x="14507" y="21845"/>
                  </a:cubicBezTo>
                  <a:cubicBezTo>
                    <a:pt x="14454" y="21845"/>
                    <a:pt x="14401" y="21837"/>
                    <a:pt x="14348" y="21821"/>
                  </a:cubicBezTo>
                  <a:cubicBezTo>
                    <a:pt x="14050" y="21714"/>
                    <a:pt x="13800" y="21392"/>
                    <a:pt x="13669" y="21130"/>
                  </a:cubicBezTo>
                  <a:cubicBezTo>
                    <a:pt x="13622" y="21023"/>
                    <a:pt x="13574" y="20928"/>
                    <a:pt x="13538" y="20833"/>
                  </a:cubicBezTo>
                  <a:cubicBezTo>
                    <a:pt x="13455" y="20642"/>
                    <a:pt x="13384" y="20463"/>
                    <a:pt x="13276" y="20297"/>
                  </a:cubicBezTo>
                  <a:cubicBezTo>
                    <a:pt x="13086" y="20023"/>
                    <a:pt x="12776" y="19844"/>
                    <a:pt x="12383" y="19773"/>
                  </a:cubicBezTo>
                  <a:cubicBezTo>
                    <a:pt x="12239" y="19748"/>
                    <a:pt x="12087" y="19732"/>
                    <a:pt x="11941" y="19732"/>
                  </a:cubicBezTo>
                  <a:cubicBezTo>
                    <a:pt x="11604" y="19732"/>
                    <a:pt x="11303" y="19814"/>
                    <a:pt x="11229" y="20047"/>
                  </a:cubicBezTo>
                  <a:cubicBezTo>
                    <a:pt x="11121" y="20404"/>
                    <a:pt x="11240" y="20809"/>
                    <a:pt x="11586" y="21225"/>
                  </a:cubicBezTo>
                  <a:cubicBezTo>
                    <a:pt x="11717" y="21380"/>
                    <a:pt x="11860" y="21535"/>
                    <a:pt x="12002" y="21666"/>
                  </a:cubicBezTo>
                  <a:cubicBezTo>
                    <a:pt x="12252" y="21928"/>
                    <a:pt x="12503" y="22178"/>
                    <a:pt x="12669" y="22511"/>
                  </a:cubicBezTo>
                  <a:cubicBezTo>
                    <a:pt x="12788" y="22749"/>
                    <a:pt x="12884" y="23095"/>
                    <a:pt x="12800" y="23261"/>
                  </a:cubicBezTo>
                  <a:cubicBezTo>
                    <a:pt x="12776" y="23321"/>
                    <a:pt x="12753" y="23345"/>
                    <a:pt x="12705" y="23345"/>
                  </a:cubicBezTo>
                  <a:cubicBezTo>
                    <a:pt x="12698" y="23346"/>
                    <a:pt x="12691" y="23346"/>
                    <a:pt x="12684" y="23346"/>
                  </a:cubicBezTo>
                  <a:cubicBezTo>
                    <a:pt x="12580" y="23346"/>
                    <a:pt x="12450" y="23267"/>
                    <a:pt x="12383" y="23178"/>
                  </a:cubicBezTo>
                  <a:cubicBezTo>
                    <a:pt x="12276" y="23023"/>
                    <a:pt x="12229" y="22845"/>
                    <a:pt x="12181" y="22642"/>
                  </a:cubicBezTo>
                  <a:lnTo>
                    <a:pt x="12169" y="22618"/>
                  </a:lnTo>
                  <a:cubicBezTo>
                    <a:pt x="12074" y="22226"/>
                    <a:pt x="11752" y="22035"/>
                    <a:pt x="11455" y="21856"/>
                  </a:cubicBezTo>
                  <a:cubicBezTo>
                    <a:pt x="11407" y="21833"/>
                    <a:pt x="11348" y="21797"/>
                    <a:pt x="11300" y="21761"/>
                  </a:cubicBezTo>
                  <a:cubicBezTo>
                    <a:pt x="11217" y="21714"/>
                    <a:pt x="11121" y="21654"/>
                    <a:pt x="11038" y="21583"/>
                  </a:cubicBezTo>
                  <a:cubicBezTo>
                    <a:pt x="11020" y="21571"/>
                    <a:pt x="10996" y="21565"/>
                    <a:pt x="10973" y="21565"/>
                  </a:cubicBezTo>
                  <a:cubicBezTo>
                    <a:pt x="10949" y="21565"/>
                    <a:pt x="10925" y="21571"/>
                    <a:pt x="10907" y="21583"/>
                  </a:cubicBezTo>
                  <a:cubicBezTo>
                    <a:pt x="10859" y="21618"/>
                    <a:pt x="10848" y="21666"/>
                    <a:pt x="10871" y="21714"/>
                  </a:cubicBezTo>
                  <a:cubicBezTo>
                    <a:pt x="10907" y="21809"/>
                    <a:pt x="10931" y="21892"/>
                    <a:pt x="10943" y="21987"/>
                  </a:cubicBezTo>
                  <a:cubicBezTo>
                    <a:pt x="11002" y="22261"/>
                    <a:pt x="11050" y="22666"/>
                    <a:pt x="10931" y="23035"/>
                  </a:cubicBezTo>
                  <a:cubicBezTo>
                    <a:pt x="10871" y="23202"/>
                    <a:pt x="10776" y="23404"/>
                    <a:pt x="10598" y="23416"/>
                  </a:cubicBezTo>
                  <a:cubicBezTo>
                    <a:pt x="10550" y="23416"/>
                    <a:pt x="10514" y="23404"/>
                    <a:pt x="10478" y="23369"/>
                  </a:cubicBezTo>
                  <a:cubicBezTo>
                    <a:pt x="10383" y="23285"/>
                    <a:pt x="10324" y="23107"/>
                    <a:pt x="10324" y="22988"/>
                  </a:cubicBezTo>
                  <a:cubicBezTo>
                    <a:pt x="10312" y="22857"/>
                    <a:pt x="10347" y="22726"/>
                    <a:pt x="10383" y="22607"/>
                  </a:cubicBezTo>
                  <a:lnTo>
                    <a:pt x="10407" y="22511"/>
                  </a:lnTo>
                  <a:cubicBezTo>
                    <a:pt x="10478" y="22261"/>
                    <a:pt x="10431" y="21964"/>
                    <a:pt x="10276" y="21630"/>
                  </a:cubicBezTo>
                  <a:cubicBezTo>
                    <a:pt x="10169" y="21404"/>
                    <a:pt x="10026" y="21202"/>
                    <a:pt x="9895" y="20999"/>
                  </a:cubicBezTo>
                  <a:cubicBezTo>
                    <a:pt x="9788" y="20821"/>
                    <a:pt x="9669" y="20642"/>
                    <a:pt x="9574" y="20452"/>
                  </a:cubicBezTo>
                  <a:cubicBezTo>
                    <a:pt x="9431" y="20178"/>
                    <a:pt x="9359" y="19868"/>
                    <a:pt x="9395" y="19594"/>
                  </a:cubicBezTo>
                  <a:cubicBezTo>
                    <a:pt x="9395" y="19535"/>
                    <a:pt x="9359" y="19487"/>
                    <a:pt x="9300" y="19475"/>
                  </a:cubicBezTo>
                  <a:cubicBezTo>
                    <a:pt x="8978" y="19404"/>
                    <a:pt x="8681" y="19320"/>
                    <a:pt x="8407" y="19201"/>
                  </a:cubicBezTo>
                  <a:cubicBezTo>
                    <a:pt x="7669" y="18904"/>
                    <a:pt x="6990" y="18416"/>
                    <a:pt x="6502" y="17832"/>
                  </a:cubicBezTo>
                  <a:cubicBezTo>
                    <a:pt x="6359" y="17654"/>
                    <a:pt x="6002" y="17189"/>
                    <a:pt x="5906" y="16642"/>
                  </a:cubicBezTo>
                  <a:cubicBezTo>
                    <a:pt x="5895" y="16594"/>
                    <a:pt x="5847" y="16546"/>
                    <a:pt x="5799" y="16546"/>
                  </a:cubicBezTo>
                  <a:lnTo>
                    <a:pt x="5787" y="16546"/>
                  </a:lnTo>
                  <a:lnTo>
                    <a:pt x="5728" y="16558"/>
                  </a:lnTo>
                  <a:cubicBezTo>
                    <a:pt x="5680" y="16558"/>
                    <a:pt x="5633" y="16570"/>
                    <a:pt x="5585" y="16570"/>
                  </a:cubicBezTo>
                  <a:cubicBezTo>
                    <a:pt x="5489" y="16578"/>
                    <a:pt x="5388" y="16582"/>
                    <a:pt x="5284" y="16582"/>
                  </a:cubicBezTo>
                  <a:cubicBezTo>
                    <a:pt x="4743" y="16582"/>
                    <a:pt x="4125" y="16458"/>
                    <a:pt x="3775" y="15999"/>
                  </a:cubicBezTo>
                  <a:cubicBezTo>
                    <a:pt x="3573" y="15737"/>
                    <a:pt x="3525" y="15356"/>
                    <a:pt x="3478" y="15058"/>
                  </a:cubicBezTo>
                  <a:cubicBezTo>
                    <a:pt x="3466" y="14927"/>
                    <a:pt x="3442" y="14796"/>
                    <a:pt x="3430" y="14665"/>
                  </a:cubicBezTo>
                  <a:lnTo>
                    <a:pt x="3418" y="14510"/>
                  </a:lnTo>
                  <a:cubicBezTo>
                    <a:pt x="3406" y="14427"/>
                    <a:pt x="3394" y="14332"/>
                    <a:pt x="3347" y="14237"/>
                  </a:cubicBezTo>
                  <a:cubicBezTo>
                    <a:pt x="3323" y="14189"/>
                    <a:pt x="3287" y="14141"/>
                    <a:pt x="3228" y="14129"/>
                  </a:cubicBezTo>
                  <a:cubicBezTo>
                    <a:pt x="3203" y="14121"/>
                    <a:pt x="3178" y="14118"/>
                    <a:pt x="3151" y="14118"/>
                  </a:cubicBezTo>
                  <a:cubicBezTo>
                    <a:pt x="3021" y="14118"/>
                    <a:pt x="2868" y="14205"/>
                    <a:pt x="2739" y="14284"/>
                  </a:cubicBezTo>
                  <a:cubicBezTo>
                    <a:pt x="2716" y="14296"/>
                    <a:pt x="2704" y="14308"/>
                    <a:pt x="2692" y="14308"/>
                  </a:cubicBezTo>
                  <a:cubicBezTo>
                    <a:pt x="2156" y="14618"/>
                    <a:pt x="1727" y="14796"/>
                    <a:pt x="1263" y="14927"/>
                  </a:cubicBezTo>
                  <a:lnTo>
                    <a:pt x="1192" y="14951"/>
                  </a:lnTo>
                  <a:cubicBezTo>
                    <a:pt x="1035" y="14998"/>
                    <a:pt x="764" y="15076"/>
                    <a:pt x="550" y="15076"/>
                  </a:cubicBezTo>
                  <a:cubicBezTo>
                    <a:pt x="439" y="15076"/>
                    <a:pt x="343" y="15055"/>
                    <a:pt x="287" y="14999"/>
                  </a:cubicBezTo>
                  <a:cubicBezTo>
                    <a:pt x="227" y="14939"/>
                    <a:pt x="227" y="14879"/>
                    <a:pt x="239" y="14844"/>
                  </a:cubicBezTo>
                  <a:cubicBezTo>
                    <a:pt x="275" y="14689"/>
                    <a:pt x="525" y="14510"/>
                    <a:pt x="680" y="14451"/>
                  </a:cubicBezTo>
                  <a:cubicBezTo>
                    <a:pt x="894" y="14379"/>
                    <a:pt x="1144" y="14367"/>
                    <a:pt x="1382" y="14356"/>
                  </a:cubicBezTo>
                  <a:lnTo>
                    <a:pt x="1501" y="14344"/>
                  </a:lnTo>
                  <a:cubicBezTo>
                    <a:pt x="1870" y="14332"/>
                    <a:pt x="2156" y="14272"/>
                    <a:pt x="2489" y="14022"/>
                  </a:cubicBezTo>
                  <a:cubicBezTo>
                    <a:pt x="2785" y="13815"/>
                    <a:pt x="3032" y="13655"/>
                    <a:pt x="3267" y="13655"/>
                  </a:cubicBezTo>
                  <a:cubicBezTo>
                    <a:pt x="3382" y="13655"/>
                    <a:pt x="3495" y="13694"/>
                    <a:pt x="3609" y="13784"/>
                  </a:cubicBezTo>
                  <a:cubicBezTo>
                    <a:pt x="3631" y="13799"/>
                    <a:pt x="3657" y="13809"/>
                    <a:pt x="3683" y="13809"/>
                  </a:cubicBezTo>
                  <a:cubicBezTo>
                    <a:pt x="3699" y="13809"/>
                    <a:pt x="3714" y="13805"/>
                    <a:pt x="3728" y="13796"/>
                  </a:cubicBezTo>
                  <a:cubicBezTo>
                    <a:pt x="3763" y="13772"/>
                    <a:pt x="3787" y="13736"/>
                    <a:pt x="3787" y="13701"/>
                  </a:cubicBezTo>
                  <a:cubicBezTo>
                    <a:pt x="3799" y="13558"/>
                    <a:pt x="3787" y="13439"/>
                    <a:pt x="3763" y="13332"/>
                  </a:cubicBezTo>
                  <a:cubicBezTo>
                    <a:pt x="3740" y="13224"/>
                    <a:pt x="3680" y="13141"/>
                    <a:pt x="3597" y="13094"/>
                  </a:cubicBezTo>
                  <a:cubicBezTo>
                    <a:pt x="3532" y="13060"/>
                    <a:pt x="3456" y="13046"/>
                    <a:pt x="3375" y="13046"/>
                  </a:cubicBezTo>
                  <a:cubicBezTo>
                    <a:pt x="3168" y="13046"/>
                    <a:pt x="2923" y="13133"/>
                    <a:pt x="2727" y="13201"/>
                  </a:cubicBezTo>
                  <a:cubicBezTo>
                    <a:pt x="2680" y="13213"/>
                    <a:pt x="2632" y="13236"/>
                    <a:pt x="2597" y="13248"/>
                  </a:cubicBezTo>
                  <a:cubicBezTo>
                    <a:pt x="2165" y="13378"/>
                    <a:pt x="1784" y="13470"/>
                    <a:pt x="1402" y="13470"/>
                  </a:cubicBezTo>
                  <a:cubicBezTo>
                    <a:pt x="1258" y="13470"/>
                    <a:pt x="1113" y="13456"/>
                    <a:pt x="965" y="13427"/>
                  </a:cubicBezTo>
                  <a:cubicBezTo>
                    <a:pt x="787" y="13403"/>
                    <a:pt x="584" y="13308"/>
                    <a:pt x="561" y="13213"/>
                  </a:cubicBezTo>
                  <a:cubicBezTo>
                    <a:pt x="549" y="13177"/>
                    <a:pt x="572" y="13141"/>
                    <a:pt x="620" y="13082"/>
                  </a:cubicBezTo>
                  <a:cubicBezTo>
                    <a:pt x="761" y="12933"/>
                    <a:pt x="982" y="12894"/>
                    <a:pt x="1216" y="12894"/>
                  </a:cubicBezTo>
                  <a:cubicBezTo>
                    <a:pt x="1376" y="12894"/>
                    <a:pt x="1542" y="12912"/>
                    <a:pt x="1692" y="12927"/>
                  </a:cubicBezTo>
                  <a:cubicBezTo>
                    <a:pt x="1775" y="12939"/>
                    <a:pt x="1846" y="12939"/>
                    <a:pt x="1918" y="12951"/>
                  </a:cubicBezTo>
                  <a:cubicBezTo>
                    <a:pt x="2017" y="12959"/>
                    <a:pt x="2122" y="12964"/>
                    <a:pt x="2230" y="12964"/>
                  </a:cubicBezTo>
                  <a:cubicBezTo>
                    <a:pt x="2447" y="12964"/>
                    <a:pt x="2680" y="12943"/>
                    <a:pt x="2918" y="12879"/>
                  </a:cubicBezTo>
                  <a:cubicBezTo>
                    <a:pt x="3061" y="12832"/>
                    <a:pt x="3180" y="12760"/>
                    <a:pt x="3299" y="12689"/>
                  </a:cubicBezTo>
                  <a:cubicBezTo>
                    <a:pt x="3406" y="12629"/>
                    <a:pt x="3501" y="12582"/>
                    <a:pt x="3609" y="12546"/>
                  </a:cubicBezTo>
                  <a:cubicBezTo>
                    <a:pt x="3637" y="12536"/>
                    <a:pt x="3664" y="12532"/>
                    <a:pt x="3690" y="12532"/>
                  </a:cubicBezTo>
                  <a:cubicBezTo>
                    <a:pt x="3867" y="12532"/>
                    <a:pt x="4014" y="12729"/>
                    <a:pt x="4180" y="12998"/>
                  </a:cubicBezTo>
                  <a:cubicBezTo>
                    <a:pt x="4240" y="13082"/>
                    <a:pt x="4299" y="13177"/>
                    <a:pt x="4359" y="13236"/>
                  </a:cubicBezTo>
                  <a:cubicBezTo>
                    <a:pt x="4474" y="13369"/>
                    <a:pt x="4602" y="13415"/>
                    <a:pt x="4724" y="13415"/>
                  </a:cubicBezTo>
                  <a:cubicBezTo>
                    <a:pt x="4931" y="13415"/>
                    <a:pt x="5122" y="13284"/>
                    <a:pt x="5204" y="13224"/>
                  </a:cubicBezTo>
                  <a:cubicBezTo>
                    <a:pt x="5204" y="13224"/>
                    <a:pt x="5204" y="13213"/>
                    <a:pt x="5216" y="13213"/>
                  </a:cubicBezTo>
                  <a:cubicBezTo>
                    <a:pt x="5514" y="12903"/>
                    <a:pt x="5930" y="12701"/>
                    <a:pt x="6395" y="12641"/>
                  </a:cubicBezTo>
                  <a:cubicBezTo>
                    <a:pt x="6466" y="12629"/>
                    <a:pt x="6526" y="12617"/>
                    <a:pt x="6597" y="12617"/>
                  </a:cubicBezTo>
                  <a:cubicBezTo>
                    <a:pt x="6645" y="12605"/>
                    <a:pt x="6680" y="12582"/>
                    <a:pt x="6692" y="12546"/>
                  </a:cubicBezTo>
                  <a:cubicBezTo>
                    <a:pt x="6704" y="12510"/>
                    <a:pt x="6704" y="12462"/>
                    <a:pt x="6680" y="12439"/>
                  </a:cubicBezTo>
                  <a:cubicBezTo>
                    <a:pt x="6383" y="12046"/>
                    <a:pt x="6014" y="11712"/>
                    <a:pt x="5656" y="11391"/>
                  </a:cubicBezTo>
                  <a:cubicBezTo>
                    <a:pt x="5573" y="11319"/>
                    <a:pt x="5490" y="11248"/>
                    <a:pt x="5418" y="11189"/>
                  </a:cubicBezTo>
                  <a:cubicBezTo>
                    <a:pt x="4966" y="10772"/>
                    <a:pt x="4382" y="10224"/>
                    <a:pt x="3882" y="9593"/>
                  </a:cubicBezTo>
                  <a:cubicBezTo>
                    <a:pt x="2870" y="8307"/>
                    <a:pt x="2192" y="6652"/>
                    <a:pt x="2108" y="5283"/>
                  </a:cubicBezTo>
                  <a:cubicBezTo>
                    <a:pt x="2025" y="3819"/>
                    <a:pt x="2418" y="2521"/>
                    <a:pt x="3251" y="1521"/>
                  </a:cubicBezTo>
                  <a:cubicBezTo>
                    <a:pt x="3938" y="712"/>
                    <a:pt x="5077" y="223"/>
                    <a:pt x="6136" y="223"/>
                  </a:cubicBezTo>
                  <a:close/>
                  <a:moveTo>
                    <a:pt x="6141" y="1"/>
                  </a:moveTo>
                  <a:cubicBezTo>
                    <a:pt x="5015" y="1"/>
                    <a:pt x="3808" y="522"/>
                    <a:pt x="3085" y="1378"/>
                  </a:cubicBezTo>
                  <a:cubicBezTo>
                    <a:pt x="2216" y="2414"/>
                    <a:pt x="1799" y="3771"/>
                    <a:pt x="1894" y="5295"/>
                  </a:cubicBezTo>
                  <a:cubicBezTo>
                    <a:pt x="1977" y="6712"/>
                    <a:pt x="2668" y="8414"/>
                    <a:pt x="3716" y="9736"/>
                  </a:cubicBezTo>
                  <a:cubicBezTo>
                    <a:pt x="4216" y="10367"/>
                    <a:pt x="4811" y="10938"/>
                    <a:pt x="5264" y="11355"/>
                  </a:cubicBezTo>
                  <a:cubicBezTo>
                    <a:pt x="5347" y="11415"/>
                    <a:pt x="5430" y="11486"/>
                    <a:pt x="5502" y="11558"/>
                  </a:cubicBezTo>
                  <a:cubicBezTo>
                    <a:pt x="5811" y="11831"/>
                    <a:pt x="6121" y="12105"/>
                    <a:pt x="6383" y="12415"/>
                  </a:cubicBezTo>
                  <a:lnTo>
                    <a:pt x="6359" y="12415"/>
                  </a:lnTo>
                  <a:cubicBezTo>
                    <a:pt x="5847" y="12498"/>
                    <a:pt x="5394" y="12713"/>
                    <a:pt x="5061" y="13046"/>
                  </a:cubicBezTo>
                  <a:cubicBezTo>
                    <a:pt x="4912" y="13153"/>
                    <a:pt x="4805" y="13195"/>
                    <a:pt x="4722" y="13195"/>
                  </a:cubicBezTo>
                  <a:cubicBezTo>
                    <a:pt x="4638" y="13195"/>
                    <a:pt x="4579" y="13153"/>
                    <a:pt x="4525" y="13094"/>
                  </a:cubicBezTo>
                  <a:cubicBezTo>
                    <a:pt x="4478" y="13034"/>
                    <a:pt x="4430" y="12963"/>
                    <a:pt x="4371" y="12879"/>
                  </a:cubicBezTo>
                  <a:cubicBezTo>
                    <a:pt x="4216" y="12632"/>
                    <a:pt x="4009" y="12306"/>
                    <a:pt x="3694" y="12306"/>
                  </a:cubicBezTo>
                  <a:cubicBezTo>
                    <a:pt x="3644" y="12306"/>
                    <a:pt x="3592" y="12314"/>
                    <a:pt x="3537" y="12332"/>
                  </a:cubicBezTo>
                  <a:cubicBezTo>
                    <a:pt x="3406" y="12367"/>
                    <a:pt x="3299" y="12439"/>
                    <a:pt x="3192" y="12498"/>
                  </a:cubicBezTo>
                  <a:cubicBezTo>
                    <a:pt x="3073" y="12570"/>
                    <a:pt x="2966" y="12629"/>
                    <a:pt x="2847" y="12665"/>
                  </a:cubicBezTo>
                  <a:cubicBezTo>
                    <a:pt x="2658" y="12723"/>
                    <a:pt x="2460" y="12741"/>
                    <a:pt x="2273" y="12741"/>
                  </a:cubicBezTo>
                  <a:cubicBezTo>
                    <a:pt x="2153" y="12741"/>
                    <a:pt x="2037" y="12734"/>
                    <a:pt x="1930" y="12724"/>
                  </a:cubicBezTo>
                  <a:cubicBezTo>
                    <a:pt x="1870" y="12724"/>
                    <a:pt x="1787" y="12713"/>
                    <a:pt x="1715" y="12701"/>
                  </a:cubicBezTo>
                  <a:cubicBezTo>
                    <a:pt x="1561" y="12684"/>
                    <a:pt x="1395" y="12666"/>
                    <a:pt x="1231" y="12666"/>
                  </a:cubicBezTo>
                  <a:cubicBezTo>
                    <a:pt x="938" y="12666"/>
                    <a:pt x="652" y="12721"/>
                    <a:pt x="453" y="12927"/>
                  </a:cubicBezTo>
                  <a:cubicBezTo>
                    <a:pt x="322" y="13082"/>
                    <a:pt x="322" y="13201"/>
                    <a:pt x="346" y="13284"/>
                  </a:cubicBezTo>
                  <a:cubicBezTo>
                    <a:pt x="430" y="13546"/>
                    <a:pt x="870" y="13641"/>
                    <a:pt x="918" y="13653"/>
                  </a:cubicBezTo>
                  <a:cubicBezTo>
                    <a:pt x="1077" y="13682"/>
                    <a:pt x="1232" y="13696"/>
                    <a:pt x="1387" y="13696"/>
                  </a:cubicBezTo>
                  <a:cubicBezTo>
                    <a:pt x="1800" y="13696"/>
                    <a:pt x="2209" y="13601"/>
                    <a:pt x="2668" y="13463"/>
                  </a:cubicBezTo>
                  <a:cubicBezTo>
                    <a:pt x="2704" y="13451"/>
                    <a:pt x="2751" y="13427"/>
                    <a:pt x="2811" y="13415"/>
                  </a:cubicBezTo>
                  <a:cubicBezTo>
                    <a:pt x="2958" y="13360"/>
                    <a:pt x="3197" y="13269"/>
                    <a:pt x="3365" y="13269"/>
                  </a:cubicBezTo>
                  <a:cubicBezTo>
                    <a:pt x="3414" y="13269"/>
                    <a:pt x="3457" y="13277"/>
                    <a:pt x="3489" y="13296"/>
                  </a:cubicBezTo>
                  <a:cubicBezTo>
                    <a:pt x="3501" y="13308"/>
                    <a:pt x="3525" y="13320"/>
                    <a:pt x="3537" y="13379"/>
                  </a:cubicBezTo>
                  <a:cubicBezTo>
                    <a:pt x="3549" y="13415"/>
                    <a:pt x="3561" y="13451"/>
                    <a:pt x="3561" y="13498"/>
                  </a:cubicBezTo>
                  <a:cubicBezTo>
                    <a:pt x="3465" y="13457"/>
                    <a:pt x="3369" y="13439"/>
                    <a:pt x="3275" y="13439"/>
                  </a:cubicBezTo>
                  <a:cubicBezTo>
                    <a:pt x="2938" y="13439"/>
                    <a:pt x="2622" y="13667"/>
                    <a:pt x="2370" y="13844"/>
                  </a:cubicBezTo>
                  <a:cubicBezTo>
                    <a:pt x="2073" y="14058"/>
                    <a:pt x="1835" y="14106"/>
                    <a:pt x="1489" y="14129"/>
                  </a:cubicBezTo>
                  <a:lnTo>
                    <a:pt x="1370" y="14129"/>
                  </a:lnTo>
                  <a:cubicBezTo>
                    <a:pt x="1120" y="14141"/>
                    <a:pt x="846" y="14153"/>
                    <a:pt x="608" y="14237"/>
                  </a:cubicBezTo>
                  <a:cubicBezTo>
                    <a:pt x="406" y="14308"/>
                    <a:pt x="72" y="14546"/>
                    <a:pt x="13" y="14796"/>
                  </a:cubicBezTo>
                  <a:cubicBezTo>
                    <a:pt x="1" y="14891"/>
                    <a:pt x="1" y="15034"/>
                    <a:pt x="132" y="15153"/>
                  </a:cubicBezTo>
                  <a:cubicBezTo>
                    <a:pt x="239" y="15261"/>
                    <a:pt x="393" y="15298"/>
                    <a:pt x="559" y="15298"/>
                  </a:cubicBezTo>
                  <a:cubicBezTo>
                    <a:pt x="798" y="15298"/>
                    <a:pt x="1062" y="15221"/>
                    <a:pt x="1251" y="15165"/>
                  </a:cubicBezTo>
                  <a:lnTo>
                    <a:pt x="1323" y="15141"/>
                  </a:lnTo>
                  <a:cubicBezTo>
                    <a:pt x="1799" y="15010"/>
                    <a:pt x="2239" y="14820"/>
                    <a:pt x="2811" y="14510"/>
                  </a:cubicBezTo>
                  <a:cubicBezTo>
                    <a:pt x="2811" y="14498"/>
                    <a:pt x="2835" y="14487"/>
                    <a:pt x="2847" y="14475"/>
                  </a:cubicBezTo>
                  <a:cubicBezTo>
                    <a:pt x="3073" y="14344"/>
                    <a:pt x="3132" y="14332"/>
                    <a:pt x="3144" y="14332"/>
                  </a:cubicBezTo>
                  <a:cubicBezTo>
                    <a:pt x="3180" y="14391"/>
                    <a:pt x="3192" y="14475"/>
                    <a:pt x="3192" y="14534"/>
                  </a:cubicBezTo>
                  <a:lnTo>
                    <a:pt x="3216" y="14689"/>
                  </a:lnTo>
                  <a:cubicBezTo>
                    <a:pt x="3228" y="14820"/>
                    <a:pt x="3239" y="14951"/>
                    <a:pt x="3263" y="15094"/>
                  </a:cubicBezTo>
                  <a:cubicBezTo>
                    <a:pt x="3299" y="15415"/>
                    <a:pt x="3359" y="15832"/>
                    <a:pt x="3597" y="16130"/>
                  </a:cubicBezTo>
                  <a:cubicBezTo>
                    <a:pt x="4003" y="16668"/>
                    <a:pt x="4695" y="16808"/>
                    <a:pt x="5295" y="16808"/>
                  </a:cubicBezTo>
                  <a:cubicBezTo>
                    <a:pt x="5399" y="16808"/>
                    <a:pt x="5500" y="16803"/>
                    <a:pt x="5597" y="16796"/>
                  </a:cubicBezTo>
                  <a:cubicBezTo>
                    <a:pt x="5633" y="16796"/>
                    <a:pt x="5668" y="16784"/>
                    <a:pt x="5704" y="16784"/>
                  </a:cubicBezTo>
                  <a:cubicBezTo>
                    <a:pt x="5835" y="17344"/>
                    <a:pt x="6180" y="17796"/>
                    <a:pt x="6335" y="17975"/>
                  </a:cubicBezTo>
                  <a:cubicBezTo>
                    <a:pt x="6847" y="18582"/>
                    <a:pt x="7550" y="19094"/>
                    <a:pt x="8323" y="19416"/>
                  </a:cubicBezTo>
                  <a:cubicBezTo>
                    <a:pt x="8585" y="19523"/>
                    <a:pt x="8859" y="19606"/>
                    <a:pt x="9157" y="19666"/>
                  </a:cubicBezTo>
                  <a:cubicBezTo>
                    <a:pt x="9157" y="19963"/>
                    <a:pt x="9228" y="20273"/>
                    <a:pt x="9371" y="20547"/>
                  </a:cubicBezTo>
                  <a:cubicBezTo>
                    <a:pt x="9466" y="20749"/>
                    <a:pt x="9597" y="20940"/>
                    <a:pt x="9716" y="21118"/>
                  </a:cubicBezTo>
                  <a:cubicBezTo>
                    <a:pt x="9836" y="21309"/>
                    <a:pt x="9966" y="21511"/>
                    <a:pt x="10074" y="21726"/>
                  </a:cubicBezTo>
                  <a:cubicBezTo>
                    <a:pt x="10205" y="22011"/>
                    <a:pt x="10252" y="22249"/>
                    <a:pt x="10193" y="22464"/>
                  </a:cubicBezTo>
                  <a:lnTo>
                    <a:pt x="10169" y="22547"/>
                  </a:lnTo>
                  <a:cubicBezTo>
                    <a:pt x="10133" y="22690"/>
                    <a:pt x="10097" y="22833"/>
                    <a:pt x="10097" y="22988"/>
                  </a:cubicBezTo>
                  <a:cubicBezTo>
                    <a:pt x="10109" y="23154"/>
                    <a:pt x="10181" y="23404"/>
                    <a:pt x="10324" y="23535"/>
                  </a:cubicBezTo>
                  <a:cubicBezTo>
                    <a:pt x="10395" y="23595"/>
                    <a:pt x="10490" y="23631"/>
                    <a:pt x="10586" y="23631"/>
                  </a:cubicBezTo>
                  <a:lnTo>
                    <a:pt x="10609" y="23631"/>
                  </a:lnTo>
                  <a:cubicBezTo>
                    <a:pt x="10848" y="23619"/>
                    <a:pt x="11038" y="23440"/>
                    <a:pt x="11133" y="23107"/>
                  </a:cubicBezTo>
                  <a:cubicBezTo>
                    <a:pt x="11275" y="22692"/>
                    <a:pt x="11229" y="22254"/>
                    <a:pt x="11170" y="21945"/>
                  </a:cubicBezTo>
                  <a:lnTo>
                    <a:pt x="11170" y="21945"/>
                  </a:lnTo>
                  <a:cubicBezTo>
                    <a:pt x="11173" y="21952"/>
                    <a:pt x="11181" y="21952"/>
                    <a:pt x="11181" y="21952"/>
                  </a:cubicBezTo>
                  <a:cubicBezTo>
                    <a:pt x="11240" y="21987"/>
                    <a:pt x="11288" y="22023"/>
                    <a:pt x="11348" y="22059"/>
                  </a:cubicBezTo>
                  <a:cubicBezTo>
                    <a:pt x="11621" y="22214"/>
                    <a:pt x="11883" y="22368"/>
                    <a:pt x="11955" y="22666"/>
                  </a:cubicBezTo>
                  <a:lnTo>
                    <a:pt x="11967" y="22702"/>
                  </a:lnTo>
                  <a:cubicBezTo>
                    <a:pt x="12014" y="22904"/>
                    <a:pt x="12074" y="23119"/>
                    <a:pt x="12205" y="23309"/>
                  </a:cubicBezTo>
                  <a:cubicBezTo>
                    <a:pt x="12296" y="23446"/>
                    <a:pt x="12507" y="23572"/>
                    <a:pt x="12692" y="23572"/>
                  </a:cubicBezTo>
                  <a:cubicBezTo>
                    <a:pt x="12701" y="23572"/>
                    <a:pt x="12709" y="23572"/>
                    <a:pt x="12717" y="23571"/>
                  </a:cubicBezTo>
                  <a:cubicBezTo>
                    <a:pt x="12848" y="23559"/>
                    <a:pt x="12955" y="23476"/>
                    <a:pt x="13003" y="23357"/>
                  </a:cubicBezTo>
                  <a:cubicBezTo>
                    <a:pt x="13157" y="23023"/>
                    <a:pt x="12919" y="22511"/>
                    <a:pt x="12872" y="22416"/>
                  </a:cubicBezTo>
                  <a:cubicBezTo>
                    <a:pt x="12681" y="22047"/>
                    <a:pt x="12419" y="21773"/>
                    <a:pt x="12157" y="21511"/>
                  </a:cubicBezTo>
                  <a:cubicBezTo>
                    <a:pt x="12014" y="21380"/>
                    <a:pt x="11883" y="21237"/>
                    <a:pt x="11752" y="21083"/>
                  </a:cubicBezTo>
                  <a:cubicBezTo>
                    <a:pt x="11550" y="20833"/>
                    <a:pt x="11336" y="20475"/>
                    <a:pt x="11443" y="20118"/>
                  </a:cubicBezTo>
                  <a:cubicBezTo>
                    <a:pt x="11468" y="20026"/>
                    <a:pt x="11651" y="19958"/>
                    <a:pt x="11934" y="19958"/>
                  </a:cubicBezTo>
                  <a:cubicBezTo>
                    <a:pt x="12055" y="19958"/>
                    <a:pt x="12194" y="19971"/>
                    <a:pt x="12348" y="19999"/>
                  </a:cubicBezTo>
                  <a:cubicBezTo>
                    <a:pt x="12574" y="20035"/>
                    <a:pt x="12895" y="20142"/>
                    <a:pt x="13086" y="20428"/>
                  </a:cubicBezTo>
                  <a:cubicBezTo>
                    <a:pt x="13193" y="20571"/>
                    <a:pt x="13265" y="20737"/>
                    <a:pt x="13336" y="20916"/>
                  </a:cubicBezTo>
                  <a:cubicBezTo>
                    <a:pt x="13372" y="21011"/>
                    <a:pt x="13419" y="21118"/>
                    <a:pt x="13467" y="21225"/>
                  </a:cubicBezTo>
                  <a:cubicBezTo>
                    <a:pt x="13550" y="21380"/>
                    <a:pt x="13824" y="21880"/>
                    <a:pt x="14288" y="22023"/>
                  </a:cubicBezTo>
                  <a:cubicBezTo>
                    <a:pt x="14371" y="22051"/>
                    <a:pt x="14451" y="22064"/>
                    <a:pt x="14531" y="22064"/>
                  </a:cubicBezTo>
                  <a:cubicBezTo>
                    <a:pt x="14658" y="22064"/>
                    <a:pt x="14783" y="22030"/>
                    <a:pt x="14908" y="21964"/>
                  </a:cubicBezTo>
                  <a:cubicBezTo>
                    <a:pt x="15181" y="21809"/>
                    <a:pt x="15229" y="21464"/>
                    <a:pt x="15265" y="21202"/>
                  </a:cubicBezTo>
                  <a:lnTo>
                    <a:pt x="15300" y="20916"/>
                  </a:lnTo>
                  <a:cubicBezTo>
                    <a:pt x="15336" y="20666"/>
                    <a:pt x="15372" y="20416"/>
                    <a:pt x="15396" y="20166"/>
                  </a:cubicBezTo>
                  <a:cubicBezTo>
                    <a:pt x="15420" y="19809"/>
                    <a:pt x="15420" y="19356"/>
                    <a:pt x="15277" y="18928"/>
                  </a:cubicBezTo>
                  <a:cubicBezTo>
                    <a:pt x="15420" y="18820"/>
                    <a:pt x="15562" y="18689"/>
                    <a:pt x="15705" y="18547"/>
                  </a:cubicBezTo>
                  <a:lnTo>
                    <a:pt x="15729" y="18511"/>
                  </a:lnTo>
                  <a:cubicBezTo>
                    <a:pt x="15872" y="18368"/>
                    <a:pt x="16134" y="18094"/>
                    <a:pt x="16003" y="17880"/>
                  </a:cubicBezTo>
                  <a:cubicBezTo>
                    <a:pt x="15935" y="17761"/>
                    <a:pt x="15819" y="17720"/>
                    <a:pt x="15690" y="17720"/>
                  </a:cubicBezTo>
                  <a:cubicBezTo>
                    <a:pt x="15548" y="17720"/>
                    <a:pt x="15390" y="17770"/>
                    <a:pt x="15265" y="17820"/>
                  </a:cubicBezTo>
                  <a:cubicBezTo>
                    <a:pt x="15289" y="17523"/>
                    <a:pt x="15265" y="17237"/>
                    <a:pt x="15074" y="17142"/>
                  </a:cubicBezTo>
                  <a:cubicBezTo>
                    <a:pt x="15032" y="17119"/>
                    <a:pt x="14988" y="17108"/>
                    <a:pt x="14943" y="17108"/>
                  </a:cubicBezTo>
                  <a:cubicBezTo>
                    <a:pt x="14663" y="17108"/>
                    <a:pt x="14354" y="17513"/>
                    <a:pt x="14169" y="17749"/>
                  </a:cubicBezTo>
                  <a:cubicBezTo>
                    <a:pt x="14146" y="17773"/>
                    <a:pt x="14122" y="17796"/>
                    <a:pt x="14110" y="17820"/>
                  </a:cubicBezTo>
                  <a:cubicBezTo>
                    <a:pt x="14051" y="17892"/>
                    <a:pt x="14025" y="17921"/>
                    <a:pt x="13978" y="17921"/>
                  </a:cubicBezTo>
                  <a:cubicBezTo>
                    <a:pt x="13939" y="17921"/>
                    <a:pt x="13886" y="17900"/>
                    <a:pt x="13788" y="17868"/>
                  </a:cubicBezTo>
                  <a:lnTo>
                    <a:pt x="13741" y="17856"/>
                  </a:lnTo>
                  <a:cubicBezTo>
                    <a:pt x="13669" y="17832"/>
                    <a:pt x="13598" y="17808"/>
                    <a:pt x="13526" y="17773"/>
                  </a:cubicBezTo>
                  <a:cubicBezTo>
                    <a:pt x="13193" y="17666"/>
                    <a:pt x="12872" y="17558"/>
                    <a:pt x="12574" y="17380"/>
                  </a:cubicBezTo>
                  <a:cubicBezTo>
                    <a:pt x="12038" y="17070"/>
                    <a:pt x="11586" y="16701"/>
                    <a:pt x="11229" y="16284"/>
                  </a:cubicBezTo>
                  <a:cubicBezTo>
                    <a:pt x="10907" y="15891"/>
                    <a:pt x="10633" y="15451"/>
                    <a:pt x="10359" y="15034"/>
                  </a:cubicBezTo>
                  <a:cubicBezTo>
                    <a:pt x="10014" y="14487"/>
                    <a:pt x="9657" y="13915"/>
                    <a:pt x="9193" y="13439"/>
                  </a:cubicBezTo>
                  <a:cubicBezTo>
                    <a:pt x="8812" y="13058"/>
                    <a:pt x="8359" y="12760"/>
                    <a:pt x="7871" y="12582"/>
                  </a:cubicBezTo>
                  <a:cubicBezTo>
                    <a:pt x="8169" y="12308"/>
                    <a:pt x="8371" y="12034"/>
                    <a:pt x="8514" y="11724"/>
                  </a:cubicBezTo>
                  <a:cubicBezTo>
                    <a:pt x="8788" y="11141"/>
                    <a:pt x="8907" y="10546"/>
                    <a:pt x="8847" y="9986"/>
                  </a:cubicBezTo>
                  <a:cubicBezTo>
                    <a:pt x="8704" y="8605"/>
                    <a:pt x="7800" y="7771"/>
                    <a:pt x="6847" y="6867"/>
                  </a:cubicBezTo>
                  <a:lnTo>
                    <a:pt x="6811" y="6843"/>
                  </a:lnTo>
                  <a:cubicBezTo>
                    <a:pt x="5930" y="6009"/>
                    <a:pt x="5049" y="4807"/>
                    <a:pt x="5871" y="3747"/>
                  </a:cubicBezTo>
                  <a:cubicBezTo>
                    <a:pt x="5953" y="3624"/>
                    <a:pt x="6257" y="3278"/>
                    <a:pt x="6638" y="3278"/>
                  </a:cubicBezTo>
                  <a:cubicBezTo>
                    <a:pt x="6698" y="3278"/>
                    <a:pt x="6760" y="3287"/>
                    <a:pt x="6823" y="3307"/>
                  </a:cubicBezTo>
                  <a:cubicBezTo>
                    <a:pt x="7335" y="3449"/>
                    <a:pt x="7621" y="3890"/>
                    <a:pt x="7692" y="4616"/>
                  </a:cubicBezTo>
                  <a:cubicBezTo>
                    <a:pt x="7704" y="4735"/>
                    <a:pt x="7764" y="4783"/>
                    <a:pt x="7811" y="4807"/>
                  </a:cubicBezTo>
                  <a:cubicBezTo>
                    <a:pt x="7834" y="4818"/>
                    <a:pt x="7858" y="4823"/>
                    <a:pt x="7881" y="4823"/>
                  </a:cubicBezTo>
                  <a:cubicBezTo>
                    <a:pt x="7954" y="4823"/>
                    <a:pt x="8022" y="4777"/>
                    <a:pt x="8050" y="4759"/>
                  </a:cubicBezTo>
                  <a:cubicBezTo>
                    <a:pt x="8514" y="4426"/>
                    <a:pt x="8847" y="4021"/>
                    <a:pt x="9038" y="3545"/>
                  </a:cubicBezTo>
                  <a:cubicBezTo>
                    <a:pt x="9228" y="3080"/>
                    <a:pt x="9240" y="2497"/>
                    <a:pt x="9085" y="2009"/>
                  </a:cubicBezTo>
                  <a:cubicBezTo>
                    <a:pt x="8776" y="1104"/>
                    <a:pt x="7990" y="378"/>
                    <a:pt x="7014" y="116"/>
                  </a:cubicBezTo>
                  <a:cubicBezTo>
                    <a:pt x="6736" y="38"/>
                    <a:pt x="6441" y="1"/>
                    <a:pt x="6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1376900" y="-2055500"/>
              <a:ext cx="41688" cy="47125"/>
            </a:xfrm>
            <a:custGeom>
              <a:avLst/>
              <a:gdLst/>
              <a:ahLst/>
              <a:cxnLst/>
              <a:rect l="l" t="t" r="r" b="b"/>
              <a:pathLst>
                <a:path w="667" h="754" extrusionOk="0">
                  <a:moveTo>
                    <a:pt x="346" y="230"/>
                  </a:moveTo>
                  <a:lnTo>
                    <a:pt x="346" y="230"/>
                  </a:lnTo>
                  <a:cubicBezTo>
                    <a:pt x="405" y="277"/>
                    <a:pt x="405" y="385"/>
                    <a:pt x="381" y="468"/>
                  </a:cubicBezTo>
                  <a:cubicBezTo>
                    <a:pt x="322" y="396"/>
                    <a:pt x="298" y="289"/>
                    <a:pt x="346" y="230"/>
                  </a:cubicBezTo>
                  <a:close/>
                  <a:moveTo>
                    <a:pt x="352" y="1"/>
                  </a:moveTo>
                  <a:cubicBezTo>
                    <a:pt x="342" y="1"/>
                    <a:pt x="332" y="1"/>
                    <a:pt x="322" y="4"/>
                  </a:cubicBezTo>
                  <a:cubicBezTo>
                    <a:pt x="262" y="15"/>
                    <a:pt x="203" y="51"/>
                    <a:pt x="155" y="99"/>
                  </a:cubicBezTo>
                  <a:cubicBezTo>
                    <a:pt x="0" y="313"/>
                    <a:pt x="143" y="587"/>
                    <a:pt x="298" y="718"/>
                  </a:cubicBezTo>
                  <a:cubicBezTo>
                    <a:pt x="322" y="742"/>
                    <a:pt x="357" y="754"/>
                    <a:pt x="393" y="754"/>
                  </a:cubicBezTo>
                  <a:lnTo>
                    <a:pt x="405" y="754"/>
                  </a:lnTo>
                  <a:cubicBezTo>
                    <a:pt x="441" y="754"/>
                    <a:pt x="477" y="730"/>
                    <a:pt x="500" y="706"/>
                  </a:cubicBezTo>
                  <a:cubicBezTo>
                    <a:pt x="643" y="527"/>
                    <a:pt x="667" y="218"/>
                    <a:pt x="488" y="63"/>
                  </a:cubicBezTo>
                  <a:cubicBezTo>
                    <a:pt x="449" y="24"/>
                    <a:pt x="401"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38"/>
          <p:cNvSpPr/>
          <p:nvPr/>
        </p:nvSpPr>
        <p:spPr>
          <a:xfrm flipH="1">
            <a:off x="131613" y="371863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7646438" y="185675"/>
            <a:ext cx="1305250" cy="1478438"/>
          </a:xfrm>
          <a:custGeom>
            <a:avLst/>
            <a:gdLst/>
            <a:ahLst/>
            <a:cxnLst/>
            <a:rect l="l" t="t" r="r" b="b"/>
            <a:pathLst>
              <a:path w="20884" h="23655" extrusionOk="0">
                <a:moveTo>
                  <a:pt x="3059" y="5408"/>
                </a:moveTo>
                <a:cubicBezTo>
                  <a:pt x="3397" y="5408"/>
                  <a:pt x="3976" y="5488"/>
                  <a:pt x="4596" y="5938"/>
                </a:cubicBezTo>
                <a:cubicBezTo>
                  <a:pt x="4168" y="6093"/>
                  <a:pt x="3846" y="6426"/>
                  <a:pt x="3691" y="6593"/>
                </a:cubicBezTo>
                <a:cubicBezTo>
                  <a:pt x="3679" y="6581"/>
                  <a:pt x="3679" y="6581"/>
                  <a:pt x="3668" y="6569"/>
                </a:cubicBezTo>
                <a:cubicBezTo>
                  <a:pt x="3394" y="6200"/>
                  <a:pt x="3096" y="5819"/>
                  <a:pt x="2894" y="5414"/>
                </a:cubicBezTo>
                <a:cubicBezTo>
                  <a:pt x="2939" y="5410"/>
                  <a:pt x="2995" y="5408"/>
                  <a:pt x="3059" y="5408"/>
                </a:cubicBezTo>
                <a:close/>
                <a:moveTo>
                  <a:pt x="2370" y="3140"/>
                </a:moveTo>
                <a:cubicBezTo>
                  <a:pt x="2489" y="3140"/>
                  <a:pt x="2608" y="3152"/>
                  <a:pt x="2715" y="3152"/>
                </a:cubicBezTo>
                <a:cubicBezTo>
                  <a:pt x="2703" y="3188"/>
                  <a:pt x="2691" y="3212"/>
                  <a:pt x="2679" y="3235"/>
                </a:cubicBezTo>
                <a:cubicBezTo>
                  <a:pt x="2667" y="3259"/>
                  <a:pt x="2656" y="3271"/>
                  <a:pt x="2656" y="3295"/>
                </a:cubicBezTo>
                <a:cubicBezTo>
                  <a:pt x="2632" y="3343"/>
                  <a:pt x="2608" y="3390"/>
                  <a:pt x="2596" y="3438"/>
                </a:cubicBezTo>
                <a:cubicBezTo>
                  <a:pt x="2584" y="3450"/>
                  <a:pt x="2584" y="3462"/>
                  <a:pt x="2572" y="3473"/>
                </a:cubicBezTo>
                <a:cubicBezTo>
                  <a:pt x="2560" y="3509"/>
                  <a:pt x="2548" y="3545"/>
                  <a:pt x="2536" y="3569"/>
                </a:cubicBezTo>
                <a:cubicBezTo>
                  <a:pt x="2536" y="3593"/>
                  <a:pt x="2525" y="3604"/>
                  <a:pt x="2525" y="3628"/>
                </a:cubicBezTo>
                <a:cubicBezTo>
                  <a:pt x="2513" y="3652"/>
                  <a:pt x="2501" y="3676"/>
                  <a:pt x="2501" y="3712"/>
                </a:cubicBezTo>
                <a:cubicBezTo>
                  <a:pt x="2489" y="3724"/>
                  <a:pt x="2489" y="3747"/>
                  <a:pt x="2477" y="3759"/>
                </a:cubicBezTo>
                <a:cubicBezTo>
                  <a:pt x="2477" y="3783"/>
                  <a:pt x="2465" y="3819"/>
                  <a:pt x="2465" y="3843"/>
                </a:cubicBezTo>
                <a:cubicBezTo>
                  <a:pt x="2453" y="3854"/>
                  <a:pt x="2453" y="3878"/>
                  <a:pt x="2453" y="3890"/>
                </a:cubicBezTo>
                <a:cubicBezTo>
                  <a:pt x="2441" y="3914"/>
                  <a:pt x="2441" y="3950"/>
                  <a:pt x="2429" y="3974"/>
                </a:cubicBezTo>
                <a:cubicBezTo>
                  <a:pt x="2429" y="3985"/>
                  <a:pt x="2429" y="4009"/>
                  <a:pt x="2429" y="4021"/>
                </a:cubicBezTo>
                <a:cubicBezTo>
                  <a:pt x="2417" y="4045"/>
                  <a:pt x="2417" y="4069"/>
                  <a:pt x="2417" y="4093"/>
                </a:cubicBezTo>
                <a:cubicBezTo>
                  <a:pt x="2417" y="4116"/>
                  <a:pt x="2417" y="4128"/>
                  <a:pt x="2406" y="4152"/>
                </a:cubicBezTo>
                <a:cubicBezTo>
                  <a:pt x="2406" y="4176"/>
                  <a:pt x="2406" y="4200"/>
                  <a:pt x="2406" y="4224"/>
                </a:cubicBezTo>
                <a:cubicBezTo>
                  <a:pt x="2406" y="4235"/>
                  <a:pt x="2406" y="4259"/>
                  <a:pt x="2406" y="4283"/>
                </a:cubicBezTo>
                <a:cubicBezTo>
                  <a:pt x="2406" y="4295"/>
                  <a:pt x="2406" y="4319"/>
                  <a:pt x="2406" y="4343"/>
                </a:cubicBezTo>
                <a:cubicBezTo>
                  <a:pt x="2406" y="4366"/>
                  <a:pt x="2406" y="4378"/>
                  <a:pt x="2406" y="4402"/>
                </a:cubicBezTo>
                <a:cubicBezTo>
                  <a:pt x="2406" y="4426"/>
                  <a:pt x="2406" y="4450"/>
                  <a:pt x="2406" y="4474"/>
                </a:cubicBezTo>
                <a:cubicBezTo>
                  <a:pt x="2406" y="4486"/>
                  <a:pt x="2406" y="4509"/>
                  <a:pt x="2406" y="4521"/>
                </a:cubicBezTo>
                <a:cubicBezTo>
                  <a:pt x="2406" y="4545"/>
                  <a:pt x="2406" y="4569"/>
                  <a:pt x="2417" y="4593"/>
                </a:cubicBezTo>
                <a:cubicBezTo>
                  <a:pt x="2417" y="4605"/>
                  <a:pt x="2417" y="4628"/>
                  <a:pt x="2417" y="4640"/>
                </a:cubicBezTo>
                <a:cubicBezTo>
                  <a:pt x="2417" y="4664"/>
                  <a:pt x="2429" y="4688"/>
                  <a:pt x="2429" y="4712"/>
                </a:cubicBezTo>
                <a:cubicBezTo>
                  <a:pt x="2429" y="4724"/>
                  <a:pt x="2429" y="4747"/>
                  <a:pt x="2441" y="4759"/>
                </a:cubicBezTo>
                <a:cubicBezTo>
                  <a:pt x="2441" y="4783"/>
                  <a:pt x="2441" y="4807"/>
                  <a:pt x="2453" y="4819"/>
                </a:cubicBezTo>
                <a:cubicBezTo>
                  <a:pt x="2453" y="4843"/>
                  <a:pt x="2453" y="4855"/>
                  <a:pt x="2465" y="4878"/>
                </a:cubicBezTo>
                <a:cubicBezTo>
                  <a:pt x="2465" y="4890"/>
                  <a:pt x="2477" y="4914"/>
                  <a:pt x="2477" y="4938"/>
                </a:cubicBezTo>
                <a:cubicBezTo>
                  <a:pt x="2477" y="4950"/>
                  <a:pt x="2489" y="4974"/>
                  <a:pt x="2489" y="4986"/>
                </a:cubicBezTo>
                <a:cubicBezTo>
                  <a:pt x="2501" y="5009"/>
                  <a:pt x="2501" y="5033"/>
                  <a:pt x="2513" y="5045"/>
                </a:cubicBezTo>
                <a:cubicBezTo>
                  <a:pt x="2513" y="5069"/>
                  <a:pt x="2525" y="5081"/>
                  <a:pt x="2525" y="5105"/>
                </a:cubicBezTo>
                <a:cubicBezTo>
                  <a:pt x="2536" y="5117"/>
                  <a:pt x="2536" y="5140"/>
                  <a:pt x="2548" y="5164"/>
                </a:cubicBezTo>
                <a:cubicBezTo>
                  <a:pt x="2548" y="5176"/>
                  <a:pt x="2560" y="5188"/>
                  <a:pt x="2560" y="5212"/>
                </a:cubicBezTo>
                <a:cubicBezTo>
                  <a:pt x="2572" y="5236"/>
                  <a:pt x="2584" y="5248"/>
                  <a:pt x="2584" y="5271"/>
                </a:cubicBezTo>
                <a:cubicBezTo>
                  <a:pt x="2596" y="5283"/>
                  <a:pt x="2596" y="5307"/>
                  <a:pt x="2608" y="5319"/>
                </a:cubicBezTo>
                <a:cubicBezTo>
                  <a:pt x="2620" y="5343"/>
                  <a:pt x="2620" y="5355"/>
                  <a:pt x="2632" y="5378"/>
                </a:cubicBezTo>
                <a:cubicBezTo>
                  <a:pt x="2644" y="5390"/>
                  <a:pt x="2644" y="5414"/>
                  <a:pt x="2656" y="5426"/>
                </a:cubicBezTo>
                <a:cubicBezTo>
                  <a:pt x="2667" y="5450"/>
                  <a:pt x="2679" y="5462"/>
                  <a:pt x="2679" y="5486"/>
                </a:cubicBezTo>
                <a:cubicBezTo>
                  <a:pt x="2691" y="5498"/>
                  <a:pt x="2703" y="5521"/>
                  <a:pt x="2703" y="5533"/>
                </a:cubicBezTo>
                <a:cubicBezTo>
                  <a:pt x="2715" y="5545"/>
                  <a:pt x="2727" y="5569"/>
                  <a:pt x="2739" y="5593"/>
                </a:cubicBezTo>
                <a:cubicBezTo>
                  <a:pt x="2739" y="5605"/>
                  <a:pt x="2751" y="5617"/>
                  <a:pt x="2763" y="5640"/>
                </a:cubicBezTo>
                <a:cubicBezTo>
                  <a:pt x="2775" y="5652"/>
                  <a:pt x="2787" y="5676"/>
                  <a:pt x="2798" y="5688"/>
                </a:cubicBezTo>
                <a:cubicBezTo>
                  <a:pt x="2798" y="5712"/>
                  <a:pt x="2810" y="5724"/>
                  <a:pt x="2822" y="5736"/>
                </a:cubicBezTo>
                <a:cubicBezTo>
                  <a:pt x="2834" y="5759"/>
                  <a:pt x="2846" y="5771"/>
                  <a:pt x="2858" y="5795"/>
                </a:cubicBezTo>
                <a:cubicBezTo>
                  <a:pt x="2858" y="5807"/>
                  <a:pt x="2870" y="5819"/>
                  <a:pt x="2882" y="5843"/>
                </a:cubicBezTo>
                <a:cubicBezTo>
                  <a:pt x="2894" y="5855"/>
                  <a:pt x="2906" y="5879"/>
                  <a:pt x="2917" y="5890"/>
                </a:cubicBezTo>
                <a:cubicBezTo>
                  <a:pt x="2929" y="5914"/>
                  <a:pt x="2929" y="5926"/>
                  <a:pt x="2941" y="5938"/>
                </a:cubicBezTo>
                <a:cubicBezTo>
                  <a:pt x="2953" y="5962"/>
                  <a:pt x="2965" y="5974"/>
                  <a:pt x="2977" y="5998"/>
                </a:cubicBezTo>
                <a:cubicBezTo>
                  <a:pt x="2989" y="6010"/>
                  <a:pt x="3001" y="6021"/>
                  <a:pt x="3013" y="6033"/>
                </a:cubicBezTo>
                <a:cubicBezTo>
                  <a:pt x="3025" y="6057"/>
                  <a:pt x="3037" y="6081"/>
                  <a:pt x="3048" y="6093"/>
                </a:cubicBezTo>
                <a:cubicBezTo>
                  <a:pt x="3060" y="6105"/>
                  <a:pt x="3060" y="6117"/>
                  <a:pt x="3072" y="6140"/>
                </a:cubicBezTo>
                <a:cubicBezTo>
                  <a:pt x="3084" y="6152"/>
                  <a:pt x="3096" y="6176"/>
                  <a:pt x="3108" y="6188"/>
                </a:cubicBezTo>
                <a:cubicBezTo>
                  <a:pt x="3120" y="6200"/>
                  <a:pt x="3132" y="6224"/>
                  <a:pt x="3144" y="6236"/>
                </a:cubicBezTo>
                <a:cubicBezTo>
                  <a:pt x="3156" y="6248"/>
                  <a:pt x="3168" y="6271"/>
                  <a:pt x="3179" y="6295"/>
                </a:cubicBezTo>
                <a:cubicBezTo>
                  <a:pt x="3191" y="6307"/>
                  <a:pt x="3203" y="6319"/>
                  <a:pt x="3215" y="6331"/>
                </a:cubicBezTo>
                <a:cubicBezTo>
                  <a:pt x="3227" y="6343"/>
                  <a:pt x="3239" y="6367"/>
                  <a:pt x="3251" y="6379"/>
                </a:cubicBezTo>
                <a:lnTo>
                  <a:pt x="3251" y="6390"/>
                </a:lnTo>
                <a:cubicBezTo>
                  <a:pt x="3263" y="6402"/>
                  <a:pt x="3275" y="6414"/>
                  <a:pt x="3287" y="6426"/>
                </a:cubicBezTo>
                <a:cubicBezTo>
                  <a:pt x="3298" y="6438"/>
                  <a:pt x="3310" y="6462"/>
                  <a:pt x="3322" y="6474"/>
                </a:cubicBezTo>
                <a:cubicBezTo>
                  <a:pt x="3334" y="6498"/>
                  <a:pt x="3346" y="6510"/>
                  <a:pt x="3346" y="6521"/>
                </a:cubicBezTo>
                <a:cubicBezTo>
                  <a:pt x="3370" y="6533"/>
                  <a:pt x="3382" y="6557"/>
                  <a:pt x="3394" y="6581"/>
                </a:cubicBezTo>
                <a:cubicBezTo>
                  <a:pt x="3406" y="6593"/>
                  <a:pt x="3418" y="6605"/>
                  <a:pt x="3418" y="6605"/>
                </a:cubicBezTo>
                <a:cubicBezTo>
                  <a:pt x="3441" y="6641"/>
                  <a:pt x="3465" y="6676"/>
                  <a:pt x="3489" y="6700"/>
                </a:cubicBezTo>
                <a:cubicBezTo>
                  <a:pt x="3537" y="6771"/>
                  <a:pt x="3584" y="6831"/>
                  <a:pt x="3632" y="6891"/>
                </a:cubicBezTo>
                <a:cubicBezTo>
                  <a:pt x="3644" y="6902"/>
                  <a:pt x="3656" y="6914"/>
                  <a:pt x="3668" y="6926"/>
                </a:cubicBezTo>
                <a:cubicBezTo>
                  <a:pt x="3156" y="6545"/>
                  <a:pt x="2560" y="6260"/>
                  <a:pt x="2013" y="5998"/>
                </a:cubicBezTo>
                <a:cubicBezTo>
                  <a:pt x="1917" y="5938"/>
                  <a:pt x="1810" y="5890"/>
                  <a:pt x="1715" y="5843"/>
                </a:cubicBezTo>
                <a:lnTo>
                  <a:pt x="1608" y="5795"/>
                </a:lnTo>
                <a:cubicBezTo>
                  <a:pt x="1108" y="5557"/>
                  <a:pt x="441" y="5236"/>
                  <a:pt x="322" y="4700"/>
                </a:cubicBezTo>
                <a:cubicBezTo>
                  <a:pt x="227" y="4283"/>
                  <a:pt x="298" y="3950"/>
                  <a:pt x="512" y="3712"/>
                </a:cubicBezTo>
                <a:cubicBezTo>
                  <a:pt x="882" y="3295"/>
                  <a:pt x="1644" y="3140"/>
                  <a:pt x="2370" y="3140"/>
                </a:cubicBezTo>
                <a:close/>
                <a:moveTo>
                  <a:pt x="4811" y="6105"/>
                </a:moveTo>
                <a:cubicBezTo>
                  <a:pt x="5108" y="6367"/>
                  <a:pt x="5358" y="6664"/>
                  <a:pt x="5561" y="7010"/>
                </a:cubicBezTo>
                <a:cubicBezTo>
                  <a:pt x="5073" y="7045"/>
                  <a:pt x="4549" y="7367"/>
                  <a:pt x="4322" y="7522"/>
                </a:cubicBezTo>
                <a:cubicBezTo>
                  <a:pt x="4191" y="7283"/>
                  <a:pt x="4025" y="7033"/>
                  <a:pt x="3834" y="6783"/>
                </a:cubicBezTo>
                <a:cubicBezTo>
                  <a:pt x="3965" y="6629"/>
                  <a:pt x="4334" y="6236"/>
                  <a:pt x="4811" y="6105"/>
                </a:cubicBezTo>
                <a:close/>
                <a:moveTo>
                  <a:pt x="13431" y="3724"/>
                </a:moveTo>
                <a:cubicBezTo>
                  <a:pt x="14050" y="4140"/>
                  <a:pt x="14681" y="4616"/>
                  <a:pt x="15157" y="5164"/>
                </a:cubicBezTo>
                <a:cubicBezTo>
                  <a:pt x="15824" y="5950"/>
                  <a:pt x="16038" y="6593"/>
                  <a:pt x="15836" y="7248"/>
                </a:cubicBezTo>
                <a:cubicBezTo>
                  <a:pt x="15788" y="7450"/>
                  <a:pt x="15586" y="7807"/>
                  <a:pt x="15240" y="8319"/>
                </a:cubicBezTo>
                <a:lnTo>
                  <a:pt x="15229" y="8319"/>
                </a:lnTo>
                <a:cubicBezTo>
                  <a:pt x="15229" y="8319"/>
                  <a:pt x="15217" y="8307"/>
                  <a:pt x="15217" y="8307"/>
                </a:cubicBezTo>
                <a:lnTo>
                  <a:pt x="15169" y="8307"/>
                </a:lnTo>
                <a:cubicBezTo>
                  <a:pt x="15169" y="8295"/>
                  <a:pt x="15157" y="8295"/>
                  <a:pt x="15157" y="8295"/>
                </a:cubicBezTo>
                <a:cubicBezTo>
                  <a:pt x="15145" y="8295"/>
                  <a:pt x="15121" y="8295"/>
                  <a:pt x="15109" y="8284"/>
                </a:cubicBezTo>
                <a:lnTo>
                  <a:pt x="15098" y="8284"/>
                </a:lnTo>
                <a:cubicBezTo>
                  <a:pt x="15074" y="8272"/>
                  <a:pt x="15050" y="8272"/>
                  <a:pt x="15038" y="8260"/>
                </a:cubicBezTo>
                <a:lnTo>
                  <a:pt x="15026" y="8260"/>
                </a:lnTo>
                <a:cubicBezTo>
                  <a:pt x="15002" y="8260"/>
                  <a:pt x="14979" y="8248"/>
                  <a:pt x="14955" y="8236"/>
                </a:cubicBezTo>
                <a:cubicBezTo>
                  <a:pt x="14574" y="8117"/>
                  <a:pt x="14014" y="7879"/>
                  <a:pt x="13538" y="7474"/>
                </a:cubicBezTo>
                <a:lnTo>
                  <a:pt x="13526" y="7474"/>
                </a:lnTo>
                <a:cubicBezTo>
                  <a:pt x="13502" y="7450"/>
                  <a:pt x="13466" y="7414"/>
                  <a:pt x="13431" y="7391"/>
                </a:cubicBezTo>
                <a:cubicBezTo>
                  <a:pt x="13431" y="7391"/>
                  <a:pt x="13431" y="7379"/>
                  <a:pt x="13419" y="7379"/>
                </a:cubicBezTo>
                <a:cubicBezTo>
                  <a:pt x="13395" y="7355"/>
                  <a:pt x="13371" y="7331"/>
                  <a:pt x="13335" y="7295"/>
                </a:cubicBezTo>
                <a:lnTo>
                  <a:pt x="13324" y="7283"/>
                </a:lnTo>
                <a:cubicBezTo>
                  <a:pt x="13300" y="7260"/>
                  <a:pt x="13276" y="7236"/>
                  <a:pt x="13252" y="7200"/>
                </a:cubicBezTo>
                <a:cubicBezTo>
                  <a:pt x="13240" y="7200"/>
                  <a:pt x="13240" y="7188"/>
                  <a:pt x="13228" y="7188"/>
                </a:cubicBezTo>
                <a:cubicBezTo>
                  <a:pt x="13204" y="7152"/>
                  <a:pt x="13181" y="7129"/>
                  <a:pt x="13157" y="7105"/>
                </a:cubicBezTo>
                <a:cubicBezTo>
                  <a:pt x="13157" y="7093"/>
                  <a:pt x="13145" y="7093"/>
                  <a:pt x="13145" y="7081"/>
                </a:cubicBezTo>
                <a:cubicBezTo>
                  <a:pt x="13121" y="7057"/>
                  <a:pt x="13097" y="7022"/>
                  <a:pt x="13085" y="6998"/>
                </a:cubicBezTo>
                <a:cubicBezTo>
                  <a:pt x="13074" y="6986"/>
                  <a:pt x="13062" y="6974"/>
                  <a:pt x="13062" y="6974"/>
                </a:cubicBezTo>
                <a:cubicBezTo>
                  <a:pt x="13038" y="6938"/>
                  <a:pt x="13014" y="6914"/>
                  <a:pt x="13002" y="6891"/>
                </a:cubicBezTo>
                <a:cubicBezTo>
                  <a:pt x="12990" y="6879"/>
                  <a:pt x="12990" y="6867"/>
                  <a:pt x="12978" y="6855"/>
                </a:cubicBezTo>
                <a:cubicBezTo>
                  <a:pt x="12966" y="6831"/>
                  <a:pt x="12943" y="6807"/>
                  <a:pt x="12931" y="6771"/>
                </a:cubicBezTo>
                <a:cubicBezTo>
                  <a:pt x="12919" y="6760"/>
                  <a:pt x="12919" y="6748"/>
                  <a:pt x="12907" y="6736"/>
                </a:cubicBezTo>
                <a:cubicBezTo>
                  <a:pt x="12895" y="6712"/>
                  <a:pt x="12883" y="6688"/>
                  <a:pt x="12871" y="6652"/>
                </a:cubicBezTo>
                <a:cubicBezTo>
                  <a:pt x="12859" y="6641"/>
                  <a:pt x="12847" y="6629"/>
                  <a:pt x="12847" y="6617"/>
                </a:cubicBezTo>
                <a:cubicBezTo>
                  <a:pt x="12835" y="6581"/>
                  <a:pt x="12823" y="6557"/>
                  <a:pt x="12812" y="6533"/>
                </a:cubicBezTo>
                <a:cubicBezTo>
                  <a:pt x="12800" y="6510"/>
                  <a:pt x="12788" y="6498"/>
                  <a:pt x="12788" y="6486"/>
                </a:cubicBezTo>
                <a:cubicBezTo>
                  <a:pt x="12776" y="6450"/>
                  <a:pt x="12764" y="6426"/>
                  <a:pt x="12752" y="6390"/>
                </a:cubicBezTo>
                <a:cubicBezTo>
                  <a:pt x="12752" y="6379"/>
                  <a:pt x="12740" y="6367"/>
                  <a:pt x="12740" y="6343"/>
                </a:cubicBezTo>
                <a:cubicBezTo>
                  <a:pt x="12728" y="6319"/>
                  <a:pt x="12716" y="6283"/>
                  <a:pt x="12704" y="6248"/>
                </a:cubicBezTo>
                <a:cubicBezTo>
                  <a:pt x="12704" y="6236"/>
                  <a:pt x="12704" y="6224"/>
                  <a:pt x="12693" y="6212"/>
                </a:cubicBezTo>
                <a:cubicBezTo>
                  <a:pt x="12681" y="6164"/>
                  <a:pt x="12669" y="6117"/>
                  <a:pt x="12669" y="6069"/>
                </a:cubicBezTo>
                <a:cubicBezTo>
                  <a:pt x="12645" y="5974"/>
                  <a:pt x="12633" y="5890"/>
                  <a:pt x="12633" y="5795"/>
                </a:cubicBezTo>
                <a:cubicBezTo>
                  <a:pt x="12633" y="5783"/>
                  <a:pt x="12633" y="5759"/>
                  <a:pt x="12633" y="5736"/>
                </a:cubicBezTo>
                <a:cubicBezTo>
                  <a:pt x="12621" y="5676"/>
                  <a:pt x="12621" y="5605"/>
                  <a:pt x="12621" y="5545"/>
                </a:cubicBezTo>
                <a:cubicBezTo>
                  <a:pt x="12621" y="5521"/>
                  <a:pt x="12621" y="5509"/>
                  <a:pt x="12621" y="5486"/>
                </a:cubicBezTo>
                <a:cubicBezTo>
                  <a:pt x="12621" y="5426"/>
                  <a:pt x="12633" y="5367"/>
                  <a:pt x="12633" y="5307"/>
                </a:cubicBezTo>
                <a:cubicBezTo>
                  <a:pt x="12633" y="5283"/>
                  <a:pt x="12633" y="5271"/>
                  <a:pt x="12645" y="5259"/>
                </a:cubicBezTo>
                <a:cubicBezTo>
                  <a:pt x="12645" y="5188"/>
                  <a:pt x="12657" y="5128"/>
                  <a:pt x="12669" y="5069"/>
                </a:cubicBezTo>
                <a:cubicBezTo>
                  <a:pt x="12669" y="5057"/>
                  <a:pt x="12669" y="5057"/>
                  <a:pt x="12669" y="5045"/>
                </a:cubicBezTo>
                <a:cubicBezTo>
                  <a:pt x="12823" y="4331"/>
                  <a:pt x="13264" y="3878"/>
                  <a:pt x="13431" y="3724"/>
                </a:cubicBezTo>
                <a:close/>
                <a:moveTo>
                  <a:pt x="5692" y="7224"/>
                </a:moveTo>
                <a:cubicBezTo>
                  <a:pt x="5846" y="7522"/>
                  <a:pt x="5965" y="7843"/>
                  <a:pt x="6049" y="8176"/>
                </a:cubicBezTo>
                <a:cubicBezTo>
                  <a:pt x="5934" y="8151"/>
                  <a:pt x="5818" y="8140"/>
                  <a:pt x="5705" y="8140"/>
                </a:cubicBezTo>
                <a:cubicBezTo>
                  <a:pt x="5239" y="8140"/>
                  <a:pt x="4802" y="8324"/>
                  <a:pt x="4572" y="8438"/>
                </a:cubicBezTo>
                <a:cubicBezTo>
                  <a:pt x="4572" y="8391"/>
                  <a:pt x="4561" y="8343"/>
                  <a:pt x="4561" y="8295"/>
                </a:cubicBezTo>
                <a:cubicBezTo>
                  <a:pt x="4549" y="8248"/>
                  <a:pt x="4549" y="8212"/>
                  <a:pt x="4537" y="8165"/>
                </a:cubicBezTo>
                <a:cubicBezTo>
                  <a:pt x="4525" y="8117"/>
                  <a:pt x="4513" y="8057"/>
                  <a:pt x="4501" y="8010"/>
                </a:cubicBezTo>
                <a:cubicBezTo>
                  <a:pt x="4489" y="7974"/>
                  <a:pt x="4477" y="7938"/>
                  <a:pt x="4477" y="7903"/>
                </a:cubicBezTo>
                <a:cubicBezTo>
                  <a:pt x="4453" y="7843"/>
                  <a:pt x="4430" y="7795"/>
                  <a:pt x="4418" y="7736"/>
                </a:cubicBezTo>
                <a:cubicBezTo>
                  <a:pt x="4608" y="7605"/>
                  <a:pt x="5180" y="7224"/>
                  <a:pt x="5656" y="7224"/>
                </a:cubicBezTo>
                <a:close/>
                <a:moveTo>
                  <a:pt x="5690" y="8364"/>
                </a:moveTo>
                <a:cubicBezTo>
                  <a:pt x="5826" y="8364"/>
                  <a:pt x="5963" y="8382"/>
                  <a:pt x="6096" y="8426"/>
                </a:cubicBezTo>
                <a:cubicBezTo>
                  <a:pt x="6156" y="8772"/>
                  <a:pt x="6180" y="9129"/>
                  <a:pt x="6144" y="9474"/>
                </a:cubicBezTo>
                <a:cubicBezTo>
                  <a:pt x="5912" y="9422"/>
                  <a:pt x="5659" y="9404"/>
                  <a:pt x="5418" y="9404"/>
                </a:cubicBezTo>
                <a:cubicBezTo>
                  <a:pt x="5054" y="9404"/>
                  <a:pt x="4718" y="9446"/>
                  <a:pt x="4525" y="9474"/>
                </a:cubicBezTo>
                <a:cubicBezTo>
                  <a:pt x="4549" y="9355"/>
                  <a:pt x="4561" y="9248"/>
                  <a:pt x="4572" y="9129"/>
                </a:cubicBezTo>
                <a:cubicBezTo>
                  <a:pt x="4572" y="9117"/>
                  <a:pt x="4572" y="9105"/>
                  <a:pt x="4572" y="9093"/>
                </a:cubicBezTo>
                <a:cubicBezTo>
                  <a:pt x="4584" y="9010"/>
                  <a:pt x="4584" y="8927"/>
                  <a:pt x="4584" y="8855"/>
                </a:cubicBezTo>
                <a:cubicBezTo>
                  <a:pt x="4584" y="8819"/>
                  <a:pt x="4584" y="8796"/>
                  <a:pt x="4584" y="8760"/>
                </a:cubicBezTo>
                <a:cubicBezTo>
                  <a:pt x="4584" y="8736"/>
                  <a:pt x="4584" y="8712"/>
                  <a:pt x="4584" y="8676"/>
                </a:cubicBezTo>
                <a:cubicBezTo>
                  <a:pt x="4742" y="8593"/>
                  <a:pt x="5205" y="8364"/>
                  <a:pt x="5690" y="8364"/>
                </a:cubicBezTo>
                <a:close/>
                <a:moveTo>
                  <a:pt x="5440" y="9626"/>
                </a:moveTo>
                <a:cubicBezTo>
                  <a:pt x="5665" y="9626"/>
                  <a:pt x="5898" y="9642"/>
                  <a:pt x="6108" y="9689"/>
                </a:cubicBezTo>
                <a:cubicBezTo>
                  <a:pt x="6096" y="9748"/>
                  <a:pt x="6096" y="9796"/>
                  <a:pt x="6085" y="9855"/>
                </a:cubicBezTo>
                <a:cubicBezTo>
                  <a:pt x="6013" y="10153"/>
                  <a:pt x="5930" y="10427"/>
                  <a:pt x="5823" y="10712"/>
                </a:cubicBezTo>
                <a:cubicBezTo>
                  <a:pt x="5397" y="10532"/>
                  <a:pt x="4904" y="10488"/>
                  <a:pt x="4555" y="10488"/>
                </a:cubicBezTo>
                <a:cubicBezTo>
                  <a:pt x="4445" y="10488"/>
                  <a:pt x="4349" y="10492"/>
                  <a:pt x="4275" y="10498"/>
                </a:cubicBezTo>
                <a:cubicBezTo>
                  <a:pt x="4334" y="10331"/>
                  <a:pt x="4382" y="10165"/>
                  <a:pt x="4430" y="9998"/>
                </a:cubicBezTo>
                <a:cubicBezTo>
                  <a:pt x="4453" y="9903"/>
                  <a:pt x="4465" y="9808"/>
                  <a:pt x="4489" y="9712"/>
                </a:cubicBezTo>
                <a:cubicBezTo>
                  <a:pt x="4643" y="9682"/>
                  <a:pt x="5027" y="9626"/>
                  <a:pt x="5440" y="9626"/>
                </a:cubicBezTo>
                <a:close/>
                <a:moveTo>
                  <a:pt x="4542" y="10713"/>
                </a:moveTo>
                <a:cubicBezTo>
                  <a:pt x="4869" y="10713"/>
                  <a:pt x="5340" y="10748"/>
                  <a:pt x="5739" y="10927"/>
                </a:cubicBezTo>
                <a:cubicBezTo>
                  <a:pt x="5608" y="11224"/>
                  <a:pt x="5442" y="11534"/>
                  <a:pt x="5239" y="11891"/>
                </a:cubicBezTo>
                <a:cubicBezTo>
                  <a:pt x="4893" y="11660"/>
                  <a:pt x="4453" y="11602"/>
                  <a:pt x="4119" y="11602"/>
                </a:cubicBezTo>
                <a:cubicBezTo>
                  <a:pt x="4005" y="11602"/>
                  <a:pt x="3904" y="11608"/>
                  <a:pt x="3822" y="11617"/>
                </a:cubicBezTo>
                <a:cubicBezTo>
                  <a:pt x="3965" y="11332"/>
                  <a:pt x="4084" y="11034"/>
                  <a:pt x="4203" y="10724"/>
                </a:cubicBezTo>
                <a:cubicBezTo>
                  <a:pt x="4271" y="10721"/>
                  <a:pt x="4391" y="10713"/>
                  <a:pt x="4542" y="10713"/>
                </a:cubicBezTo>
                <a:close/>
                <a:moveTo>
                  <a:pt x="4111" y="11823"/>
                </a:moveTo>
                <a:cubicBezTo>
                  <a:pt x="4422" y="11823"/>
                  <a:pt x="4828" y="11874"/>
                  <a:pt x="5132" y="12082"/>
                </a:cubicBezTo>
                <a:cubicBezTo>
                  <a:pt x="4953" y="12367"/>
                  <a:pt x="4763" y="12689"/>
                  <a:pt x="4525" y="13046"/>
                </a:cubicBezTo>
                <a:cubicBezTo>
                  <a:pt x="4260" y="12821"/>
                  <a:pt x="3895" y="12758"/>
                  <a:pt x="3570" y="12758"/>
                </a:cubicBezTo>
                <a:cubicBezTo>
                  <a:pt x="3397" y="12758"/>
                  <a:pt x="3236" y="12775"/>
                  <a:pt x="3108" y="12796"/>
                </a:cubicBezTo>
                <a:cubicBezTo>
                  <a:pt x="3215" y="12629"/>
                  <a:pt x="3322" y="12463"/>
                  <a:pt x="3429" y="12296"/>
                </a:cubicBezTo>
                <a:lnTo>
                  <a:pt x="3441" y="12272"/>
                </a:lnTo>
                <a:cubicBezTo>
                  <a:pt x="3489" y="12201"/>
                  <a:pt x="3537" y="12129"/>
                  <a:pt x="3584" y="12046"/>
                </a:cubicBezTo>
                <a:cubicBezTo>
                  <a:pt x="3620" y="11986"/>
                  <a:pt x="3656" y="11915"/>
                  <a:pt x="3691" y="11855"/>
                </a:cubicBezTo>
                <a:cubicBezTo>
                  <a:pt x="3768" y="11842"/>
                  <a:pt x="3922" y="11823"/>
                  <a:pt x="4111" y="11823"/>
                </a:cubicBezTo>
                <a:close/>
                <a:moveTo>
                  <a:pt x="3579" y="12986"/>
                </a:moveTo>
                <a:cubicBezTo>
                  <a:pt x="3873" y="12986"/>
                  <a:pt x="4198" y="13041"/>
                  <a:pt x="4406" y="13237"/>
                </a:cubicBezTo>
                <a:cubicBezTo>
                  <a:pt x="4191" y="13570"/>
                  <a:pt x="3953" y="13927"/>
                  <a:pt x="3691" y="14332"/>
                </a:cubicBezTo>
                <a:lnTo>
                  <a:pt x="3679" y="14356"/>
                </a:lnTo>
                <a:lnTo>
                  <a:pt x="3441" y="14356"/>
                </a:lnTo>
                <a:cubicBezTo>
                  <a:pt x="3013" y="14391"/>
                  <a:pt x="2548" y="14499"/>
                  <a:pt x="2298" y="14570"/>
                </a:cubicBezTo>
                <a:cubicBezTo>
                  <a:pt x="2417" y="14046"/>
                  <a:pt x="2667" y="13546"/>
                  <a:pt x="2953" y="13058"/>
                </a:cubicBezTo>
                <a:cubicBezTo>
                  <a:pt x="3052" y="13035"/>
                  <a:pt x="3302" y="12986"/>
                  <a:pt x="3579" y="12986"/>
                </a:cubicBezTo>
                <a:close/>
                <a:moveTo>
                  <a:pt x="14032" y="10900"/>
                </a:moveTo>
                <a:cubicBezTo>
                  <a:pt x="14275" y="10900"/>
                  <a:pt x="14588" y="10960"/>
                  <a:pt x="14895" y="11189"/>
                </a:cubicBezTo>
                <a:cubicBezTo>
                  <a:pt x="15026" y="11284"/>
                  <a:pt x="15098" y="11403"/>
                  <a:pt x="15109" y="11558"/>
                </a:cubicBezTo>
                <a:cubicBezTo>
                  <a:pt x="15193" y="12201"/>
                  <a:pt x="14526" y="13368"/>
                  <a:pt x="13062" y="15130"/>
                </a:cubicBezTo>
                <a:cubicBezTo>
                  <a:pt x="11537" y="16965"/>
                  <a:pt x="10663" y="17419"/>
                  <a:pt x="10172" y="17419"/>
                </a:cubicBezTo>
                <a:cubicBezTo>
                  <a:pt x="10099" y="17419"/>
                  <a:pt x="10035" y="17409"/>
                  <a:pt x="9978" y="17392"/>
                </a:cubicBezTo>
                <a:cubicBezTo>
                  <a:pt x="9633" y="17297"/>
                  <a:pt x="9537" y="16439"/>
                  <a:pt x="9525" y="16094"/>
                </a:cubicBezTo>
                <a:cubicBezTo>
                  <a:pt x="10073" y="15451"/>
                  <a:pt x="10657" y="14749"/>
                  <a:pt x="11204" y="14058"/>
                </a:cubicBezTo>
                <a:cubicBezTo>
                  <a:pt x="11216" y="14046"/>
                  <a:pt x="11228" y="14034"/>
                  <a:pt x="11240" y="14022"/>
                </a:cubicBezTo>
                <a:cubicBezTo>
                  <a:pt x="11288" y="13975"/>
                  <a:pt x="11323" y="13927"/>
                  <a:pt x="11359" y="13868"/>
                </a:cubicBezTo>
                <a:cubicBezTo>
                  <a:pt x="11383" y="13856"/>
                  <a:pt x="11395" y="13832"/>
                  <a:pt x="11407" y="13820"/>
                </a:cubicBezTo>
                <a:cubicBezTo>
                  <a:pt x="11442" y="13772"/>
                  <a:pt x="11478" y="13725"/>
                  <a:pt x="11514" y="13677"/>
                </a:cubicBezTo>
                <a:cubicBezTo>
                  <a:pt x="11538" y="13665"/>
                  <a:pt x="11550" y="13641"/>
                  <a:pt x="11561" y="13618"/>
                </a:cubicBezTo>
                <a:cubicBezTo>
                  <a:pt x="11597" y="13582"/>
                  <a:pt x="11633" y="13534"/>
                  <a:pt x="11657" y="13499"/>
                </a:cubicBezTo>
                <a:cubicBezTo>
                  <a:pt x="11680" y="13475"/>
                  <a:pt x="11704" y="13451"/>
                  <a:pt x="11716" y="13427"/>
                </a:cubicBezTo>
                <a:cubicBezTo>
                  <a:pt x="11752" y="13379"/>
                  <a:pt x="11788" y="13344"/>
                  <a:pt x="11811" y="13308"/>
                </a:cubicBezTo>
                <a:cubicBezTo>
                  <a:pt x="11835" y="13284"/>
                  <a:pt x="11847" y="13260"/>
                  <a:pt x="11871" y="13237"/>
                </a:cubicBezTo>
                <a:cubicBezTo>
                  <a:pt x="11919" y="13177"/>
                  <a:pt x="11966" y="13118"/>
                  <a:pt x="12002" y="13058"/>
                </a:cubicBezTo>
                <a:cubicBezTo>
                  <a:pt x="12431" y="12522"/>
                  <a:pt x="13014" y="11760"/>
                  <a:pt x="13621" y="10962"/>
                </a:cubicBezTo>
                <a:cubicBezTo>
                  <a:pt x="13680" y="10941"/>
                  <a:pt x="13832" y="10900"/>
                  <a:pt x="14032" y="10900"/>
                </a:cubicBezTo>
                <a:close/>
                <a:moveTo>
                  <a:pt x="7320" y="226"/>
                </a:moveTo>
                <a:cubicBezTo>
                  <a:pt x="8006" y="226"/>
                  <a:pt x="8567" y="512"/>
                  <a:pt x="9002" y="771"/>
                </a:cubicBezTo>
                <a:cubicBezTo>
                  <a:pt x="10287" y="1592"/>
                  <a:pt x="11311" y="2271"/>
                  <a:pt x="12252" y="2926"/>
                </a:cubicBezTo>
                <a:cubicBezTo>
                  <a:pt x="12466" y="3081"/>
                  <a:pt x="12704" y="3235"/>
                  <a:pt x="12931" y="3390"/>
                </a:cubicBezTo>
                <a:cubicBezTo>
                  <a:pt x="13038" y="3462"/>
                  <a:pt x="13145" y="3521"/>
                  <a:pt x="13240" y="3593"/>
                </a:cubicBezTo>
                <a:cubicBezTo>
                  <a:pt x="12978" y="3843"/>
                  <a:pt x="12383" y="4521"/>
                  <a:pt x="12395" y="5617"/>
                </a:cubicBezTo>
                <a:cubicBezTo>
                  <a:pt x="12395" y="5688"/>
                  <a:pt x="12407" y="5759"/>
                  <a:pt x="12407" y="5843"/>
                </a:cubicBezTo>
                <a:cubicBezTo>
                  <a:pt x="12407" y="5855"/>
                  <a:pt x="12407" y="5867"/>
                  <a:pt x="12419" y="5879"/>
                </a:cubicBezTo>
                <a:cubicBezTo>
                  <a:pt x="12419" y="5950"/>
                  <a:pt x="12431" y="6021"/>
                  <a:pt x="12442" y="6105"/>
                </a:cubicBezTo>
                <a:cubicBezTo>
                  <a:pt x="12466" y="6188"/>
                  <a:pt x="12478" y="6271"/>
                  <a:pt x="12514" y="6355"/>
                </a:cubicBezTo>
                <a:cubicBezTo>
                  <a:pt x="12514" y="6367"/>
                  <a:pt x="12514" y="6379"/>
                  <a:pt x="12514" y="6379"/>
                </a:cubicBezTo>
                <a:cubicBezTo>
                  <a:pt x="12538" y="6462"/>
                  <a:pt x="12573" y="6533"/>
                  <a:pt x="12597" y="6605"/>
                </a:cubicBezTo>
                <a:cubicBezTo>
                  <a:pt x="12609" y="6617"/>
                  <a:pt x="12609" y="6629"/>
                  <a:pt x="12609" y="6641"/>
                </a:cubicBezTo>
                <a:cubicBezTo>
                  <a:pt x="12645" y="6712"/>
                  <a:pt x="12681" y="6783"/>
                  <a:pt x="12716" y="6855"/>
                </a:cubicBezTo>
                <a:cubicBezTo>
                  <a:pt x="12728" y="6855"/>
                  <a:pt x="12728" y="6867"/>
                  <a:pt x="12728" y="6879"/>
                </a:cubicBezTo>
                <a:cubicBezTo>
                  <a:pt x="12776" y="6938"/>
                  <a:pt x="12812" y="7010"/>
                  <a:pt x="12859" y="7069"/>
                </a:cubicBezTo>
                <a:cubicBezTo>
                  <a:pt x="12871" y="7081"/>
                  <a:pt x="12871" y="7081"/>
                  <a:pt x="12871" y="7093"/>
                </a:cubicBezTo>
                <a:cubicBezTo>
                  <a:pt x="12919" y="7164"/>
                  <a:pt x="12978" y="7224"/>
                  <a:pt x="13026" y="7283"/>
                </a:cubicBezTo>
                <a:cubicBezTo>
                  <a:pt x="13538" y="7879"/>
                  <a:pt x="14252" y="8248"/>
                  <a:pt x="14788" y="8426"/>
                </a:cubicBezTo>
                <a:cubicBezTo>
                  <a:pt x="14848" y="8438"/>
                  <a:pt x="14895" y="8462"/>
                  <a:pt x="14943" y="8474"/>
                </a:cubicBezTo>
                <a:cubicBezTo>
                  <a:pt x="14955" y="8474"/>
                  <a:pt x="14955" y="8474"/>
                  <a:pt x="14967" y="8486"/>
                </a:cubicBezTo>
                <a:cubicBezTo>
                  <a:pt x="15014" y="8498"/>
                  <a:pt x="15050" y="8510"/>
                  <a:pt x="15098" y="8522"/>
                </a:cubicBezTo>
                <a:lnTo>
                  <a:pt x="15109" y="8522"/>
                </a:lnTo>
                <a:cubicBezTo>
                  <a:pt x="14657" y="9188"/>
                  <a:pt x="14050" y="10010"/>
                  <a:pt x="13455" y="10796"/>
                </a:cubicBezTo>
                <a:cubicBezTo>
                  <a:pt x="12954" y="11451"/>
                  <a:pt x="12216" y="12427"/>
                  <a:pt x="11835" y="12915"/>
                </a:cubicBezTo>
                <a:cubicBezTo>
                  <a:pt x="11764" y="13010"/>
                  <a:pt x="11692" y="13106"/>
                  <a:pt x="11621" y="13201"/>
                </a:cubicBezTo>
                <a:cubicBezTo>
                  <a:pt x="11597" y="13225"/>
                  <a:pt x="11573" y="13237"/>
                  <a:pt x="11561" y="13260"/>
                </a:cubicBezTo>
                <a:cubicBezTo>
                  <a:pt x="11490" y="13356"/>
                  <a:pt x="11419" y="13439"/>
                  <a:pt x="11347" y="13534"/>
                </a:cubicBezTo>
                <a:cubicBezTo>
                  <a:pt x="11323" y="13558"/>
                  <a:pt x="11311" y="13582"/>
                  <a:pt x="11288" y="13606"/>
                </a:cubicBezTo>
                <a:cubicBezTo>
                  <a:pt x="11228" y="13677"/>
                  <a:pt x="11169" y="13749"/>
                  <a:pt x="11109" y="13820"/>
                </a:cubicBezTo>
                <a:cubicBezTo>
                  <a:pt x="11085" y="13856"/>
                  <a:pt x="11061" y="13891"/>
                  <a:pt x="11038" y="13915"/>
                </a:cubicBezTo>
                <a:cubicBezTo>
                  <a:pt x="10978" y="13999"/>
                  <a:pt x="10907" y="14082"/>
                  <a:pt x="10847" y="14165"/>
                </a:cubicBezTo>
                <a:cubicBezTo>
                  <a:pt x="10799" y="14213"/>
                  <a:pt x="10764" y="14249"/>
                  <a:pt x="10728" y="14296"/>
                </a:cubicBezTo>
                <a:cubicBezTo>
                  <a:pt x="10692" y="14344"/>
                  <a:pt x="10657" y="14391"/>
                  <a:pt x="10621" y="14427"/>
                </a:cubicBezTo>
                <a:cubicBezTo>
                  <a:pt x="10549" y="14522"/>
                  <a:pt x="10478" y="14606"/>
                  <a:pt x="10407" y="14701"/>
                </a:cubicBezTo>
                <a:cubicBezTo>
                  <a:pt x="10383" y="14713"/>
                  <a:pt x="10371" y="14737"/>
                  <a:pt x="10347" y="14761"/>
                </a:cubicBezTo>
                <a:cubicBezTo>
                  <a:pt x="9978" y="15213"/>
                  <a:pt x="9633" y="15630"/>
                  <a:pt x="9335" y="15987"/>
                </a:cubicBezTo>
                <a:cubicBezTo>
                  <a:pt x="8752" y="16677"/>
                  <a:pt x="8228" y="17285"/>
                  <a:pt x="7882" y="17678"/>
                </a:cubicBezTo>
                <a:cubicBezTo>
                  <a:pt x="7870" y="17642"/>
                  <a:pt x="7870" y="17606"/>
                  <a:pt x="7859" y="17570"/>
                </a:cubicBezTo>
                <a:cubicBezTo>
                  <a:pt x="7859" y="17559"/>
                  <a:pt x="7859" y="17547"/>
                  <a:pt x="7859" y="17535"/>
                </a:cubicBezTo>
                <a:cubicBezTo>
                  <a:pt x="7847" y="17499"/>
                  <a:pt x="7847" y="17463"/>
                  <a:pt x="7835" y="17439"/>
                </a:cubicBezTo>
                <a:cubicBezTo>
                  <a:pt x="7835" y="17416"/>
                  <a:pt x="7823" y="17404"/>
                  <a:pt x="7823" y="17392"/>
                </a:cubicBezTo>
                <a:cubicBezTo>
                  <a:pt x="7823" y="17356"/>
                  <a:pt x="7811" y="17332"/>
                  <a:pt x="7811" y="17309"/>
                </a:cubicBezTo>
                <a:cubicBezTo>
                  <a:pt x="7799" y="17285"/>
                  <a:pt x="7799" y="17273"/>
                  <a:pt x="7787" y="17249"/>
                </a:cubicBezTo>
                <a:cubicBezTo>
                  <a:pt x="7787" y="17225"/>
                  <a:pt x="7775" y="17201"/>
                  <a:pt x="7775" y="17178"/>
                </a:cubicBezTo>
                <a:cubicBezTo>
                  <a:pt x="7763" y="17154"/>
                  <a:pt x="7763" y="17130"/>
                  <a:pt x="7751" y="17118"/>
                </a:cubicBezTo>
                <a:cubicBezTo>
                  <a:pt x="7751" y="17094"/>
                  <a:pt x="7740" y="17070"/>
                  <a:pt x="7728" y="17035"/>
                </a:cubicBezTo>
                <a:cubicBezTo>
                  <a:pt x="7728" y="17023"/>
                  <a:pt x="7716" y="16999"/>
                  <a:pt x="7716" y="16975"/>
                </a:cubicBezTo>
                <a:cubicBezTo>
                  <a:pt x="7704" y="16951"/>
                  <a:pt x="7692" y="16928"/>
                  <a:pt x="7692" y="16904"/>
                </a:cubicBezTo>
                <a:cubicBezTo>
                  <a:pt x="7680" y="16880"/>
                  <a:pt x="7668" y="16868"/>
                  <a:pt x="7668" y="16844"/>
                </a:cubicBezTo>
                <a:cubicBezTo>
                  <a:pt x="7656" y="16820"/>
                  <a:pt x="7644" y="16797"/>
                  <a:pt x="7632" y="16773"/>
                </a:cubicBezTo>
                <a:cubicBezTo>
                  <a:pt x="7632" y="16749"/>
                  <a:pt x="7620" y="16725"/>
                  <a:pt x="7609" y="16701"/>
                </a:cubicBezTo>
                <a:cubicBezTo>
                  <a:pt x="7597" y="16677"/>
                  <a:pt x="7585" y="16654"/>
                  <a:pt x="7573" y="16630"/>
                </a:cubicBezTo>
                <a:cubicBezTo>
                  <a:pt x="7573" y="16606"/>
                  <a:pt x="7561" y="16582"/>
                  <a:pt x="7549" y="16570"/>
                </a:cubicBezTo>
                <a:cubicBezTo>
                  <a:pt x="7537" y="16547"/>
                  <a:pt x="7525" y="16523"/>
                  <a:pt x="7513" y="16487"/>
                </a:cubicBezTo>
                <a:cubicBezTo>
                  <a:pt x="7501" y="16475"/>
                  <a:pt x="7489" y="16451"/>
                  <a:pt x="7478" y="16427"/>
                </a:cubicBezTo>
                <a:cubicBezTo>
                  <a:pt x="7466" y="16404"/>
                  <a:pt x="7454" y="16380"/>
                  <a:pt x="7442" y="16356"/>
                </a:cubicBezTo>
                <a:cubicBezTo>
                  <a:pt x="7430" y="16332"/>
                  <a:pt x="7418" y="16308"/>
                  <a:pt x="7406" y="16285"/>
                </a:cubicBezTo>
                <a:cubicBezTo>
                  <a:pt x="7394" y="16261"/>
                  <a:pt x="7382" y="16249"/>
                  <a:pt x="7359" y="16225"/>
                </a:cubicBezTo>
                <a:cubicBezTo>
                  <a:pt x="7347" y="16201"/>
                  <a:pt x="7335" y="16177"/>
                  <a:pt x="7323" y="16154"/>
                </a:cubicBezTo>
                <a:cubicBezTo>
                  <a:pt x="7311" y="16130"/>
                  <a:pt x="7287" y="16106"/>
                  <a:pt x="7275" y="16082"/>
                </a:cubicBezTo>
                <a:cubicBezTo>
                  <a:pt x="7263" y="16058"/>
                  <a:pt x="7251" y="16046"/>
                  <a:pt x="7228" y="16023"/>
                </a:cubicBezTo>
                <a:cubicBezTo>
                  <a:pt x="7216" y="15999"/>
                  <a:pt x="7204" y="15975"/>
                  <a:pt x="7180" y="15951"/>
                </a:cubicBezTo>
                <a:cubicBezTo>
                  <a:pt x="7168" y="15927"/>
                  <a:pt x="7156" y="15904"/>
                  <a:pt x="7132" y="15892"/>
                </a:cubicBezTo>
                <a:cubicBezTo>
                  <a:pt x="7120" y="15868"/>
                  <a:pt x="7097" y="15844"/>
                  <a:pt x="7085" y="15820"/>
                </a:cubicBezTo>
                <a:cubicBezTo>
                  <a:pt x="7061" y="15796"/>
                  <a:pt x="7049" y="15773"/>
                  <a:pt x="7025" y="15761"/>
                </a:cubicBezTo>
                <a:cubicBezTo>
                  <a:pt x="7013" y="15737"/>
                  <a:pt x="6989" y="15713"/>
                  <a:pt x="6966" y="15689"/>
                </a:cubicBezTo>
                <a:cubicBezTo>
                  <a:pt x="6942" y="15665"/>
                  <a:pt x="6906" y="15630"/>
                  <a:pt x="6882" y="15594"/>
                </a:cubicBezTo>
                <a:cubicBezTo>
                  <a:pt x="6847" y="15570"/>
                  <a:pt x="6823" y="15534"/>
                  <a:pt x="6787" y="15511"/>
                </a:cubicBezTo>
                <a:cubicBezTo>
                  <a:pt x="6775" y="15487"/>
                  <a:pt x="6751" y="15463"/>
                  <a:pt x="6727" y="15451"/>
                </a:cubicBezTo>
                <a:cubicBezTo>
                  <a:pt x="6704" y="15427"/>
                  <a:pt x="6680" y="15404"/>
                  <a:pt x="6656" y="15392"/>
                </a:cubicBezTo>
                <a:cubicBezTo>
                  <a:pt x="6632" y="15368"/>
                  <a:pt x="6608" y="15344"/>
                  <a:pt x="6585" y="15332"/>
                </a:cubicBezTo>
                <a:cubicBezTo>
                  <a:pt x="6561" y="15308"/>
                  <a:pt x="6537" y="15296"/>
                  <a:pt x="6513" y="15273"/>
                </a:cubicBezTo>
                <a:cubicBezTo>
                  <a:pt x="6489" y="15249"/>
                  <a:pt x="6466" y="15237"/>
                  <a:pt x="6430" y="15213"/>
                </a:cubicBezTo>
                <a:cubicBezTo>
                  <a:pt x="6406" y="15201"/>
                  <a:pt x="6382" y="15177"/>
                  <a:pt x="6358" y="15165"/>
                </a:cubicBezTo>
                <a:cubicBezTo>
                  <a:pt x="6335" y="15142"/>
                  <a:pt x="6299" y="15130"/>
                  <a:pt x="6275" y="15106"/>
                </a:cubicBezTo>
                <a:cubicBezTo>
                  <a:pt x="6251" y="15094"/>
                  <a:pt x="6227" y="15070"/>
                  <a:pt x="6192" y="15058"/>
                </a:cubicBezTo>
                <a:cubicBezTo>
                  <a:pt x="6168" y="15034"/>
                  <a:pt x="6132" y="15023"/>
                  <a:pt x="6108" y="14999"/>
                </a:cubicBezTo>
                <a:cubicBezTo>
                  <a:pt x="6073" y="14987"/>
                  <a:pt x="6049" y="14975"/>
                  <a:pt x="6025" y="14951"/>
                </a:cubicBezTo>
                <a:cubicBezTo>
                  <a:pt x="5989" y="14939"/>
                  <a:pt x="5954" y="14915"/>
                  <a:pt x="5930" y="14903"/>
                </a:cubicBezTo>
                <a:cubicBezTo>
                  <a:pt x="5894" y="14892"/>
                  <a:pt x="5870" y="14868"/>
                  <a:pt x="5835" y="14856"/>
                </a:cubicBezTo>
                <a:cubicBezTo>
                  <a:pt x="5799" y="14844"/>
                  <a:pt x="5763" y="14832"/>
                  <a:pt x="5727" y="14808"/>
                </a:cubicBezTo>
                <a:cubicBezTo>
                  <a:pt x="5704" y="14796"/>
                  <a:pt x="5668" y="14784"/>
                  <a:pt x="5632" y="14772"/>
                </a:cubicBezTo>
                <a:cubicBezTo>
                  <a:pt x="5596" y="14761"/>
                  <a:pt x="5561" y="14737"/>
                  <a:pt x="5525" y="14725"/>
                </a:cubicBezTo>
                <a:cubicBezTo>
                  <a:pt x="5489" y="14713"/>
                  <a:pt x="5454" y="14701"/>
                  <a:pt x="5418" y="14689"/>
                </a:cubicBezTo>
                <a:cubicBezTo>
                  <a:pt x="5382" y="14677"/>
                  <a:pt x="5346" y="14665"/>
                  <a:pt x="5311" y="14653"/>
                </a:cubicBezTo>
                <a:cubicBezTo>
                  <a:pt x="5275" y="14642"/>
                  <a:pt x="5239" y="14630"/>
                  <a:pt x="5203" y="14618"/>
                </a:cubicBezTo>
                <a:cubicBezTo>
                  <a:pt x="5168" y="14606"/>
                  <a:pt x="5120" y="14594"/>
                  <a:pt x="5084" y="14582"/>
                </a:cubicBezTo>
                <a:cubicBezTo>
                  <a:pt x="5049" y="14570"/>
                  <a:pt x="5001" y="14558"/>
                  <a:pt x="4965" y="14546"/>
                </a:cubicBezTo>
                <a:cubicBezTo>
                  <a:pt x="4918" y="14534"/>
                  <a:pt x="4882" y="14522"/>
                  <a:pt x="4846" y="14522"/>
                </a:cubicBezTo>
                <a:cubicBezTo>
                  <a:pt x="4799" y="14511"/>
                  <a:pt x="4751" y="14499"/>
                  <a:pt x="4703" y="14487"/>
                </a:cubicBezTo>
                <a:cubicBezTo>
                  <a:pt x="4668" y="14475"/>
                  <a:pt x="4632" y="14475"/>
                  <a:pt x="4596" y="14463"/>
                </a:cubicBezTo>
                <a:cubicBezTo>
                  <a:pt x="4537" y="14451"/>
                  <a:pt x="4489" y="14439"/>
                  <a:pt x="4430" y="14439"/>
                </a:cubicBezTo>
                <a:cubicBezTo>
                  <a:pt x="4394" y="14427"/>
                  <a:pt x="4358" y="14427"/>
                  <a:pt x="4322" y="14415"/>
                </a:cubicBezTo>
                <a:cubicBezTo>
                  <a:pt x="4263" y="14403"/>
                  <a:pt x="4191" y="14403"/>
                  <a:pt x="4120" y="14391"/>
                </a:cubicBezTo>
                <a:cubicBezTo>
                  <a:pt x="4096" y="14391"/>
                  <a:pt x="4072" y="14380"/>
                  <a:pt x="4049" y="14380"/>
                </a:cubicBezTo>
                <a:cubicBezTo>
                  <a:pt x="4013" y="14380"/>
                  <a:pt x="3977" y="14380"/>
                  <a:pt x="3941" y="14368"/>
                </a:cubicBezTo>
                <a:cubicBezTo>
                  <a:pt x="5454" y="12034"/>
                  <a:pt x="6037" y="11141"/>
                  <a:pt x="6299" y="9891"/>
                </a:cubicBezTo>
                <a:cubicBezTo>
                  <a:pt x="6323" y="9819"/>
                  <a:pt x="6335" y="9736"/>
                  <a:pt x="6346" y="9653"/>
                </a:cubicBezTo>
                <a:cubicBezTo>
                  <a:pt x="6346" y="9653"/>
                  <a:pt x="6346" y="9653"/>
                  <a:pt x="6346" y="9641"/>
                </a:cubicBezTo>
                <a:cubicBezTo>
                  <a:pt x="6358" y="9629"/>
                  <a:pt x="6358" y="9605"/>
                  <a:pt x="6346" y="9593"/>
                </a:cubicBezTo>
                <a:cubicBezTo>
                  <a:pt x="6525" y="8236"/>
                  <a:pt x="5965" y="6783"/>
                  <a:pt x="4906" y="5890"/>
                </a:cubicBezTo>
                <a:cubicBezTo>
                  <a:pt x="4190" y="5292"/>
                  <a:pt x="3509" y="5177"/>
                  <a:pt x="3098" y="5177"/>
                </a:cubicBezTo>
                <a:cubicBezTo>
                  <a:pt x="2969" y="5177"/>
                  <a:pt x="2867" y="5188"/>
                  <a:pt x="2798" y="5200"/>
                </a:cubicBezTo>
                <a:cubicBezTo>
                  <a:pt x="2548" y="4593"/>
                  <a:pt x="2525" y="3926"/>
                  <a:pt x="3001" y="3116"/>
                </a:cubicBezTo>
                <a:cubicBezTo>
                  <a:pt x="3453" y="2342"/>
                  <a:pt x="5442" y="449"/>
                  <a:pt x="7001" y="247"/>
                </a:cubicBezTo>
                <a:cubicBezTo>
                  <a:pt x="7110" y="233"/>
                  <a:pt x="7217" y="226"/>
                  <a:pt x="7320" y="226"/>
                </a:cubicBezTo>
                <a:close/>
                <a:moveTo>
                  <a:pt x="3632" y="14570"/>
                </a:moveTo>
                <a:cubicBezTo>
                  <a:pt x="3644" y="14570"/>
                  <a:pt x="3656" y="14570"/>
                  <a:pt x="3668" y="14582"/>
                </a:cubicBezTo>
                <a:lnTo>
                  <a:pt x="3739" y="14582"/>
                </a:lnTo>
                <a:cubicBezTo>
                  <a:pt x="3894" y="14594"/>
                  <a:pt x="4060" y="14606"/>
                  <a:pt x="4251" y="14630"/>
                </a:cubicBezTo>
                <a:cubicBezTo>
                  <a:pt x="4263" y="14630"/>
                  <a:pt x="4263" y="14642"/>
                  <a:pt x="4287" y="14642"/>
                </a:cubicBezTo>
                <a:cubicBezTo>
                  <a:pt x="4299" y="14642"/>
                  <a:pt x="4322" y="14642"/>
                  <a:pt x="4346" y="14653"/>
                </a:cubicBezTo>
                <a:cubicBezTo>
                  <a:pt x="4382" y="14653"/>
                  <a:pt x="4406" y="14653"/>
                  <a:pt x="4430" y="14665"/>
                </a:cubicBezTo>
                <a:cubicBezTo>
                  <a:pt x="4441" y="14665"/>
                  <a:pt x="4465" y="14665"/>
                  <a:pt x="4477" y="14677"/>
                </a:cubicBezTo>
                <a:cubicBezTo>
                  <a:pt x="4513" y="14677"/>
                  <a:pt x="4549" y="14689"/>
                  <a:pt x="4584" y="14689"/>
                </a:cubicBezTo>
                <a:cubicBezTo>
                  <a:pt x="4584" y="14689"/>
                  <a:pt x="4596" y="14701"/>
                  <a:pt x="4608" y="14701"/>
                </a:cubicBezTo>
                <a:cubicBezTo>
                  <a:pt x="4656" y="14701"/>
                  <a:pt x="4692" y="14713"/>
                  <a:pt x="4727" y="14725"/>
                </a:cubicBezTo>
                <a:lnTo>
                  <a:pt x="4751" y="14725"/>
                </a:lnTo>
                <a:cubicBezTo>
                  <a:pt x="4799" y="14737"/>
                  <a:pt x="4846" y="14749"/>
                  <a:pt x="4882" y="14761"/>
                </a:cubicBezTo>
                <a:cubicBezTo>
                  <a:pt x="4894" y="14761"/>
                  <a:pt x="4906" y="14761"/>
                  <a:pt x="4906" y="14772"/>
                </a:cubicBezTo>
                <a:cubicBezTo>
                  <a:pt x="4953" y="14784"/>
                  <a:pt x="5001" y="14796"/>
                  <a:pt x="5037" y="14808"/>
                </a:cubicBezTo>
                <a:lnTo>
                  <a:pt x="5061" y="14808"/>
                </a:lnTo>
                <a:cubicBezTo>
                  <a:pt x="5108" y="14820"/>
                  <a:pt x="5156" y="14844"/>
                  <a:pt x="5203" y="14856"/>
                </a:cubicBezTo>
                <a:lnTo>
                  <a:pt x="5215" y="14856"/>
                </a:lnTo>
                <a:cubicBezTo>
                  <a:pt x="5263" y="14880"/>
                  <a:pt x="5311" y="14892"/>
                  <a:pt x="5358" y="14903"/>
                </a:cubicBezTo>
                <a:cubicBezTo>
                  <a:pt x="5358" y="14915"/>
                  <a:pt x="5370" y="14915"/>
                  <a:pt x="5370" y="14915"/>
                </a:cubicBezTo>
                <a:cubicBezTo>
                  <a:pt x="5418" y="14927"/>
                  <a:pt x="5465" y="14951"/>
                  <a:pt x="5513" y="14975"/>
                </a:cubicBezTo>
                <a:lnTo>
                  <a:pt x="5537" y="14975"/>
                </a:lnTo>
                <a:cubicBezTo>
                  <a:pt x="5573" y="14999"/>
                  <a:pt x="5620" y="15011"/>
                  <a:pt x="5668" y="15034"/>
                </a:cubicBezTo>
                <a:cubicBezTo>
                  <a:pt x="5680" y="15046"/>
                  <a:pt x="5680" y="15046"/>
                  <a:pt x="5692" y="15046"/>
                </a:cubicBezTo>
                <a:cubicBezTo>
                  <a:pt x="5739" y="15070"/>
                  <a:pt x="5775" y="15094"/>
                  <a:pt x="5823" y="15106"/>
                </a:cubicBezTo>
                <a:cubicBezTo>
                  <a:pt x="5823" y="15118"/>
                  <a:pt x="5835" y="15118"/>
                  <a:pt x="5846" y="15130"/>
                </a:cubicBezTo>
                <a:cubicBezTo>
                  <a:pt x="5882" y="15142"/>
                  <a:pt x="5930" y="15165"/>
                  <a:pt x="5965" y="15189"/>
                </a:cubicBezTo>
                <a:cubicBezTo>
                  <a:pt x="5977" y="15201"/>
                  <a:pt x="5989" y="15201"/>
                  <a:pt x="6001" y="15213"/>
                </a:cubicBezTo>
                <a:cubicBezTo>
                  <a:pt x="6037" y="15237"/>
                  <a:pt x="6085" y="15261"/>
                  <a:pt x="6120" y="15284"/>
                </a:cubicBezTo>
                <a:cubicBezTo>
                  <a:pt x="6132" y="15284"/>
                  <a:pt x="6144" y="15296"/>
                  <a:pt x="6156" y="15308"/>
                </a:cubicBezTo>
                <a:cubicBezTo>
                  <a:pt x="6192" y="15320"/>
                  <a:pt x="6227" y="15344"/>
                  <a:pt x="6263" y="15380"/>
                </a:cubicBezTo>
                <a:cubicBezTo>
                  <a:pt x="6275" y="15380"/>
                  <a:pt x="6287" y="15392"/>
                  <a:pt x="6299" y="15404"/>
                </a:cubicBezTo>
                <a:cubicBezTo>
                  <a:pt x="6335" y="15427"/>
                  <a:pt x="6370" y="15451"/>
                  <a:pt x="6406" y="15475"/>
                </a:cubicBezTo>
                <a:cubicBezTo>
                  <a:pt x="6418" y="15487"/>
                  <a:pt x="6430" y="15499"/>
                  <a:pt x="6442" y="15511"/>
                </a:cubicBezTo>
                <a:cubicBezTo>
                  <a:pt x="6477" y="15534"/>
                  <a:pt x="6513" y="15558"/>
                  <a:pt x="6537" y="15594"/>
                </a:cubicBezTo>
                <a:cubicBezTo>
                  <a:pt x="6549" y="15606"/>
                  <a:pt x="6573" y="15618"/>
                  <a:pt x="6585" y="15630"/>
                </a:cubicBezTo>
                <a:cubicBezTo>
                  <a:pt x="6608" y="15654"/>
                  <a:pt x="6644" y="15677"/>
                  <a:pt x="6668" y="15713"/>
                </a:cubicBezTo>
                <a:cubicBezTo>
                  <a:pt x="6692" y="15725"/>
                  <a:pt x="6704" y="15737"/>
                  <a:pt x="6716" y="15761"/>
                </a:cubicBezTo>
                <a:cubicBezTo>
                  <a:pt x="6739" y="15785"/>
                  <a:pt x="6775" y="15808"/>
                  <a:pt x="6799" y="15832"/>
                </a:cubicBezTo>
                <a:cubicBezTo>
                  <a:pt x="6811" y="15856"/>
                  <a:pt x="6835" y="15868"/>
                  <a:pt x="6847" y="15892"/>
                </a:cubicBezTo>
                <a:cubicBezTo>
                  <a:pt x="6870" y="15915"/>
                  <a:pt x="6894" y="15951"/>
                  <a:pt x="6918" y="15975"/>
                </a:cubicBezTo>
                <a:cubicBezTo>
                  <a:pt x="6930" y="15999"/>
                  <a:pt x="6954" y="16011"/>
                  <a:pt x="6966" y="16035"/>
                </a:cubicBezTo>
                <a:cubicBezTo>
                  <a:pt x="6989" y="16058"/>
                  <a:pt x="7013" y="16094"/>
                  <a:pt x="7037" y="16118"/>
                </a:cubicBezTo>
                <a:cubicBezTo>
                  <a:pt x="7049" y="16142"/>
                  <a:pt x="7061" y="16166"/>
                  <a:pt x="7085" y="16189"/>
                </a:cubicBezTo>
                <a:cubicBezTo>
                  <a:pt x="7097" y="16213"/>
                  <a:pt x="7120" y="16249"/>
                  <a:pt x="7144" y="16285"/>
                </a:cubicBezTo>
                <a:cubicBezTo>
                  <a:pt x="7156" y="16308"/>
                  <a:pt x="7168" y="16332"/>
                  <a:pt x="7192" y="16356"/>
                </a:cubicBezTo>
                <a:cubicBezTo>
                  <a:pt x="7204" y="16380"/>
                  <a:pt x="7228" y="16416"/>
                  <a:pt x="7239" y="16451"/>
                </a:cubicBezTo>
                <a:cubicBezTo>
                  <a:pt x="7251" y="16475"/>
                  <a:pt x="7275" y="16499"/>
                  <a:pt x="7287" y="16523"/>
                </a:cubicBezTo>
                <a:cubicBezTo>
                  <a:pt x="7299" y="16558"/>
                  <a:pt x="7323" y="16594"/>
                  <a:pt x="7335" y="16630"/>
                </a:cubicBezTo>
                <a:cubicBezTo>
                  <a:pt x="7347" y="16654"/>
                  <a:pt x="7359" y="16677"/>
                  <a:pt x="7370" y="16713"/>
                </a:cubicBezTo>
                <a:cubicBezTo>
                  <a:pt x="7382" y="16749"/>
                  <a:pt x="7406" y="16773"/>
                  <a:pt x="7418" y="16808"/>
                </a:cubicBezTo>
                <a:cubicBezTo>
                  <a:pt x="7430" y="16844"/>
                  <a:pt x="7442" y="16880"/>
                  <a:pt x="7454" y="16904"/>
                </a:cubicBezTo>
                <a:cubicBezTo>
                  <a:pt x="7466" y="16939"/>
                  <a:pt x="7478" y="16975"/>
                  <a:pt x="7489" y="17011"/>
                </a:cubicBezTo>
                <a:cubicBezTo>
                  <a:pt x="7501" y="17047"/>
                  <a:pt x="7513" y="17082"/>
                  <a:pt x="7525" y="17118"/>
                </a:cubicBezTo>
                <a:cubicBezTo>
                  <a:pt x="7537" y="17154"/>
                  <a:pt x="7549" y="17189"/>
                  <a:pt x="7561" y="17225"/>
                </a:cubicBezTo>
                <a:cubicBezTo>
                  <a:pt x="7561" y="17261"/>
                  <a:pt x="7573" y="17297"/>
                  <a:pt x="7585" y="17332"/>
                </a:cubicBezTo>
                <a:cubicBezTo>
                  <a:pt x="7597" y="17368"/>
                  <a:pt x="7609" y="17404"/>
                  <a:pt x="7609" y="17451"/>
                </a:cubicBezTo>
                <a:cubicBezTo>
                  <a:pt x="7620" y="17487"/>
                  <a:pt x="7620" y="17523"/>
                  <a:pt x="7632" y="17559"/>
                </a:cubicBezTo>
                <a:cubicBezTo>
                  <a:pt x="7644" y="17594"/>
                  <a:pt x="7644" y="17642"/>
                  <a:pt x="7656" y="17678"/>
                </a:cubicBezTo>
                <a:cubicBezTo>
                  <a:pt x="7656" y="17713"/>
                  <a:pt x="7668" y="17761"/>
                  <a:pt x="7668" y="17797"/>
                </a:cubicBezTo>
                <a:cubicBezTo>
                  <a:pt x="7680" y="17832"/>
                  <a:pt x="7680" y="17868"/>
                  <a:pt x="7680" y="17904"/>
                </a:cubicBezTo>
                <a:cubicBezTo>
                  <a:pt x="7668" y="17916"/>
                  <a:pt x="7656" y="17928"/>
                  <a:pt x="7644" y="17951"/>
                </a:cubicBezTo>
                <a:cubicBezTo>
                  <a:pt x="7632" y="17963"/>
                  <a:pt x="7620" y="17975"/>
                  <a:pt x="7597" y="17999"/>
                </a:cubicBezTo>
                <a:cubicBezTo>
                  <a:pt x="7585" y="18011"/>
                  <a:pt x="7561" y="18035"/>
                  <a:pt x="7549" y="18059"/>
                </a:cubicBezTo>
                <a:cubicBezTo>
                  <a:pt x="7537" y="18071"/>
                  <a:pt x="7513" y="18082"/>
                  <a:pt x="7501" y="18094"/>
                </a:cubicBezTo>
                <a:cubicBezTo>
                  <a:pt x="7489" y="18118"/>
                  <a:pt x="7466" y="18130"/>
                  <a:pt x="7454" y="18154"/>
                </a:cubicBezTo>
                <a:cubicBezTo>
                  <a:pt x="7442" y="18166"/>
                  <a:pt x="7430" y="18178"/>
                  <a:pt x="7418" y="18190"/>
                </a:cubicBezTo>
                <a:cubicBezTo>
                  <a:pt x="7394" y="18213"/>
                  <a:pt x="7382" y="18225"/>
                  <a:pt x="7359" y="18237"/>
                </a:cubicBezTo>
                <a:cubicBezTo>
                  <a:pt x="7347" y="18249"/>
                  <a:pt x="7335" y="18273"/>
                  <a:pt x="7323" y="18285"/>
                </a:cubicBezTo>
                <a:cubicBezTo>
                  <a:pt x="7311" y="18297"/>
                  <a:pt x="7299" y="18309"/>
                  <a:pt x="7275" y="18321"/>
                </a:cubicBezTo>
                <a:cubicBezTo>
                  <a:pt x="7263" y="18332"/>
                  <a:pt x="7251" y="18344"/>
                  <a:pt x="7239" y="18356"/>
                </a:cubicBezTo>
                <a:cubicBezTo>
                  <a:pt x="7228" y="18368"/>
                  <a:pt x="7216" y="18380"/>
                  <a:pt x="7204" y="18392"/>
                </a:cubicBezTo>
                <a:cubicBezTo>
                  <a:pt x="7192" y="18404"/>
                  <a:pt x="7180" y="18416"/>
                  <a:pt x="7168" y="18428"/>
                </a:cubicBezTo>
                <a:cubicBezTo>
                  <a:pt x="7156" y="18440"/>
                  <a:pt x="7132" y="18452"/>
                  <a:pt x="7120" y="18463"/>
                </a:cubicBezTo>
                <a:cubicBezTo>
                  <a:pt x="7108" y="18475"/>
                  <a:pt x="7108" y="18475"/>
                  <a:pt x="7097" y="18487"/>
                </a:cubicBezTo>
                <a:cubicBezTo>
                  <a:pt x="7073" y="18499"/>
                  <a:pt x="7061" y="18511"/>
                  <a:pt x="7049" y="18523"/>
                </a:cubicBezTo>
                <a:cubicBezTo>
                  <a:pt x="7037" y="18535"/>
                  <a:pt x="7025" y="18535"/>
                  <a:pt x="7025" y="18547"/>
                </a:cubicBezTo>
                <a:cubicBezTo>
                  <a:pt x="7001" y="18559"/>
                  <a:pt x="6989" y="18571"/>
                  <a:pt x="6978" y="18582"/>
                </a:cubicBezTo>
                <a:cubicBezTo>
                  <a:pt x="6966" y="18582"/>
                  <a:pt x="6966" y="18594"/>
                  <a:pt x="6954" y="18594"/>
                </a:cubicBezTo>
                <a:cubicBezTo>
                  <a:pt x="6942" y="18606"/>
                  <a:pt x="6918" y="18618"/>
                  <a:pt x="6906" y="18630"/>
                </a:cubicBezTo>
                <a:cubicBezTo>
                  <a:pt x="6906" y="18630"/>
                  <a:pt x="6894" y="18642"/>
                  <a:pt x="6882" y="18642"/>
                </a:cubicBezTo>
                <a:cubicBezTo>
                  <a:pt x="6870" y="18654"/>
                  <a:pt x="6858" y="18666"/>
                  <a:pt x="6835" y="18678"/>
                </a:cubicBezTo>
                <a:cubicBezTo>
                  <a:pt x="6835" y="18678"/>
                  <a:pt x="6835" y="18690"/>
                  <a:pt x="6823" y="18690"/>
                </a:cubicBezTo>
                <a:cubicBezTo>
                  <a:pt x="6811" y="18702"/>
                  <a:pt x="6787" y="18713"/>
                  <a:pt x="6775" y="18725"/>
                </a:cubicBezTo>
                <a:lnTo>
                  <a:pt x="6763" y="18725"/>
                </a:lnTo>
                <a:cubicBezTo>
                  <a:pt x="6739" y="18749"/>
                  <a:pt x="6716" y="18761"/>
                  <a:pt x="6704" y="18773"/>
                </a:cubicBezTo>
                <a:cubicBezTo>
                  <a:pt x="6632" y="18809"/>
                  <a:pt x="6573" y="18844"/>
                  <a:pt x="6513" y="18880"/>
                </a:cubicBezTo>
                <a:cubicBezTo>
                  <a:pt x="6442" y="18916"/>
                  <a:pt x="6370" y="18952"/>
                  <a:pt x="6299" y="18999"/>
                </a:cubicBezTo>
                <a:cubicBezTo>
                  <a:pt x="6092" y="19126"/>
                  <a:pt x="5810" y="19205"/>
                  <a:pt x="5512" y="19205"/>
                </a:cubicBezTo>
                <a:cubicBezTo>
                  <a:pt x="5193" y="19205"/>
                  <a:pt x="4856" y="19114"/>
                  <a:pt x="4572" y="18892"/>
                </a:cubicBezTo>
                <a:cubicBezTo>
                  <a:pt x="3489" y="18071"/>
                  <a:pt x="2477" y="17130"/>
                  <a:pt x="2286" y="15927"/>
                </a:cubicBezTo>
                <a:cubicBezTo>
                  <a:pt x="2239" y="15606"/>
                  <a:pt x="2251" y="15034"/>
                  <a:pt x="2263" y="14820"/>
                </a:cubicBezTo>
                <a:cubicBezTo>
                  <a:pt x="2286" y="14808"/>
                  <a:pt x="2310" y="14808"/>
                  <a:pt x="2346" y="14796"/>
                </a:cubicBezTo>
                <a:cubicBezTo>
                  <a:pt x="2608" y="14725"/>
                  <a:pt x="3096" y="14594"/>
                  <a:pt x="3501" y="14582"/>
                </a:cubicBezTo>
                <a:lnTo>
                  <a:pt x="3525" y="14582"/>
                </a:lnTo>
                <a:cubicBezTo>
                  <a:pt x="3549" y="14582"/>
                  <a:pt x="3560" y="14582"/>
                  <a:pt x="3584" y="14570"/>
                </a:cubicBezTo>
                <a:close/>
                <a:moveTo>
                  <a:pt x="16002" y="7462"/>
                </a:moveTo>
                <a:cubicBezTo>
                  <a:pt x="16514" y="7819"/>
                  <a:pt x="17098" y="8010"/>
                  <a:pt x="17907" y="8117"/>
                </a:cubicBezTo>
                <a:cubicBezTo>
                  <a:pt x="18003" y="8129"/>
                  <a:pt x="18110" y="8141"/>
                  <a:pt x="18229" y="8141"/>
                </a:cubicBezTo>
                <a:cubicBezTo>
                  <a:pt x="18503" y="8176"/>
                  <a:pt x="18824" y="8200"/>
                  <a:pt x="19122" y="8272"/>
                </a:cubicBezTo>
                <a:cubicBezTo>
                  <a:pt x="19122" y="8284"/>
                  <a:pt x="19122" y="8295"/>
                  <a:pt x="19122" y="8307"/>
                </a:cubicBezTo>
                <a:cubicBezTo>
                  <a:pt x="19122" y="8319"/>
                  <a:pt x="19122" y="8319"/>
                  <a:pt x="19122" y="8319"/>
                </a:cubicBezTo>
                <a:cubicBezTo>
                  <a:pt x="19122" y="8379"/>
                  <a:pt x="19122" y="8450"/>
                  <a:pt x="19110" y="8534"/>
                </a:cubicBezTo>
                <a:cubicBezTo>
                  <a:pt x="19110" y="8546"/>
                  <a:pt x="19110" y="8546"/>
                  <a:pt x="19110" y="8557"/>
                </a:cubicBezTo>
                <a:cubicBezTo>
                  <a:pt x="19110" y="8593"/>
                  <a:pt x="19110" y="8629"/>
                  <a:pt x="19098" y="8665"/>
                </a:cubicBezTo>
                <a:cubicBezTo>
                  <a:pt x="19098" y="8676"/>
                  <a:pt x="19098" y="8688"/>
                  <a:pt x="19098" y="8700"/>
                </a:cubicBezTo>
                <a:cubicBezTo>
                  <a:pt x="19098" y="8748"/>
                  <a:pt x="19086" y="8784"/>
                  <a:pt x="19086" y="8819"/>
                </a:cubicBezTo>
                <a:cubicBezTo>
                  <a:pt x="19086" y="8843"/>
                  <a:pt x="19074" y="8855"/>
                  <a:pt x="19074" y="8867"/>
                </a:cubicBezTo>
                <a:cubicBezTo>
                  <a:pt x="19074" y="8915"/>
                  <a:pt x="19062" y="8950"/>
                  <a:pt x="19050" y="8998"/>
                </a:cubicBezTo>
                <a:cubicBezTo>
                  <a:pt x="19050" y="9010"/>
                  <a:pt x="19050" y="9034"/>
                  <a:pt x="19039" y="9046"/>
                </a:cubicBezTo>
                <a:cubicBezTo>
                  <a:pt x="19039" y="9093"/>
                  <a:pt x="19027" y="9141"/>
                  <a:pt x="19015" y="9200"/>
                </a:cubicBezTo>
                <a:cubicBezTo>
                  <a:pt x="19003" y="9212"/>
                  <a:pt x="19003" y="9224"/>
                  <a:pt x="19003" y="9236"/>
                </a:cubicBezTo>
                <a:cubicBezTo>
                  <a:pt x="18967" y="9367"/>
                  <a:pt x="18931" y="9510"/>
                  <a:pt x="18872" y="9665"/>
                </a:cubicBezTo>
                <a:cubicBezTo>
                  <a:pt x="18872" y="9689"/>
                  <a:pt x="18860" y="9712"/>
                  <a:pt x="18848" y="9724"/>
                </a:cubicBezTo>
                <a:cubicBezTo>
                  <a:pt x="18836" y="9784"/>
                  <a:pt x="18812" y="9843"/>
                  <a:pt x="18789" y="9891"/>
                </a:cubicBezTo>
                <a:cubicBezTo>
                  <a:pt x="18777" y="9927"/>
                  <a:pt x="18765" y="9950"/>
                  <a:pt x="18753" y="9974"/>
                </a:cubicBezTo>
                <a:cubicBezTo>
                  <a:pt x="18729" y="10034"/>
                  <a:pt x="18705" y="10081"/>
                  <a:pt x="18681" y="10141"/>
                </a:cubicBezTo>
                <a:cubicBezTo>
                  <a:pt x="18669" y="10165"/>
                  <a:pt x="18658" y="10200"/>
                  <a:pt x="18646" y="10224"/>
                </a:cubicBezTo>
                <a:cubicBezTo>
                  <a:pt x="18610" y="10284"/>
                  <a:pt x="18586" y="10331"/>
                  <a:pt x="18562" y="10391"/>
                </a:cubicBezTo>
                <a:cubicBezTo>
                  <a:pt x="18538" y="10415"/>
                  <a:pt x="18527" y="10451"/>
                  <a:pt x="18515" y="10486"/>
                </a:cubicBezTo>
                <a:cubicBezTo>
                  <a:pt x="18479" y="10546"/>
                  <a:pt x="18443" y="10605"/>
                  <a:pt x="18408" y="10665"/>
                </a:cubicBezTo>
                <a:cubicBezTo>
                  <a:pt x="18396" y="10689"/>
                  <a:pt x="18372" y="10712"/>
                  <a:pt x="18360" y="10748"/>
                </a:cubicBezTo>
                <a:cubicBezTo>
                  <a:pt x="18300" y="10832"/>
                  <a:pt x="18253" y="10915"/>
                  <a:pt x="18181" y="11010"/>
                </a:cubicBezTo>
                <a:cubicBezTo>
                  <a:pt x="16479" y="13475"/>
                  <a:pt x="14014" y="16963"/>
                  <a:pt x="12204" y="18809"/>
                </a:cubicBezTo>
                <a:lnTo>
                  <a:pt x="12109" y="18904"/>
                </a:lnTo>
                <a:cubicBezTo>
                  <a:pt x="12002" y="19023"/>
                  <a:pt x="11883" y="19142"/>
                  <a:pt x="11764" y="19249"/>
                </a:cubicBezTo>
                <a:cubicBezTo>
                  <a:pt x="11716" y="19297"/>
                  <a:pt x="11680" y="19344"/>
                  <a:pt x="11633" y="19392"/>
                </a:cubicBezTo>
                <a:cubicBezTo>
                  <a:pt x="11561" y="19464"/>
                  <a:pt x="11502" y="19535"/>
                  <a:pt x="11430" y="19595"/>
                </a:cubicBezTo>
                <a:cubicBezTo>
                  <a:pt x="11371" y="19654"/>
                  <a:pt x="11323" y="19714"/>
                  <a:pt x="11264" y="19761"/>
                </a:cubicBezTo>
                <a:cubicBezTo>
                  <a:pt x="11216" y="19821"/>
                  <a:pt x="11157" y="19880"/>
                  <a:pt x="11097" y="19940"/>
                </a:cubicBezTo>
                <a:cubicBezTo>
                  <a:pt x="11038" y="19987"/>
                  <a:pt x="10990" y="20047"/>
                  <a:pt x="10930" y="20095"/>
                </a:cubicBezTo>
                <a:cubicBezTo>
                  <a:pt x="10883" y="20154"/>
                  <a:pt x="10823" y="20202"/>
                  <a:pt x="10764" y="20261"/>
                </a:cubicBezTo>
                <a:cubicBezTo>
                  <a:pt x="10716" y="20309"/>
                  <a:pt x="10657" y="20368"/>
                  <a:pt x="10609" y="20416"/>
                </a:cubicBezTo>
                <a:cubicBezTo>
                  <a:pt x="10549" y="20464"/>
                  <a:pt x="10502" y="20523"/>
                  <a:pt x="10442" y="20571"/>
                </a:cubicBezTo>
                <a:cubicBezTo>
                  <a:pt x="10395" y="20630"/>
                  <a:pt x="10347" y="20678"/>
                  <a:pt x="10287" y="20726"/>
                </a:cubicBezTo>
                <a:cubicBezTo>
                  <a:pt x="10240" y="20773"/>
                  <a:pt x="10180" y="20821"/>
                  <a:pt x="10133" y="20868"/>
                </a:cubicBezTo>
                <a:cubicBezTo>
                  <a:pt x="10073" y="20928"/>
                  <a:pt x="10026" y="20976"/>
                  <a:pt x="9978" y="21023"/>
                </a:cubicBezTo>
                <a:cubicBezTo>
                  <a:pt x="9918" y="21071"/>
                  <a:pt x="9871" y="21118"/>
                  <a:pt x="9823" y="21154"/>
                </a:cubicBezTo>
                <a:cubicBezTo>
                  <a:pt x="9775" y="21202"/>
                  <a:pt x="9716" y="21249"/>
                  <a:pt x="9668" y="21297"/>
                </a:cubicBezTo>
                <a:cubicBezTo>
                  <a:pt x="9621" y="21333"/>
                  <a:pt x="9573" y="21380"/>
                  <a:pt x="9514" y="21428"/>
                </a:cubicBezTo>
                <a:cubicBezTo>
                  <a:pt x="9466" y="21464"/>
                  <a:pt x="9418" y="21511"/>
                  <a:pt x="9371" y="21547"/>
                </a:cubicBezTo>
                <a:cubicBezTo>
                  <a:pt x="9323" y="21595"/>
                  <a:pt x="9264" y="21630"/>
                  <a:pt x="9216" y="21678"/>
                </a:cubicBezTo>
                <a:cubicBezTo>
                  <a:pt x="9168" y="21714"/>
                  <a:pt x="9121" y="21750"/>
                  <a:pt x="9073" y="21797"/>
                </a:cubicBezTo>
                <a:cubicBezTo>
                  <a:pt x="9025" y="21833"/>
                  <a:pt x="8978" y="21869"/>
                  <a:pt x="8930" y="21904"/>
                </a:cubicBezTo>
                <a:cubicBezTo>
                  <a:pt x="8883" y="21940"/>
                  <a:pt x="8835" y="21976"/>
                  <a:pt x="8787" y="22011"/>
                </a:cubicBezTo>
                <a:cubicBezTo>
                  <a:pt x="8740" y="22047"/>
                  <a:pt x="8692" y="22083"/>
                  <a:pt x="8644" y="22107"/>
                </a:cubicBezTo>
                <a:cubicBezTo>
                  <a:pt x="8597" y="22142"/>
                  <a:pt x="8549" y="22178"/>
                  <a:pt x="8502" y="22202"/>
                </a:cubicBezTo>
                <a:cubicBezTo>
                  <a:pt x="8454" y="22238"/>
                  <a:pt x="8406" y="22273"/>
                  <a:pt x="8359" y="22297"/>
                </a:cubicBezTo>
                <a:cubicBezTo>
                  <a:pt x="8323" y="22321"/>
                  <a:pt x="8275" y="22357"/>
                  <a:pt x="8228" y="22381"/>
                </a:cubicBezTo>
                <a:cubicBezTo>
                  <a:pt x="8180" y="22404"/>
                  <a:pt x="8132" y="22428"/>
                  <a:pt x="8085" y="22452"/>
                </a:cubicBezTo>
                <a:cubicBezTo>
                  <a:pt x="8049" y="22476"/>
                  <a:pt x="8001" y="22500"/>
                  <a:pt x="7954" y="22523"/>
                </a:cubicBezTo>
                <a:cubicBezTo>
                  <a:pt x="7918" y="22547"/>
                  <a:pt x="7870" y="22571"/>
                  <a:pt x="7823" y="22595"/>
                </a:cubicBezTo>
                <a:cubicBezTo>
                  <a:pt x="7775" y="22607"/>
                  <a:pt x="7740" y="22631"/>
                  <a:pt x="7692" y="22642"/>
                </a:cubicBezTo>
                <a:cubicBezTo>
                  <a:pt x="7644" y="22666"/>
                  <a:pt x="7609" y="22678"/>
                  <a:pt x="7561" y="22702"/>
                </a:cubicBezTo>
                <a:cubicBezTo>
                  <a:pt x="7513" y="22714"/>
                  <a:pt x="7478" y="22726"/>
                  <a:pt x="7442" y="22738"/>
                </a:cubicBezTo>
                <a:cubicBezTo>
                  <a:pt x="7406" y="22750"/>
                  <a:pt x="7382" y="22750"/>
                  <a:pt x="7347" y="22762"/>
                </a:cubicBezTo>
                <a:cubicBezTo>
                  <a:pt x="7216" y="22369"/>
                  <a:pt x="7192" y="21892"/>
                  <a:pt x="7263" y="21273"/>
                </a:cubicBezTo>
                <a:cubicBezTo>
                  <a:pt x="7370" y="20273"/>
                  <a:pt x="7168" y="19618"/>
                  <a:pt x="6561" y="19106"/>
                </a:cubicBezTo>
                <a:cubicBezTo>
                  <a:pt x="6585" y="19094"/>
                  <a:pt x="6597" y="19083"/>
                  <a:pt x="6620" y="19071"/>
                </a:cubicBezTo>
                <a:cubicBezTo>
                  <a:pt x="6966" y="18880"/>
                  <a:pt x="7287" y="18690"/>
                  <a:pt x="7882" y="18011"/>
                </a:cubicBezTo>
                <a:cubicBezTo>
                  <a:pt x="8180" y="17678"/>
                  <a:pt x="8704" y="17070"/>
                  <a:pt x="9323" y="16344"/>
                </a:cubicBezTo>
                <a:cubicBezTo>
                  <a:pt x="9359" y="16761"/>
                  <a:pt x="9478" y="17487"/>
                  <a:pt x="9918" y="17606"/>
                </a:cubicBezTo>
                <a:cubicBezTo>
                  <a:pt x="10002" y="17630"/>
                  <a:pt x="10085" y="17654"/>
                  <a:pt x="10180" y="17654"/>
                </a:cubicBezTo>
                <a:cubicBezTo>
                  <a:pt x="10907" y="17654"/>
                  <a:pt x="11907" y="16868"/>
                  <a:pt x="13228" y="15273"/>
                </a:cubicBezTo>
                <a:cubicBezTo>
                  <a:pt x="14752" y="13439"/>
                  <a:pt x="15419" y="12248"/>
                  <a:pt x="15336" y="11534"/>
                </a:cubicBezTo>
                <a:cubicBezTo>
                  <a:pt x="15312" y="11308"/>
                  <a:pt x="15205" y="11129"/>
                  <a:pt x="15026" y="11010"/>
                </a:cubicBezTo>
                <a:cubicBezTo>
                  <a:pt x="14668" y="10746"/>
                  <a:pt x="14303" y="10676"/>
                  <a:pt x="14024" y="10676"/>
                </a:cubicBezTo>
                <a:cubicBezTo>
                  <a:pt x="13951" y="10676"/>
                  <a:pt x="13883" y="10681"/>
                  <a:pt x="13824" y="10689"/>
                </a:cubicBezTo>
                <a:cubicBezTo>
                  <a:pt x="13871" y="10617"/>
                  <a:pt x="13919" y="10546"/>
                  <a:pt x="13978" y="10474"/>
                </a:cubicBezTo>
                <a:cubicBezTo>
                  <a:pt x="13990" y="10462"/>
                  <a:pt x="14014" y="10439"/>
                  <a:pt x="14026" y="10415"/>
                </a:cubicBezTo>
                <a:cubicBezTo>
                  <a:pt x="14086" y="10343"/>
                  <a:pt x="14133" y="10272"/>
                  <a:pt x="14193" y="10200"/>
                </a:cubicBezTo>
                <a:cubicBezTo>
                  <a:pt x="14657" y="9558"/>
                  <a:pt x="15074" y="8986"/>
                  <a:pt x="15383" y="8498"/>
                </a:cubicBezTo>
                <a:cubicBezTo>
                  <a:pt x="15395" y="8498"/>
                  <a:pt x="15395" y="8498"/>
                  <a:pt x="15395" y="8486"/>
                </a:cubicBezTo>
                <a:cubicBezTo>
                  <a:pt x="15443" y="8426"/>
                  <a:pt x="15479" y="8367"/>
                  <a:pt x="15526" y="8307"/>
                </a:cubicBezTo>
                <a:cubicBezTo>
                  <a:pt x="15526" y="8284"/>
                  <a:pt x="15538" y="8272"/>
                  <a:pt x="15550" y="8260"/>
                </a:cubicBezTo>
                <a:cubicBezTo>
                  <a:pt x="15598" y="8176"/>
                  <a:pt x="15645" y="8093"/>
                  <a:pt x="15693" y="8022"/>
                </a:cubicBezTo>
                <a:cubicBezTo>
                  <a:pt x="15717" y="7974"/>
                  <a:pt x="15752" y="7938"/>
                  <a:pt x="15764" y="7903"/>
                </a:cubicBezTo>
                <a:cubicBezTo>
                  <a:pt x="15788" y="7867"/>
                  <a:pt x="15800" y="7843"/>
                  <a:pt x="15812" y="7819"/>
                </a:cubicBezTo>
                <a:cubicBezTo>
                  <a:pt x="15848" y="7760"/>
                  <a:pt x="15883" y="7700"/>
                  <a:pt x="15907" y="7653"/>
                </a:cubicBezTo>
                <a:cubicBezTo>
                  <a:pt x="15907" y="7641"/>
                  <a:pt x="15907" y="7641"/>
                  <a:pt x="15919" y="7641"/>
                </a:cubicBezTo>
                <a:cubicBezTo>
                  <a:pt x="15943" y="7581"/>
                  <a:pt x="15967" y="7522"/>
                  <a:pt x="15991" y="7474"/>
                </a:cubicBezTo>
                <a:cubicBezTo>
                  <a:pt x="15991" y="7474"/>
                  <a:pt x="16002" y="7462"/>
                  <a:pt x="16002" y="7462"/>
                </a:cubicBezTo>
                <a:close/>
                <a:moveTo>
                  <a:pt x="19348" y="8319"/>
                </a:moveTo>
                <a:cubicBezTo>
                  <a:pt x="19384" y="8331"/>
                  <a:pt x="19431" y="8343"/>
                  <a:pt x="19467" y="8355"/>
                </a:cubicBezTo>
                <a:cubicBezTo>
                  <a:pt x="19479" y="8367"/>
                  <a:pt x="19491" y="8367"/>
                  <a:pt x="19503" y="8367"/>
                </a:cubicBezTo>
                <a:lnTo>
                  <a:pt x="19515" y="8367"/>
                </a:lnTo>
                <a:cubicBezTo>
                  <a:pt x="19562" y="8391"/>
                  <a:pt x="19598" y="8403"/>
                  <a:pt x="19646" y="8426"/>
                </a:cubicBezTo>
                <a:cubicBezTo>
                  <a:pt x="19658" y="8426"/>
                  <a:pt x="19658" y="8426"/>
                  <a:pt x="19670" y="8438"/>
                </a:cubicBezTo>
                <a:cubicBezTo>
                  <a:pt x="19717" y="8450"/>
                  <a:pt x="19765" y="8474"/>
                  <a:pt x="19801" y="8498"/>
                </a:cubicBezTo>
                <a:cubicBezTo>
                  <a:pt x="19812" y="8498"/>
                  <a:pt x="19812" y="8510"/>
                  <a:pt x="19824" y="8510"/>
                </a:cubicBezTo>
                <a:cubicBezTo>
                  <a:pt x="19860" y="8534"/>
                  <a:pt x="19896" y="8557"/>
                  <a:pt x="19932" y="8581"/>
                </a:cubicBezTo>
                <a:cubicBezTo>
                  <a:pt x="19943" y="8581"/>
                  <a:pt x="19943" y="8593"/>
                  <a:pt x="19955" y="8593"/>
                </a:cubicBezTo>
                <a:cubicBezTo>
                  <a:pt x="19955" y="8593"/>
                  <a:pt x="19967" y="8593"/>
                  <a:pt x="19967" y="8605"/>
                </a:cubicBezTo>
                <a:cubicBezTo>
                  <a:pt x="19991" y="8617"/>
                  <a:pt x="20015" y="8641"/>
                  <a:pt x="20039" y="8665"/>
                </a:cubicBezTo>
                <a:cubicBezTo>
                  <a:pt x="20051" y="8665"/>
                  <a:pt x="20062" y="8676"/>
                  <a:pt x="20062" y="8688"/>
                </a:cubicBezTo>
                <a:lnTo>
                  <a:pt x="20086" y="8700"/>
                </a:lnTo>
                <a:cubicBezTo>
                  <a:pt x="20110" y="8724"/>
                  <a:pt x="20122" y="8736"/>
                  <a:pt x="20146" y="8760"/>
                </a:cubicBezTo>
                <a:cubicBezTo>
                  <a:pt x="20158" y="8784"/>
                  <a:pt x="20170" y="8796"/>
                  <a:pt x="20182" y="8819"/>
                </a:cubicBezTo>
                <a:lnTo>
                  <a:pt x="20193" y="8819"/>
                </a:lnTo>
                <a:cubicBezTo>
                  <a:pt x="20205" y="8843"/>
                  <a:pt x="20217" y="8855"/>
                  <a:pt x="20229" y="8867"/>
                </a:cubicBezTo>
                <a:cubicBezTo>
                  <a:pt x="20253" y="8915"/>
                  <a:pt x="20277" y="8950"/>
                  <a:pt x="20301" y="8998"/>
                </a:cubicBezTo>
                <a:cubicBezTo>
                  <a:pt x="20622" y="9736"/>
                  <a:pt x="19943" y="10677"/>
                  <a:pt x="19443" y="11355"/>
                </a:cubicBezTo>
                <a:cubicBezTo>
                  <a:pt x="19360" y="11474"/>
                  <a:pt x="19289" y="11582"/>
                  <a:pt x="19217" y="11677"/>
                </a:cubicBezTo>
                <a:cubicBezTo>
                  <a:pt x="17729" y="13844"/>
                  <a:pt x="16133" y="15951"/>
                  <a:pt x="14455" y="17963"/>
                </a:cubicBezTo>
                <a:lnTo>
                  <a:pt x="14086" y="18392"/>
                </a:lnTo>
                <a:cubicBezTo>
                  <a:pt x="12693" y="20071"/>
                  <a:pt x="11240" y="21809"/>
                  <a:pt x="9454" y="22952"/>
                </a:cubicBezTo>
                <a:cubicBezTo>
                  <a:pt x="9207" y="23110"/>
                  <a:pt x="8665" y="23424"/>
                  <a:pt x="8174" y="23424"/>
                </a:cubicBezTo>
                <a:cubicBezTo>
                  <a:pt x="8074" y="23424"/>
                  <a:pt x="7975" y="23411"/>
                  <a:pt x="7882" y="23381"/>
                </a:cubicBezTo>
                <a:cubicBezTo>
                  <a:pt x="7692" y="23321"/>
                  <a:pt x="7549" y="23190"/>
                  <a:pt x="7442" y="22976"/>
                </a:cubicBezTo>
                <a:cubicBezTo>
                  <a:pt x="7466" y="22964"/>
                  <a:pt x="7489" y="22952"/>
                  <a:pt x="7513" y="22952"/>
                </a:cubicBezTo>
                <a:cubicBezTo>
                  <a:pt x="7549" y="22940"/>
                  <a:pt x="7597" y="22928"/>
                  <a:pt x="7632" y="22904"/>
                </a:cubicBezTo>
                <a:cubicBezTo>
                  <a:pt x="7680" y="22893"/>
                  <a:pt x="7728" y="22869"/>
                  <a:pt x="7775" y="22857"/>
                </a:cubicBezTo>
                <a:cubicBezTo>
                  <a:pt x="7823" y="22833"/>
                  <a:pt x="7870" y="22821"/>
                  <a:pt x="7906" y="22797"/>
                </a:cubicBezTo>
                <a:cubicBezTo>
                  <a:pt x="7954" y="22773"/>
                  <a:pt x="8001" y="22750"/>
                  <a:pt x="8049" y="22726"/>
                </a:cubicBezTo>
                <a:cubicBezTo>
                  <a:pt x="8097" y="22702"/>
                  <a:pt x="8144" y="22678"/>
                  <a:pt x="8180" y="22654"/>
                </a:cubicBezTo>
                <a:cubicBezTo>
                  <a:pt x="8228" y="22631"/>
                  <a:pt x="8287" y="22607"/>
                  <a:pt x="8335" y="22571"/>
                </a:cubicBezTo>
                <a:cubicBezTo>
                  <a:pt x="8371" y="22547"/>
                  <a:pt x="8418" y="22523"/>
                  <a:pt x="8466" y="22500"/>
                </a:cubicBezTo>
                <a:cubicBezTo>
                  <a:pt x="8513" y="22464"/>
                  <a:pt x="8561" y="22428"/>
                  <a:pt x="8621" y="22392"/>
                </a:cubicBezTo>
                <a:cubicBezTo>
                  <a:pt x="8656" y="22369"/>
                  <a:pt x="8704" y="22345"/>
                  <a:pt x="8752" y="22309"/>
                </a:cubicBezTo>
                <a:cubicBezTo>
                  <a:pt x="8799" y="22273"/>
                  <a:pt x="8859" y="22238"/>
                  <a:pt x="8906" y="22202"/>
                </a:cubicBezTo>
                <a:cubicBezTo>
                  <a:pt x="8954" y="22166"/>
                  <a:pt x="9002" y="22131"/>
                  <a:pt x="9037" y="22095"/>
                </a:cubicBezTo>
                <a:cubicBezTo>
                  <a:pt x="9097" y="22059"/>
                  <a:pt x="9144" y="22011"/>
                  <a:pt x="9204" y="21976"/>
                </a:cubicBezTo>
                <a:cubicBezTo>
                  <a:pt x="9252" y="21940"/>
                  <a:pt x="9299" y="21904"/>
                  <a:pt x="9335" y="21869"/>
                </a:cubicBezTo>
                <a:cubicBezTo>
                  <a:pt x="9394" y="21821"/>
                  <a:pt x="9454" y="21773"/>
                  <a:pt x="9502" y="21726"/>
                </a:cubicBezTo>
                <a:cubicBezTo>
                  <a:pt x="9549" y="21690"/>
                  <a:pt x="9597" y="21654"/>
                  <a:pt x="9645" y="21607"/>
                </a:cubicBezTo>
                <a:cubicBezTo>
                  <a:pt x="9704" y="21559"/>
                  <a:pt x="9752" y="21511"/>
                  <a:pt x="9811" y="21464"/>
                </a:cubicBezTo>
                <a:cubicBezTo>
                  <a:pt x="9859" y="21428"/>
                  <a:pt x="9906" y="21380"/>
                  <a:pt x="9954" y="21345"/>
                </a:cubicBezTo>
                <a:cubicBezTo>
                  <a:pt x="10014" y="21285"/>
                  <a:pt x="10073" y="21238"/>
                  <a:pt x="10133" y="21178"/>
                </a:cubicBezTo>
                <a:cubicBezTo>
                  <a:pt x="10180" y="21142"/>
                  <a:pt x="10216" y="21095"/>
                  <a:pt x="10264" y="21059"/>
                </a:cubicBezTo>
                <a:cubicBezTo>
                  <a:pt x="10323" y="20999"/>
                  <a:pt x="10383" y="20940"/>
                  <a:pt x="10454" y="20880"/>
                </a:cubicBezTo>
                <a:cubicBezTo>
                  <a:pt x="10490" y="20833"/>
                  <a:pt x="10537" y="20797"/>
                  <a:pt x="10585" y="20749"/>
                </a:cubicBezTo>
                <a:cubicBezTo>
                  <a:pt x="10645" y="20690"/>
                  <a:pt x="10716" y="20630"/>
                  <a:pt x="10776" y="20571"/>
                </a:cubicBezTo>
                <a:cubicBezTo>
                  <a:pt x="10823" y="20523"/>
                  <a:pt x="10871" y="20476"/>
                  <a:pt x="10918" y="20428"/>
                </a:cubicBezTo>
                <a:cubicBezTo>
                  <a:pt x="10978" y="20368"/>
                  <a:pt x="11049" y="20297"/>
                  <a:pt x="11121" y="20237"/>
                </a:cubicBezTo>
                <a:cubicBezTo>
                  <a:pt x="11157" y="20190"/>
                  <a:pt x="11204" y="20142"/>
                  <a:pt x="11240" y="20106"/>
                </a:cubicBezTo>
                <a:cubicBezTo>
                  <a:pt x="11323" y="20035"/>
                  <a:pt x="11395" y="19952"/>
                  <a:pt x="11466" y="19880"/>
                </a:cubicBezTo>
                <a:cubicBezTo>
                  <a:pt x="11502" y="19845"/>
                  <a:pt x="11550" y="19797"/>
                  <a:pt x="11585" y="19761"/>
                </a:cubicBezTo>
                <a:cubicBezTo>
                  <a:pt x="11669" y="19678"/>
                  <a:pt x="11752" y="19595"/>
                  <a:pt x="11835" y="19511"/>
                </a:cubicBezTo>
                <a:cubicBezTo>
                  <a:pt x="11859" y="19475"/>
                  <a:pt x="11895" y="19452"/>
                  <a:pt x="11931" y="19416"/>
                </a:cubicBezTo>
                <a:cubicBezTo>
                  <a:pt x="12038" y="19297"/>
                  <a:pt x="12157" y="19178"/>
                  <a:pt x="12276" y="19059"/>
                </a:cubicBezTo>
                <a:lnTo>
                  <a:pt x="12359" y="18963"/>
                </a:lnTo>
                <a:cubicBezTo>
                  <a:pt x="13157" y="18154"/>
                  <a:pt x="14086" y="17023"/>
                  <a:pt x="15014" y="15808"/>
                </a:cubicBezTo>
                <a:cubicBezTo>
                  <a:pt x="15133" y="15654"/>
                  <a:pt x="15252" y="15499"/>
                  <a:pt x="15371" y="15344"/>
                </a:cubicBezTo>
                <a:cubicBezTo>
                  <a:pt x="15383" y="15320"/>
                  <a:pt x="15395" y="15296"/>
                  <a:pt x="15407" y="15284"/>
                </a:cubicBezTo>
                <a:cubicBezTo>
                  <a:pt x="16383" y="13975"/>
                  <a:pt x="17348" y="12617"/>
                  <a:pt x="18157" y="11439"/>
                </a:cubicBezTo>
                <a:cubicBezTo>
                  <a:pt x="18229" y="11343"/>
                  <a:pt x="18300" y="11236"/>
                  <a:pt x="18372" y="11141"/>
                </a:cubicBezTo>
                <a:cubicBezTo>
                  <a:pt x="18431" y="11046"/>
                  <a:pt x="18491" y="10951"/>
                  <a:pt x="18550" y="10867"/>
                </a:cubicBezTo>
                <a:cubicBezTo>
                  <a:pt x="18562" y="10832"/>
                  <a:pt x="18586" y="10808"/>
                  <a:pt x="18598" y="10784"/>
                </a:cubicBezTo>
                <a:cubicBezTo>
                  <a:pt x="18634" y="10712"/>
                  <a:pt x="18669" y="10653"/>
                  <a:pt x="18705" y="10593"/>
                </a:cubicBezTo>
                <a:cubicBezTo>
                  <a:pt x="18717" y="10558"/>
                  <a:pt x="18741" y="10534"/>
                  <a:pt x="18753" y="10498"/>
                </a:cubicBezTo>
                <a:cubicBezTo>
                  <a:pt x="18789" y="10439"/>
                  <a:pt x="18812" y="10379"/>
                  <a:pt x="18848" y="10320"/>
                </a:cubicBezTo>
                <a:cubicBezTo>
                  <a:pt x="18860" y="10296"/>
                  <a:pt x="18872" y="10272"/>
                  <a:pt x="18884" y="10248"/>
                </a:cubicBezTo>
                <a:cubicBezTo>
                  <a:pt x="18919" y="10177"/>
                  <a:pt x="18943" y="10105"/>
                  <a:pt x="18979" y="10034"/>
                </a:cubicBezTo>
                <a:cubicBezTo>
                  <a:pt x="18979" y="10022"/>
                  <a:pt x="18991" y="10010"/>
                  <a:pt x="18991" y="9998"/>
                </a:cubicBezTo>
                <a:cubicBezTo>
                  <a:pt x="19027" y="9915"/>
                  <a:pt x="19050" y="9831"/>
                  <a:pt x="19086" y="9760"/>
                </a:cubicBezTo>
                <a:cubicBezTo>
                  <a:pt x="19086" y="9748"/>
                  <a:pt x="19086" y="9736"/>
                  <a:pt x="19098" y="9724"/>
                </a:cubicBezTo>
                <a:cubicBezTo>
                  <a:pt x="19122" y="9653"/>
                  <a:pt x="19134" y="9593"/>
                  <a:pt x="19158" y="9534"/>
                </a:cubicBezTo>
                <a:cubicBezTo>
                  <a:pt x="19158" y="9510"/>
                  <a:pt x="19170" y="9498"/>
                  <a:pt x="19170" y="9474"/>
                </a:cubicBezTo>
                <a:cubicBezTo>
                  <a:pt x="19193" y="9415"/>
                  <a:pt x="19205" y="9367"/>
                  <a:pt x="19217" y="9308"/>
                </a:cubicBezTo>
                <a:cubicBezTo>
                  <a:pt x="19217" y="9296"/>
                  <a:pt x="19229" y="9272"/>
                  <a:pt x="19229" y="9260"/>
                </a:cubicBezTo>
                <a:cubicBezTo>
                  <a:pt x="19241" y="9200"/>
                  <a:pt x="19253" y="9141"/>
                  <a:pt x="19265" y="9093"/>
                </a:cubicBezTo>
                <a:cubicBezTo>
                  <a:pt x="19265" y="9081"/>
                  <a:pt x="19277" y="9069"/>
                  <a:pt x="19277" y="9069"/>
                </a:cubicBezTo>
                <a:cubicBezTo>
                  <a:pt x="19300" y="8938"/>
                  <a:pt x="19312" y="8819"/>
                  <a:pt x="19324" y="8712"/>
                </a:cubicBezTo>
                <a:cubicBezTo>
                  <a:pt x="19324" y="8712"/>
                  <a:pt x="19324" y="8700"/>
                  <a:pt x="19324" y="8688"/>
                </a:cubicBezTo>
                <a:cubicBezTo>
                  <a:pt x="19336" y="8653"/>
                  <a:pt x="19336" y="8605"/>
                  <a:pt x="19336" y="8569"/>
                </a:cubicBezTo>
                <a:cubicBezTo>
                  <a:pt x="19336" y="8557"/>
                  <a:pt x="19336" y="8546"/>
                  <a:pt x="19336" y="8546"/>
                </a:cubicBezTo>
                <a:cubicBezTo>
                  <a:pt x="19348" y="8510"/>
                  <a:pt x="19348" y="8474"/>
                  <a:pt x="19348" y="8438"/>
                </a:cubicBezTo>
                <a:cubicBezTo>
                  <a:pt x="19348" y="8438"/>
                  <a:pt x="19348" y="8426"/>
                  <a:pt x="19348" y="8415"/>
                </a:cubicBezTo>
                <a:cubicBezTo>
                  <a:pt x="19348" y="8379"/>
                  <a:pt x="19348" y="8355"/>
                  <a:pt x="19348" y="8319"/>
                </a:cubicBezTo>
                <a:close/>
                <a:moveTo>
                  <a:pt x="7309" y="1"/>
                </a:moveTo>
                <a:cubicBezTo>
                  <a:pt x="7201" y="1"/>
                  <a:pt x="7091" y="7"/>
                  <a:pt x="6978" y="21"/>
                </a:cubicBezTo>
                <a:cubicBezTo>
                  <a:pt x="5418" y="235"/>
                  <a:pt x="3429" y="2021"/>
                  <a:pt x="2846" y="2938"/>
                </a:cubicBezTo>
                <a:cubicBezTo>
                  <a:pt x="2727" y="2929"/>
                  <a:pt x="2561" y="2920"/>
                  <a:pt x="2370" y="2920"/>
                </a:cubicBezTo>
                <a:cubicBezTo>
                  <a:pt x="1737" y="2920"/>
                  <a:pt x="821" y="3018"/>
                  <a:pt x="346" y="3557"/>
                </a:cubicBezTo>
                <a:cubicBezTo>
                  <a:pt x="84" y="3866"/>
                  <a:pt x="0" y="4259"/>
                  <a:pt x="108" y="4747"/>
                </a:cubicBezTo>
                <a:cubicBezTo>
                  <a:pt x="250" y="5390"/>
                  <a:pt x="977" y="5736"/>
                  <a:pt x="1501" y="5998"/>
                </a:cubicBezTo>
                <a:lnTo>
                  <a:pt x="1608" y="6045"/>
                </a:lnTo>
                <a:cubicBezTo>
                  <a:pt x="1715" y="6093"/>
                  <a:pt x="1810" y="6140"/>
                  <a:pt x="1917" y="6200"/>
                </a:cubicBezTo>
                <a:cubicBezTo>
                  <a:pt x="2727" y="6581"/>
                  <a:pt x="3644" y="7033"/>
                  <a:pt x="4180" y="7748"/>
                </a:cubicBezTo>
                <a:cubicBezTo>
                  <a:pt x="4394" y="8248"/>
                  <a:pt x="4418" y="8891"/>
                  <a:pt x="4287" y="9569"/>
                </a:cubicBezTo>
                <a:cubicBezTo>
                  <a:pt x="4287" y="9581"/>
                  <a:pt x="4287" y="9593"/>
                  <a:pt x="4287" y="9605"/>
                </a:cubicBezTo>
                <a:cubicBezTo>
                  <a:pt x="4215" y="9939"/>
                  <a:pt x="4132" y="10260"/>
                  <a:pt x="4013" y="10593"/>
                </a:cubicBezTo>
                <a:cubicBezTo>
                  <a:pt x="3810" y="11153"/>
                  <a:pt x="3549" y="11689"/>
                  <a:pt x="3251" y="12153"/>
                </a:cubicBezTo>
                <a:lnTo>
                  <a:pt x="3239" y="12177"/>
                </a:lnTo>
                <a:cubicBezTo>
                  <a:pt x="3084" y="12415"/>
                  <a:pt x="2929" y="12665"/>
                  <a:pt x="2787" y="12903"/>
                </a:cubicBezTo>
                <a:cubicBezTo>
                  <a:pt x="2441" y="13487"/>
                  <a:pt x="2155" y="14070"/>
                  <a:pt x="2048" y="14713"/>
                </a:cubicBezTo>
                <a:cubicBezTo>
                  <a:pt x="2048" y="14725"/>
                  <a:pt x="2048" y="14725"/>
                  <a:pt x="2048" y="14725"/>
                </a:cubicBezTo>
                <a:cubicBezTo>
                  <a:pt x="2048" y="14761"/>
                  <a:pt x="2001" y="15546"/>
                  <a:pt x="2060" y="15963"/>
                </a:cubicBezTo>
                <a:cubicBezTo>
                  <a:pt x="2263" y="17249"/>
                  <a:pt x="3322" y="18213"/>
                  <a:pt x="4430" y="19071"/>
                </a:cubicBezTo>
                <a:cubicBezTo>
                  <a:pt x="4763" y="19321"/>
                  <a:pt x="5144" y="19428"/>
                  <a:pt x="5513" y="19428"/>
                </a:cubicBezTo>
                <a:cubicBezTo>
                  <a:pt x="5823" y="19428"/>
                  <a:pt x="6120" y="19356"/>
                  <a:pt x="6346" y="19225"/>
                </a:cubicBezTo>
                <a:cubicBezTo>
                  <a:pt x="6942" y="19690"/>
                  <a:pt x="7144" y="20297"/>
                  <a:pt x="7037" y="21249"/>
                </a:cubicBezTo>
                <a:cubicBezTo>
                  <a:pt x="6966" y="21952"/>
                  <a:pt x="7001" y="22488"/>
                  <a:pt x="7180" y="22940"/>
                </a:cubicBezTo>
                <a:cubicBezTo>
                  <a:pt x="7311" y="23274"/>
                  <a:pt x="7525" y="23500"/>
                  <a:pt x="7823" y="23595"/>
                </a:cubicBezTo>
                <a:cubicBezTo>
                  <a:pt x="7930" y="23631"/>
                  <a:pt x="8049" y="23655"/>
                  <a:pt x="8168" y="23655"/>
                </a:cubicBezTo>
                <a:cubicBezTo>
                  <a:pt x="8692" y="23655"/>
                  <a:pt x="9252" y="23345"/>
                  <a:pt x="9573" y="23143"/>
                </a:cubicBezTo>
                <a:cubicBezTo>
                  <a:pt x="11395" y="21976"/>
                  <a:pt x="12847" y="20226"/>
                  <a:pt x="14264" y="18535"/>
                </a:cubicBezTo>
                <a:lnTo>
                  <a:pt x="14621" y="18106"/>
                </a:lnTo>
                <a:cubicBezTo>
                  <a:pt x="16300" y="16094"/>
                  <a:pt x="17907" y="13975"/>
                  <a:pt x="19396" y="11808"/>
                </a:cubicBezTo>
                <a:cubicBezTo>
                  <a:pt x="19467" y="11713"/>
                  <a:pt x="19551" y="11605"/>
                  <a:pt x="19634" y="11486"/>
                </a:cubicBezTo>
                <a:cubicBezTo>
                  <a:pt x="20158" y="10760"/>
                  <a:pt x="20884" y="9760"/>
                  <a:pt x="20503" y="8915"/>
                </a:cubicBezTo>
                <a:cubicBezTo>
                  <a:pt x="20503" y="8915"/>
                  <a:pt x="20503" y="8903"/>
                  <a:pt x="20503" y="8903"/>
                </a:cubicBezTo>
                <a:cubicBezTo>
                  <a:pt x="20479" y="8867"/>
                  <a:pt x="20455" y="8819"/>
                  <a:pt x="20432" y="8784"/>
                </a:cubicBezTo>
                <a:cubicBezTo>
                  <a:pt x="20420" y="8772"/>
                  <a:pt x="20420" y="8760"/>
                  <a:pt x="20408" y="8748"/>
                </a:cubicBezTo>
                <a:cubicBezTo>
                  <a:pt x="20408" y="8748"/>
                  <a:pt x="20408" y="8748"/>
                  <a:pt x="20408" y="8736"/>
                </a:cubicBezTo>
                <a:cubicBezTo>
                  <a:pt x="20396" y="8712"/>
                  <a:pt x="20372" y="8700"/>
                  <a:pt x="20360" y="8688"/>
                </a:cubicBezTo>
                <a:cubicBezTo>
                  <a:pt x="20348" y="8653"/>
                  <a:pt x="20324" y="8629"/>
                  <a:pt x="20301" y="8605"/>
                </a:cubicBezTo>
                <a:cubicBezTo>
                  <a:pt x="20301" y="8605"/>
                  <a:pt x="20289" y="8593"/>
                  <a:pt x="20289" y="8593"/>
                </a:cubicBezTo>
                <a:cubicBezTo>
                  <a:pt x="20289" y="8593"/>
                  <a:pt x="20289" y="8593"/>
                  <a:pt x="20289" y="8581"/>
                </a:cubicBezTo>
                <a:cubicBezTo>
                  <a:pt x="20253" y="8546"/>
                  <a:pt x="20217" y="8510"/>
                  <a:pt x="20170" y="8474"/>
                </a:cubicBezTo>
                <a:cubicBezTo>
                  <a:pt x="20170" y="8474"/>
                  <a:pt x="20158" y="8474"/>
                  <a:pt x="20158" y="8462"/>
                </a:cubicBezTo>
                <a:lnTo>
                  <a:pt x="20146" y="8462"/>
                </a:lnTo>
                <a:cubicBezTo>
                  <a:pt x="20110" y="8426"/>
                  <a:pt x="20062" y="8403"/>
                  <a:pt x="20027" y="8367"/>
                </a:cubicBezTo>
                <a:cubicBezTo>
                  <a:pt x="20015" y="8367"/>
                  <a:pt x="20015" y="8355"/>
                  <a:pt x="20003" y="8355"/>
                </a:cubicBezTo>
                <a:lnTo>
                  <a:pt x="19991" y="8355"/>
                </a:lnTo>
                <a:cubicBezTo>
                  <a:pt x="19967" y="8343"/>
                  <a:pt x="19943" y="8319"/>
                  <a:pt x="19920" y="8307"/>
                </a:cubicBezTo>
                <a:cubicBezTo>
                  <a:pt x="19896" y="8295"/>
                  <a:pt x="19884" y="8284"/>
                  <a:pt x="19860" y="8284"/>
                </a:cubicBezTo>
                <a:cubicBezTo>
                  <a:pt x="19848" y="8272"/>
                  <a:pt x="19848" y="8272"/>
                  <a:pt x="19836" y="8260"/>
                </a:cubicBezTo>
                <a:lnTo>
                  <a:pt x="19824" y="8260"/>
                </a:lnTo>
                <a:cubicBezTo>
                  <a:pt x="19812" y="8248"/>
                  <a:pt x="19789" y="8248"/>
                  <a:pt x="19765" y="8236"/>
                </a:cubicBezTo>
                <a:cubicBezTo>
                  <a:pt x="19765" y="8236"/>
                  <a:pt x="19765" y="8236"/>
                  <a:pt x="19753" y="8224"/>
                </a:cubicBezTo>
                <a:lnTo>
                  <a:pt x="19729" y="8224"/>
                </a:lnTo>
                <a:cubicBezTo>
                  <a:pt x="19717" y="8212"/>
                  <a:pt x="19693" y="8200"/>
                  <a:pt x="19681" y="8200"/>
                </a:cubicBezTo>
                <a:cubicBezTo>
                  <a:pt x="19670" y="8188"/>
                  <a:pt x="19670" y="8188"/>
                  <a:pt x="19658" y="8188"/>
                </a:cubicBezTo>
                <a:cubicBezTo>
                  <a:pt x="19634" y="8176"/>
                  <a:pt x="19610" y="8176"/>
                  <a:pt x="19586" y="8165"/>
                </a:cubicBezTo>
                <a:lnTo>
                  <a:pt x="19574" y="8165"/>
                </a:lnTo>
                <a:cubicBezTo>
                  <a:pt x="19562" y="8153"/>
                  <a:pt x="19551" y="8153"/>
                  <a:pt x="19527" y="8141"/>
                </a:cubicBezTo>
                <a:cubicBezTo>
                  <a:pt x="19491" y="8129"/>
                  <a:pt x="19443" y="8117"/>
                  <a:pt x="19396" y="8105"/>
                </a:cubicBezTo>
                <a:cubicBezTo>
                  <a:pt x="19360" y="8093"/>
                  <a:pt x="19324" y="8081"/>
                  <a:pt x="19289" y="8081"/>
                </a:cubicBezTo>
                <a:cubicBezTo>
                  <a:pt x="19277" y="8069"/>
                  <a:pt x="19265" y="8069"/>
                  <a:pt x="19253" y="8069"/>
                </a:cubicBezTo>
                <a:cubicBezTo>
                  <a:pt x="18908" y="7986"/>
                  <a:pt x="18562" y="7950"/>
                  <a:pt x="18253" y="7926"/>
                </a:cubicBezTo>
                <a:cubicBezTo>
                  <a:pt x="18134" y="7914"/>
                  <a:pt x="18027" y="7903"/>
                  <a:pt x="17931" y="7891"/>
                </a:cubicBezTo>
                <a:cubicBezTo>
                  <a:pt x="17134" y="7795"/>
                  <a:pt x="16574" y="7593"/>
                  <a:pt x="16074" y="7236"/>
                </a:cubicBezTo>
                <a:cubicBezTo>
                  <a:pt x="16300" y="6319"/>
                  <a:pt x="15800" y="5581"/>
                  <a:pt x="15336" y="5021"/>
                </a:cubicBezTo>
                <a:cubicBezTo>
                  <a:pt x="14824" y="4426"/>
                  <a:pt x="14145" y="3938"/>
                  <a:pt x="13490" y="3497"/>
                </a:cubicBezTo>
                <a:cubicBezTo>
                  <a:pt x="13347" y="3390"/>
                  <a:pt x="13204" y="3295"/>
                  <a:pt x="13062" y="3200"/>
                </a:cubicBezTo>
                <a:cubicBezTo>
                  <a:pt x="12823" y="3045"/>
                  <a:pt x="12597" y="2902"/>
                  <a:pt x="12371" y="2747"/>
                </a:cubicBezTo>
                <a:cubicBezTo>
                  <a:pt x="11442" y="2092"/>
                  <a:pt x="10407" y="1402"/>
                  <a:pt x="9121" y="580"/>
                </a:cubicBezTo>
                <a:cubicBezTo>
                  <a:pt x="8663" y="300"/>
                  <a:pt x="8052" y="1"/>
                  <a:pt x="7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233925" y="4085313"/>
            <a:ext cx="854375" cy="866313"/>
          </a:xfrm>
          <a:custGeom>
            <a:avLst/>
            <a:gdLst/>
            <a:ahLst/>
            <a:cxnLst/>
            <a:rect l="l" t="t" r="r" b="b"/>
            <a:pathLst>
              <a:path w="13670" h="13861" extrusionOk="0">
                <a:moveTo>
                  <a:pt x="13042" y="216"/>
                </a:moveTo>
                <a:cubicBezTo>
                  <a:pt x="13094" y="216"/>
                  <a:pt x="13149" y="232"/>
                  <a:pt x="13205" y="264"/>
                </a:cubicBezTo>
                <a:cubicBezTo>
                  <a:pt x="13288" y="312"/>
                  <a:pt x="13348" y="383"/>
                  <a:pt x="13372" y="455"/>
                </a:cubicBezTo>
                <a:cubicBezTo>
                  <a:pt x="13443" y="693"/>
                  <a:pt x="13407" y="907"/>
                  <a:pt x="13300" y="1098"/>
                </a:cubicBezTo>
                <a:cubicBezTo>
                  <a:pt x="13038" y="1514"/>
                  <a:pt x="12431" y="1776"/>
                  <a:pt x="11979" y="1871"/>
                </a:cubicBezTo>
                <a:cubicBezTo>
                  <a:pt x="11717" y="1931"/>
                  <a:pt x="11395" y="1955"/>
                  <a:pt x="11098" y="1967"/>
                </a:cubicBezTo>
                <a:cubicBezTo>
                  <a:pt x="10800" y="1979"/>
                  <a:pt x="10502" y="1990"/>
                  <a:pt x="10240" y="2038"/>
                </a:cubicBezTo>
                <a:cubicBezTo>
                  <a:pt x="9966" y="2086"/>
                  <a:pt x="9752" y="2181"/>
                  <a:pt x="9538" y="2336"/>
                </a:cubicBezTo>
                <a:cubicBezTo>
                  <a:pt x="9419" y="2252"/>
                  <a:pt x="9300" y="2169"/>
                  <a:pt x="9181" y="2086"/>
                </a:cubicBezTo>
                <a:cubicBezTo>
                  <a:pt x="9288" y="1919"/>
                  <a:pt x="9466" y="1729"/>
                  <a:pt x="9716" y="1633"/>
                </a:cubicBezTo>
                <a:cubicBezTo>
                  <a:pt x="10014" y="1538"/>
                  <a:pt x="10324" y="1514"/>
                  <a:pt x="10657" y="1502"/>
                </a:cubicBezTo>
                <a:cubicBezTo>
                  <a:pt x="10967" y="1490"/>
                  <a:pt x="11300" y="1467"/>
                  <a:pt x="11609" y="1371"/>
                </a:cubicBezTo>
                <a:cubicBezTo>
                  <a:pt x="11967" y="1252"/>
                  <a:pt x="12169" y="1002"/>
                  <a:pt x="12360" y="752"/>
                </a:cubicBezTo>
                <a:cubicBezTo>
                  <a:pt x="12538" y="526"/>
                  <a:pt x="12705" y="324"/>
                  <a:pt x="12967" y="228"/>
                </a:cubicBezTo>
                <a:cubicBezTo>
                  <a:pt x="12991" y="220"/>
                  <a:pt x="13016" y="216"/>
                  <a:pt x="13042" y="216"/>
                </a:cubicBezTo>
                <a:close/>
                <a:moveTo>
                  <a:pt x="5668" y="1193"/>
                </a:moveTo>
                <a:cubicBezTo>
                  <a:pt x="6645" y="1193"/>
                  <a:pt x="7704" y="1467"/>
                  <a:pt x="8585" y="1979"/>
                </a:cubicBezTo>
                <a:cubicBezTo>
                  <a:pt x="8728" y="2050"/>
                  <a:pt x="8859" y="2145"/>
                  <a:pt x="9002" y="2229"/>
                </a:cubicBezTo>
                <a:cubicBezTo>
                  <a:pt x="9050" y="2264"/>
                  <a:pt x="9109" y="2312"/>
                  <a:pt x="9157" y="2348"/>
                </a:cubicBezTo>
                <a:cubicBezTo>
                  <a:pt x="9204" y="2371"/>
                  <a:pt x="9252" y="2407"/>
                  <a:pt x="9300" y="2443"/>
                </a:cubicBezTo>
                <a:cubicBezTo>
                  <a:pt x="9323" y="2455"/>
                  <a:pt x="9347" y="2479"/>
                  <a:pt x="9371" y="2502"/>
                </a:cubicBezTo>
                <a:cubicBezTo>
                  <a:pt x="10431" y="3312"/>
                  <a:pt x="11419" y="4515"/>
                  <a:pt x="11669" y="5812"/>
                </a:cubicBezTo>
                <a:cubicBezTo>
                  <a:pt x="11848" y="6765"/>
                  <a:pt x="11788" y="8051"/>
                  <a:pt x="11098" y="8789"/>
                </a:cubicBezTo>
                <a:cubicBezTo>
                  <a:pt x="10874" y="9046"/>
                  <a:pt x="10473" y="9292"/>
                  <a:pt x="10021" y="9292"/>
                </a:cubicBezTo>
                <a:cubicBezTo>
                  <a:pt x="9991" y="9292"/>
                  <a:pt x="9961" y="9291"/>
                  <a:pt x="9931" y="9289"/>
                </a:cubicBezTo>
                <a:cubicBezTo>
                  <a:pt x="9835" y="9277"/>
                  <a:pt x="9728" y="9265"/>
                  <a:pt x="9645" y="9229"/>
                </a:cubicBezTo>
                <a:lnTo>
                  <a:pt x="9633" y="9229"/>
                </a:lnTo>
                <a:cubicBezTo>
                  <a:pt x="9574" y="9206"/>
                  <a:pt x="9514" y="9170"/>
                  <a:pt x="9466" y="9146"/>
                </a:cubicBezTo>
                <a:cubicBezTo>
                  <a:pt x="9454" y="9134"/>
                  <a:pt x="9443" y="9134"/>
                  <a:pt x="9431" y="9122"/>
                </a:cubicBezTo>
                <a:cubicBezTo>
                  <a:pt x="9407" y="9110"/>
                  <a:pt x="9383" y="9098"/>
                  <a:pt x="9359" y="9075"/>
                </a:cubicBezTo>
                <a:cubicBezTo>
                  <a:pt x="9347" y="9075"/>
                  <a:pt x="9335" y="9063"/>
                  <a:pt x="9323" y="9051"/>
                </a:cubicBezTo>
                <a:cubicBezTo>
                  <a:pt x="9288" y="9027"/>
                  <a:pt x="9264" y="9003"/>
                  <a:pt x="9228" y="8979"/>
                </a:cubicBezTo>
                <a:cubicBezTo>
                  <a:pt x="9204" y="8956"/>
                  <a:pt x="9181" y="8932"/>
                  <a:pt x="9169" y="8920"/>
                </a:cubicBezTo>
                <a:cubicBezTo>
                  <a:pt x="9157" y="8896"/>
                  <a:pt x="9133" y="8884"/>
                  <a:pt x="9121" y="8872"/>
                </a:cubicBezTo>
                <a:cubicBezTo>
                  <a:pt x="9097" y="8848"/>
                  <a:pt x="9085" y="8825"/>
                  <a:pt x="9062" y="8801"/>
                </a:cubicBezTo>
                <a:cubicBezTo>
                  <a:pt x="9050" y="8789"/>
                  <a:pt x="9038" y="8765"/>
                  <a:pt x="9026" y="8753"/>
                </a:cubicBezTo>
                <a:cubicBezTo>
                  <a:pt x="8990" y="8717"/>
                  <a:pt x="8966" y="8670"/>
                  <a:pt x="8931" y="8634"/>
                </a:cubicBezTo>
                <a:cubicBezTo>
                  <a:pt x="7799" y="6967"/>
                  <a:pt x="5132" y="5253"/>
                  <a:pt x="3216" y="4550"/>
                </a:cubicBezTo>
                <a:cubicBezTo>
                  <a:pt x="3144" y="4526"/>
                  <a:pt x="3085" y="4503"/>
                  <a:pt x="3013" y="4467"/>
                </a:cubicBezTo>
                <a:cubicBezTo>
                  <a:pt x="3001" y="4455"/>
                  <a:pt x="2977" y="4443"/>
                  <a:pt x="2954" y="4431"/>
                </a:cubicBezTo>
                <a:cubicBezTo>
                  <a:pt x="2918" y="4407"/>
                  <a:pt x="2882" y="4396"/>
                  <a:pt x="2846" y="4372"/>
                </a:cubicBezTo>
                <a:cubicBezTo>
                  <a:pt x="2823" y="4360"/>
                  <a:pt x="2799" y="4336"/>
                  <a:pt x="2775" y="4324"/>
                </a:cubicBezTo>
                <a:cubicBezTo>
                  <a:pt x="2739" y="4300"/>
                  <a:pt x="2704" y="4276"/>
                  <a:pt x="2680" y="4241"/>
                </a:cubicBezTo>
                <a:cubicBezTo>
                  <a:pt x="2656" y="4229"/>
                  <a:pt x="2644" y="4217"/>
                  <a:pt x="2632" y="4205"/>
                </a:cubicBezTo>
                <a:cubicBezTo>
                  <a:pt x="2585" y="4169"/>
                  <a:pt x="2537" y="4122"/>
                  <a:pt x="2501" y="4074"/>
                </a:cubicBezTo>
                <a:lnTo>
                  <a:pt x="2489" y="4074"/>
                </a:lnTo>
                <a:cubicBezTo>
                  <a:pt x="2394" y="3943"/>
                  <a:pt x="2311" y="3812"/>
                  <a:pt x="2263" y="3657"/>
                </a:cubicBezTo>
                <a:cubicBezTo>
                  <a:pt x="2156" y="3336"/>
                  <a:pt x="2180" y="2979"/>
                  <a:pt x="2346" y="2729"/>
                </a:cubicBezTo>
                <a:cubicBezTo>
                  <a:pt x="2763" y="2086"/>
                  <a:pt x="3739" y="1574"/>
                  <a:pt x="4251" y="1407"/>
                </a:cubicBezTo>
                <a:cubicBezTo>
                  <a:pt x="4692" y="1264"/>
                  <a:pt x="5168" y="1193"/>
                  <a:pt x="5668" y="1193"/>
                </a:cubicBezTo>
                <a:close/>
                <a:moveTo>
                  <a:pt x="2418" y="4312"/>
                </a:moveTo>
                <a:cubicBezTo>
                  <a:pt x="2418" y="4312"/>
                  <a:pt x="2418" y="4312"/>
                  <a:pt x="2430" y="4324"/>
                </a:cubicBezTo>
                <a:cubicBezTo>
                  <a:pt x="2454" y="4348"/>
                  <a:pt x="2489" y="4384"/>
                  <a:pt x="2525" y="4407"/>
                </a:cubicBezTo>
                <a:cubicBezTo>
                  <a:pt x="2549" y="4431"/>
                  <a:pt x="2561" y="4443"/>
                  <a:pt x="2585" y="4455"/>
                </a:cubicBezTo>
                <a:cubicBezTo>
                  <a:pt x="2608" y="4479"/>
                  <a:pt x="2644" y="4503"/>
                  <a:pt x="2680" y="4526"/>
                </a:cubicBezTo>
                <a:cubicBezTo>
                  <a:pt x="2704" y="4538"/>
                  <a:pt x="2727" y="4562"/>
                  <a:pt x="2751" y="4574"/>
                </a:cubicBezTo>
                <a:cubicBezTo>
                  <a:pt x="2787" y="4598"/>
                  <a:pt x="2823" y="4610"/>
                  <a:pt x="2858" y="4634"/>
                </a:cubicBezTo>
                <a:cubicBezTo>
                  <a:pt x="2882" y="4646"/>
                  <a:pt x="2906" y="4657"/>
                  <a:pt x="2930" y="4681"/>
                </a:cubicBezTo>
                <a:cubicBezTo>
                  <a:pt x="3001" y="4705"/>
                  <a:pt x="3061" y="4729"/>
                  <a:pt x="3132" y="4765"/>
                </a:cubicBezTo>
                <a:cubicBezTo>
                  <a:pt x="4990" y="5431"/>
                  <a:pt x="7657" y="7146"/>
                  <a:pt x="8752" y="8753"/>
                </a:cubicBezTo>
                <a:cubicBezTo>
                  <a:pt x="8788" y="8825"/>
                  <a:pt x="8835" y="8884"/>
                  <a:pt x="8883" y="8944"/>
                </a:cubicBezTo>
                <a:cubicBezTo>
                  <a:pt x="8907" y="8956"/>
                  <a:pt x="8919" y="8979"/>
                  <a:pt x="8942" y="9003"/>
                </a:cubicBezTo>
                <a:cubicBezTo>
                  <a:pt x="8978" y="9039"/>
                  <a:pt x="9002" y="9075"/>
                  <a:pt x="9038" y="9098"/>
                </a:cubicBezTo>
                <a:cubicBezTo>
                  <a:pt x="9062" y="9122"/>
                  <a:pt x="9085" y="9146"/>
                  <a:pt x="9109" y="9158"/>
                </a:cubicBezTo>
                <a:cubicBezTo>
                  <a:pt x="9145" y="9194"/>
                  <a:pt x="9181" y="9218"/>
                  <a:pt x="9216" y="9253"/>
                </a:cubicBezTo>
                <a:cubicBezTo>
                  <a:pt x="9240" y="9265"/>
                  <a:pt x="9252" y="9277"/>
                  <a:pt x="9264" y="9289"/>
                </a:cubicBezTo>
                <a:cubicBezTo>
                  <a:pt x="9323" y="9325"/>
                  <a:pt x="9383" y="9360"/>
                  <a:pt x="9443" y="9384"/>
                </a:cubicBezTo>
                <a:lnTo>
                  <a:pt x="9454" y="9384"/>
                </a:lnTo>
                <a:cubicBezTo>
                  <a:pt x="8847" y="10765"/>
                  <a:pt x="7514" y="11873"/>
                  <a:pt x="6954" y="12289"/>
                </a:cubicBezTo>
                <a:cubicBezTo>
                  <a:pt x="6466" y="12658"/>
                  <a:pt x="5918" y="13016"/>
                  <a:pt x="5192" y="13063"/>
                </a:cubicBezTo>
                <a:cubicBezTo>
                  <a:pt x="4978" y="13075"/>
                  <a:pt x="4751" y="13087"/>
                  <a:pt x="4525" y="13087"/>
                </a:cubicBezTo>
                <a:cubicBezTo>
                  <a:pt x="3954" y="13087"/>
                  <a:pt x="3370" y="13087"/>
                  <a:pt x="2882" y="13313"/>
                </a:cubicBezTo>
                <a:cubicBezTo>
                  <a:pt x="2811" y="13349"/>
                  <a:pt x="2751" y="13373"/>
                  <a:pt x="2680" y="13409"/>
                </a:cubicBezTo>
                <a:cubicBezTo>
                  <a:pt x="2463" y="13526"/>
                  <a:pt x="2247" y="13636"/>
                  <a:pt x="2025" y="13636"/>
                </a:cubicBezTo>
                <a:cubicBezTo>
                  <a:pt x="1954" y="13636"/>
                  <a:pt x="1883" y="13625"/>
                  <a:pt x="1811" y="13599"/>
                </a:cubicBezTo>
                <a:cubicBezTo>
                  <a:pt x="1537" y="13492"/>
                  <a:pt x="1489" y="13075"/>
                  <a:pt x="1465" y="12766"/>
                </a:cubicBezTo>
                <a:cubicBezTo>
                  <a:pt x="1453" y="12658"/>
                  <a:pt x="1442" y="12575"/>
                  <a:pt x="1418" y="12504"/>
                </a:cubicBezTo>
                <a:cubicBezTo>
                  <a:pt x="1299" y="11992"/>
                  <a:pt x="1072" y="11515"/>
                  <a:pt x="858" y="11039"/>
                </a:cubicBezTo>
                <a:cubicBezTo>
                  <a:pt x="537" y="10325"/>
                  <a:pt x="227" y="9646"/>
                  <a:pt x="239" y="8908"/>
                </a:cubicBezTo>
                <a:cubicBezTo>
                  <a:pt x="275" y="7027"/>
                  <a:pt x="1406" y="5467"/>
                  <a:pt x="2418" y="4312"/>
                </a:cubicBezTo>
                <a:close/>
                <a:moveTo>
                  <a:pt x="13044" y="1"/>
                </a:moveTo>
                <a:cubicBezTo>
                  <a:pt x="12993" y="1"/>
                  <a:pt x="12943" y="8"/>
                  <a:pt x="12895" y="26"/>
                </a:cubicBezTo>
                <a:cubicBezTo>
                  <a:pt x="12574" y="133"/>
                  <a:pt x="12383" y="371"/>
                  <a:pt x="12193" y="609"/>
                </a:cubicBezTo>
                <a:cubicBezTo>
                  <a:pt x="12002" y="847"/>
                  <a:pt x="11836" y="1062"/>
                  <a:pt x="11538" y="1157"/>
                </a:cubicBezTo>
                <a:cubicBezTo>
                  <a:pt x="11252" y="1252"/>
                  <a:pt x="10955" y="1264"/>
                  <a:pt x="10645" y="1276"/>
                </a:cubicBezTo>
                <a:cubicBezTo>
                  <a:pt x="10312" y="1300"/>
                  <a:pt x="9978" y="1312"/>
                  <a:pt x="9645" y="1431"/>
                </a:cubicBezTo>
                <a:cubicBezTo>
                  <a:pt x="9383" y="1514"/>
                  <a:pt x="9169" y="1705"/>
                  <a:pt x="9002" y="1967"/>
                </a:cubicBezTo>
                <a:cubicBezTo>
                  <a:pt x="8907" y="1907"/>
                  <a:pt x="8800" y="1836"/>
                  <a:pt x="8704" y="1788"/>
                </a:cubicBezTo>
                <a:cubicBezTo>
                  <a:pt x="7777" y="1257"/>
                  <a:pt x="6681" y="974"/>
                  <a:pt x="5651" y="974"/>
                </a:cubicBezTo>
                <a:cubicBezTo>
                  <a:pt x="5134" y="974"/>
                  <a:pt x="4634" y="1045"/>
                  <a:pt x="4180" y="1193"/>
                </a:cubicBezTo>
                <a:cubicBezTo>
                  <a:pt x="3620" y="1383"/>
                  <a:pt x="2608" y="1907"/>
                  <a:pt x="2156" y="2610"/>
                </a:cubicBezTo>
                <a:cubicBezTo>
                  <a:pt x="1965" y="2907"/>
                  <a:pt x="1918" y="3336"/>
                  <a:pt x="2049" y="3729"/>
                </a:cubicBezTo>
                <a:cubicBezTo>
                  <a:pt x="2096" y="3872"/>
                  <a:pt x="2180" y="4015"/>
                  <a:pt x="2263" y="4134"/>
                </a:cubicBezTo>
                <a:cubicBezTo>
                  <a:pt x="1227" y="5324"/>
                  <a:pt x="60" y="6932"/>
                  <a:pt x="13" y="8908"/>
                </a:cubicBezTo>
                <a:cubicBezTo>
                  <a:pt x="1" y="9694"/>
                  <a:pt x="334" y="10432"/>
                  <a:pt x="656" y="11134"/>
                </a:cubicBezTo>
                <a:cubicBezTo>
                  <a:pt x="870" y="11599"/>
                  <a:pt x="1084" y="12075"/>
                  <a:pt x="1203" y="12551"/>
                </a:cubicBezTo>
                <a:cubicBezTo>
                  <a:pt x="1215" y="12611"/>
                  <a:pt x="1227" y="12694"/>
                  <a:pt x="1239" y="12789"/>
                </a:cubicBezTo>
                <a:cubicBezTo>
                  <a:pt x="1275" y="13135"/>
                  <a:pt x="1334" y="13659"/>
                  <a:pt x="1727" y="13801"/>
                </a:cubicBezTo>
                <a:cubicBezTo>
                  <a:pt x="1823" y="13849"/>
                  <a:pt x="1930" y="13861"/>
                  <a:pt x="2025" y="13861"/>
                </a:cubicBezTo>
                <a:cubicBezTo>
                  <a:pt x="2299" y="13861"/>
                  <a:pt x="2561" y="13730"/>
                  <a:pt x="2787" y="13611"/>
                </a:cubicBezTo>
                <a:cubicBezTo>
                  <a:pt x="2846" y="13575"/>
                  <a:pt x="2906" y="13551"/>
                  <a:pt x="2977" y="13516"/>
                </a:cubicBezTo>
                <a:cubicBezTo>
                  <a:pt x="3418" y="13313"/>
                  <a:pt x="3978" y="13313"/>
                  <a:pt x="4525" y="13301"/>
                </a:cubicBezTo>
                <a:cubicBezTo>
                  <a:pt x="4751" y="13301"/>
                  <a:pt x="4990" y="13301"/>
                  <a:pt x="5204" y="13289"/>
                </a:cubicBezTo>
                <a:cubicBezTo>
                  <a:pt x="5990" y="13230"/>
                  <a:pt x="6573" y="12861"/>
                  <a:pt x="7097" y="12468"/>
                </a:cubicBezTo>
                <a:cubicBezTo>
                  <a:pt x="7669" y="12039"/>
                  <a:pt x="9038" y="10896"/>
                  <a:pt x="9657" y="9468"/>
                </a:cubicBezTo>
                <a:cubicBezTo>
                  <a:pt x="9740" y="9491"/>
                  <a:pt x="9824" y="9503"/>
                  <a:pt x="9919" y="9515"/>
                </a:cubicBezTo>
                <a:lnTo>
                  <a:pt x="10026" y="9515"/>
                </a:lnTo>
                <a:cubicBezTo>
                  <a:pt x="10538" y="9515"/>
                  <a:pt x="11002" y="9229"/>
                  <a:pt x="11264" y="8944"/>
                </a:cubicBezTo>
                <a:cubicBezTo>
                  <a:pt x="12014" y="8146"/>
                  <a:pt x="12074" y="6777"/>
                  <a:pt x="11883" y="5765"/>
                </a:cubicBezTo>
                <a:cubicBezTo>
                  <a:pt x="11669" y="4622"/>
                  <a:pt x="10859" y="3407"/>
                  <a:pt x="9716" y="2491"/>
                </a:cubicBezTo>
                <a:cubicBezTo>
                  <a:pt x="9895" y="2371"/>
                  <a:pt x="10074" y="2300"/>
                  <a:pt x="10276" y="2264"/>
                </a:cubicBezTo>
                <a:cubicBezTo>
                  <a:pt x="10526" y="2217"/>
                  <a:pt x="10824" y="2193"/>
                  <a:pt x="11098" y="2181"/>
                </a:cubicBezTo>
                <a:cubicBezTo>
                  <a:pt x="11419" y="2169"/>
                  <a:pt x="11740" y="2157"/>
                  <a:pt x="12026" y="2098"/>
                </a:cubicBezTo>
                <a:cubicBezTo>
                  <a:pt x="12550" y="1979"/>
                  <a:pt x="13193" y="1693"/>
                  <a:pt x="13491" y="1217"/>
                </a:cubicBezTo>
                <a:cubicBezTo>
                  <a:pt x="13634" y="967"/>
                  <a:pt x="13669" y="693"/>
                  <a:pt x="13586" y="395"/>
                </a:cubicBezTo>
                <a:cubicBezTo>
                  <a:pt x="13550" y="264"/>
                  <a:pt x="13443" y="145"/>
                  <a:pt x="13312" y="62"/>
                </a:cubicBezTo>
                <a:cubicBezTo>
                  <a:pt x="13222" y="24"/>
                  <a:pt x="13131" y="1"/>
                  <a:pt x="13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319600" y="91238"/>
            <a:ext cx="897500" cy="897500"/>
          </a:xfrm>
          <a:custGeom>
            <a:avLst/>
            <a:gdLst/>
            <a:ahLst/>
            <a:cxnLst/>
            <a:rect l="l" t="t" r="r" b="b"/>
            <a:pathLst>
              <a:path w="14360" h="14360" extrusionOk="0">
                <a:moveTo>
                  <a:pt x="7156" y="226"/>
                </a:moveTo>
                <a:cubicBezTo>
                  <a:pt x="7168" y="226"/>
                  <a:pt x="7203" y="226"/>
                  <a:pt x="7203" y="250"/>
                </a:cubicBezTo>
                <a:cubicBezTo>
                  <a:pt x="7263" y="655"/>
                  <a:pt x="7311" y="1072"/>
                  <a:pt x="7346" y="1548"/>
                </a:cubicBezTo>
                <a:cubicBezTo>
                  <a:pt x="7346" y="1584"/>
                  <a:pt x="7370" y="1619"/>
                  <a:pt x="7418" y="1643"/>
                </a:cubicBezTo>
                <a:cubicBezTo>
                  <a:pt x="7431" y="1648"/>
                  <a:pt x="7445" y="1650"/>
                  <a:pt x="7460" y="1650"/>
                </a:cubicBezTo>
                <a:cubicBezTo>
                  <a:pt x="7485" y="1650"/>
                  <a:pt x="7510" y="1642"/>
                  <a:pt x="7525" y="1619"/>
                </a:cubicBezTo>
                <a:cubicBezTo>
                  <a:pt x="7715" y="1465"/>
                  <a:pt x="7977" y="1262"/>
                  <a:pt x="8251" y="1072"/>
                </a:cubicBezTo>
                <a:cubicBezTo>
                  <a:pt x="8255" y="1068"/>
                  <a:pt x="8258" y="1067"/>
                  <a:pt x="8262" y="1067"/>
                </a:cubicBezTo>
                <a:cubicBezTo>
                  <a:pt x="8271" y="1067"/>
                  <a:pt x="8282" y="1075"/>
                  <a:pt x="8299" y="1084"/>
                </a:cubicBezTo>
                <a:cubicBezTo>
                  <a:pt x="8311" y="1096"/>
                  <a:pt x="8311" y="1107"/>
                  <a:pt x="8299" y="1131"/>
                </a:cubicBezTo>
                <a:cubicBezTo>
                  <a:pt x="8061" y="1488"/>
                  <a:pt x="7775" y="1834"/>
                  <a:pt x="7501" y="2167"/>
                </a:cubicBezTo>
                <a:lnTo>
                  <a:pt x="7418" y="2262"/>
                </a:lnTo>
                <a:cubicBezTo>
                  <a:pt x="7406" y="2286"/>
                  <a:pt x="7394" y="2322"/>
                  <a:pt x="7394" y="2346"/>
                </a:cubicBezTo>
                <a:cubicBezTo>
                  <a:pt x="7406" y="2584"/>
                  <a:pt x="7418" y="2834"/>
                  <a:pt x="7418" y="3108"/>
                </a:cubicBezTo>
                <a:cubicBezTo>
                  <a:pt x="7418" y="3155"/>
                  <a:pt x="7453" y="3191"/>
                  <a:pt x="7489" y="3215"/>
                </a:cubicBezTo>
                <a:cubicBezTo>
                  <a:pt x="7499" y="3218"/>
                  <a:pt x="7509" y="3220"/>
                  <a:pt x="7520" y="3220"/>
                </a:cubicBezTo>
                <a:cubicBezTo>
                  <a:pt x="7550" y="3220"/>
                  <a:pt x="7582" y="3208"/>
                  <a:pt x="7608" y="3191"/>
                </a:cubicBezTo>
                <a:cubicBezTo>
                  <a:pt x="7894" y="2941"/>
                  <a:pt x="8251" y="2643"/>
                  <a:pt x="8620" y="2358"/>
                </a:cubicBezTo>
                <a:cubicBezTo>
                  <a:pt x="8626" y="2352"/>
                  <a:pt x="8635" y="2349"/>
                  <a:pt x="8644" y="2349"/>
                </a:cubicBezTo>
                <a:cubicBezTo>
                  <a:pt x="8653" y="2349"/>
                  <a:pt x="8662" y="2352"/>
                  <a:pt x="8668" y="2358"/>
                </a:cubicBezTo>
                <a:cubicBezTo>
                  <a:pt x="8680" y="2381"/>
                  <a:pt x="8680" y="2393"/>
                  <a:pt x="8668" y="2405"/>
                </a:cubicBezTo>
                <a:cubicBezTo>
                  <a:pt x="8323" y="2893"/>
                  <a:pt x="7930" y="3346"/>
                  <a:pt x="7549" y="3786"/>
                </a:cubicBezTo>
                <a:lnTo>
                  <a:pt x="7465" y="3870"/>
                </a:lnTo>
                <a:cubicBezTo>
                  <a:pt x="7453" y="3893"/>
                  <a:pt x="7442" y="3917"/>
                  <a:pt x="7442" y="3953"/>
                </a:cubicBezTo>
                <a:lnTo>
                  <a:pt x="7442" y="4024"/>
                </a:lnTo>
                <a:cubicBezTo>
                  <a:pt x="7442" y="4179"/>
                  <a:pt x="7453" y="4322"/>
                  <a:pt x="7453" y="4465"/>
                </a:cubicBezTo>
                <a:lnTo>
                  <a:pt x="7453" y="4525"/>
                </a:lnTo>
                <a:cubicBezTo>
                  <a:pt x="7465" y="5084"/>
                  <a:pt x="7477" y="5679"/>
                  <a:pt x="7453" y="6251"/>
                </a:cubicBezTo>
                <a:cubicBezTo>
                  <a:pt x="7453" y="6299"/>
                  <a:pt x="7477" y="6334"/>
                  <a:pt x="7525" y="6358"/>
                </a:cubicBezTo>
                <a:cubicBezTo>
                  <a:pt x="7538" y="6367"/>
                  <a:pt x="7553" y="6370"/>
                  <a:pt x="7569" y="6370"/>
                </a:cubicBezTo>
                <a:cubicBezTo>
                  <a:pt x="7598" y="6370"/>
                  <a:pt x="7629" y="6357"/>
                  <a:pt x="7644" y="6334"/>
                </a:cubicBezTo>
                <a:cubicBezTo>
                  <a:pt x="7906" y="6060"/>
                  <a:pt x="8192" y="5787"/>
                  <a:pt x="8465" y="5537"/>
                </a:cubicBezTo>
                <a:cubicBezTo>
                  <a:pt x="8608" y="5394"/>
                  <a:pt x="8751" y="5263"/>
                  <a:pt x="8894" y="5132"/>
                </a:cubicBezTo>
                <a:lnTo>
                  <a:pt x="8918" y="5108"/>
                </a:lnTo>
                <a:cubicBezTo>
                  <a:pt x="8930" y="5084"/>
                  <a:pt x="8942" y="5060"/>
                  <a:pt x="8954" y="5036"/>
                </a:cubicBezTo>
                <a:lnTo>
                  <a:pt x="8954" y="4941"/>
                </a:lnTo>
                <a:cubicBezTo>
                  <a:pt x="9001" y="4441"/>
                  <a:pt x="9049" y="3929"/>
                  <a:pt x="9132" y="3429"/>
                </a:cubicBezTo>
                <a:cubicBezTo>
                  <a:pt x="9132" y="3417"/>
                  <a:pt x="9156" y="3405"/>
                  <a:pt x="9168" y="3405"/>
                </a:cubicBezTo>
                <a:cubicBezTo>
                  <a:pt x="9192" y="3405"/>
                  <a:pt x="9204" y="3417"/>
                  <a:pt x="9204" y="3429"/>
                </a:cubicBezTo>
                <a:cubicBezTo>
                  <a:pt x="9263" y="3810"/>
                  <a:pt x="9299" y="4179"/>
                  <a:pt x="9323" y="4453"/>
                </a:cubicBezTo>
                <a:cubicBezTo>
                  <a:pt x="9335" y="4501"/>
                  <a:pt x="9358" y="4536"/>
                  <a:pt x="9394" y="4548"/>
                </a:cubicBezTo>
                <a:cubicBezTo>
                  <a:pt x="9407" y="4552"/>
                  <a:pt x="9420" y="4553"/>
                  <a:pt x="9432" y="4553"/>
                </a:cubicBezTo>
                <a:cubicBezTo>
                  <a:pt x="9466" y="4553"/>
                  <a:pt x="9496" y="4542"/>
                  <a:pt x="9513" y="4525"/>
                </a:cubicBezTo>
                <a:cubicBezTo>
                  <a:pt x="9644" y="4405"/>
                  <a:pt x="9775" y="4274"/>
                  <a:pt x="9906" y="4155"/>
                </a:cubicBezTo>
                <a:cubicBezTo>
                  <a:pt x="9930" y="4144"/>
                  <a:pt x="9942" y="4120"/>
                  <a:pt x="9942" y="4084"/>
                </a:cubicBezTo>
                <a:lnTo>
                  <a:pt x="9954" y="3965"/>
                </a:lnTo>
                <a:cubicBezTo>
                  <a:pt x="9989" y="3608"/>
                  <a:pt x="10037" y="3239"/>
                  <a:pt x="10120" y="2881"/>
                </a:cubicBezTo>
                <a:cubicBezTo>
                  <a:pt x="10126" y="2871"/>
                  <a:pt x="10141" y="2865"/>
                  <a:pt x="10156" y="2865"/>
                </a:cubicBezTo>
                <a:cubicBezTo>
                  <a:pt x="10174" y="2865"/>
                  <a:pt x="10192" y="2874"/>
                  <a:pt x="10192" y="2893"/>
                </a:cubicBezTo>
                <a:cubicBezTo>
                  <a:pt x="10239" y="3084"/>
                  <a:pt x="10275" y="3298"/>
                  <a:pt x="10311" y="3560"/>
                </a:cubicBezTo>
                <a:cubicBezTo>
                  <a:pt x="10311" y="3608"/>
                  <a:pt x="10335" y="3643"/>
                  <a:pt x="10382" y="3655"/>
                </a:cubicBezTo>
                <a:cubicBezTo>
                  <a:pt x="10395" y="3660"/>
                  <a:pt x="10408" y="3662"/>
                  <a:pt x="10422" y="3662"/>
                </a:cubicBezTo>
                <a:cubicBezTo>
                  <a:pt x="10444" y="3662"/>
                  <a:pt x="10467" y="3654"/>
                  <a:pt x="10490" y="3632"/>
                </a:cubicBezTo>
                <a:cubicBezTo>
                  <a:pt x="10787" y="3382"/>
                  <a:pt x="11037" y="3179"/>
                  <a:pt x="11287" y="3001"/>
                </a:cubicBezTo>
                <a:cubicBezTo>
                  <a:pt x="11292" y="2996"/>
                  <a:pt x="11299" y="2993"/>
                  <a:pt x="11306" y="2993"/>
                </a:cubicBezTo>
                <a:cubicBezTo>
                  <a:pt x="11317" y="2993"/>
                  <a:pt x="11328" y="2998"/>
                  <a:pt x="11335" y="3012"/>
                </a:cubicBezTo>
                <a:cubicBezTo>
                  <a:pt x="11347" y="3024"/>
                  <a:pt x="11347" y="3036"/>
                  <a:pt x="11335" y="3060"/>
                </a:cubicBezTo>
                <a:cubicBezTo>
                  <a:pt x="11168" y="3310"/>
                  <a:pt x="10966" y="3572"/>
                  <a:pt x="10716" y="3870"/>
                </a:cubicBezTo>
                <a:cubicBezTo>
                  <a:pt x="10692" y="3905"/>
                  <a:pt x="10680" y="3941"/>
                  <a:pt x="10692" y="3977"/>
                </a:cubicBezTo>
                <a:cubicBezTo>
                  <a:pt x="10716" y="4024"/>
                  <a:pt x="10751" y="4048"/>
                  <a:pt x="10787" y="4048"/>
                </a:cubicBezTo>
                <a:cubicBezTo>
                  <a:pt x="10954" y="4072"/>
                  <a:pt x="11216" y="4108"/>
                  <a:pt x="11466" y="4167"/>
                </a:cubicBezTo>
                <a:cubicBezTo>
                  <a:pt x="11490" y="4167"/>
                  <a:pt x="11502" y="4179"/>
                  <a:pt x="11502" y="4203"/>
                </a:cubicBezTo>
                <a:cubicBezTo>
                  <a:pt x="11502" y="4215"/>
                  <a:pt x="11490" y="4239"/>
                  <a:pt x="11478" y="4239"/>
                </a:cubicBezTo>
                <a:cubicBezTo>
                  <a:pt x="11109" y="4322"/>
                  <a:pt x="10740" y="4370"/>
                  <a:pt x="10382" y="4405"/>
                </a:cubicBezTo>
                <a:lnTo>
                  <a:pt x="10275" y="4417"/>
                </a:lnTo>
                <a:cubicBezTo>
                  <a:pt x="10251" y="4417"/>
                  <a:pt x="10228" y="4429"/>
                  <a:pt x="10216" y="4453"/>
                </a:cubicBezTo>
                <a:cubicBezTo>
                  <a:pt x="10097" y="4584"/>
                  <a:pt x="9966" y="4715"/>
                  <a:pt x="9847" y="4846"/>
                </a:cubicBezTo>
                <a:cubicBezTo>
                  <a:pt x="9823" y="4882"/>
                  <a:pt x="9811" y="4917"/>
                  <a:pt x="9823" y="4965"/>
                </a:cubicBezTo>
                <a:cubicBezTo>
                  <a:pt x="9847" y="5001"/>
                  <a:pt x="9882" y="5025"/>
                  <a:pt x="9918" y="5036"/>
                </a:cubicBezTo>
                <a:cubicBezTo>
                  <a:pt x="10192" y="5060"/>
                  <a:pt x="10561" y="5096"/>
                  <a:pt x="10930" y="5156"/>
                </a:cubicBezTo>
                <a:cubicBezTo>
                  <a:pt x="10942" y="5156"/>
                  <a:pt x="10954" y="5167"/>
                  <a:pt x="10954" y="5191"/>
                </a:cubicBezTo>
                <a:cubicBezTo>
                  <a:pt x="10954" y="5203"/>
                  <a:pt x="10942" y="5227"/>
                  <a:pt x="10930" y="5227"/>
                </a:cubicBezTo>
                <a:cubicBezTo>
                  <a:pt x="10442" y="5310"/>
                  <a:pt x="9930" y="5358"/>
                  <a:pt x="9454" y="5394"/>
                </a:cubicBezTo>
                <a:lnTo>
                  <a:pt x="9358" y="5406"/>
                </a:lnTo>
                <a:cubicBezTo>
                  <a:pt x="9335" y="5406"/>
                  <a:pt x="9299" y="5417"/>
                  <a:pt x="9287" y="5441"/>
                </a:cubicBezTo>
                <a:lnTo>
                  <a:pt x="9251" y="5477"/>
                </a:lnTo>
                <a:cubicBezTo>
                  <a:pt x="9168" y="5572"/>
                  <a:pt x="9085" y="5656"/>
                  <a:pt x="9001" y="5739"/>
                </a:cubicBezTo>
                <a:lnTo>
                  <a:pt x="8966" y="5787"/>
                </a:lnTo>
                <a:cubicBezTo>
                  <a:pt x="8668" y="6096"/>
                  <a:pt x="8358" y="6418"/>
                  <a:pt x="8037" y="6727"/>
                </a:cubicBezTo>
                <a:cubicBezTo>
                  <a:pt x="8001" y="6751"/>
                  <a:pt x="7989" y="6799"/>
                  <a:pt x="8001" y="6846"/>
                </a:cubicBezTo>
                <a:cubicBezTo>
                  <a:pt x="8025" y="6894"/>
                  <a:pt x="8061" y="6918"/>
                  <a:pt x="8108" y="6918"/>
                </a:cubicBezTo>
                <a:cubicBezTo>
                  <a:pt x="8255" y="6914"/>
                  <a:pt x="8401" y="6913"/>
                  <a:pt x="8548" y="6913"/>
                </a:cubicBezTo>
                <a:cubicBezTo>
                  <a:pt x="8901" y="6913"/>
                  <a:pt x="9255" y="6921"/>
                  <a:pt x="9608" y="6930"/>
                </a:cubicBezTo>
                <a:cubicBezTo>
                  <a:pt x="9847" y="6930"/>
                  <a:pt x="10085" y="6941"/>
                  <a:pt x="10323" y="6941"/>
                </a:cubicBezTo>
                <a:lnTo>
                  <a:pt x="10382" y="6941"/>
                </a:lnTo>
                <a:cubicBezTo>
                  <a:pt x="10406" y="6941"/>
                  <a:pt x="10430" y="6930"/>
                  <a:pt x="10454" y="6918"/>
                </a:cubicBezTo>
                <a:lnTo>
                  <a:pt x="10573" y="6811"/>
                </a:lnTo>
                <a:cubicBezTo>
                  <a:pt x="11013" y="6430"/>
                  <a:pt x="11466" y="6037"/>
                  <a:pt x="11954" y="5691"/>
                </a:cubicBezTo>
                <a:cubicBezTo>
                  <a:pt x="11960" y="5685"/>
                  <a:pt x="11966" y="5682"/>
                  <a:pt x="11973" y="5682"/>
                </a:cubicBezTo>
                <a:cubicBezTo>
                  <a:pt x="11981" y="5682"/>
                  <a:pt x="11990" y="5685"/>
                  <a:pt x="12002" y="5691"/>
                </a:cubicBezTo>
                <a:cubicBezTo>
                  <a:pt x="12014" y="5703"/>
                  <a:pt x="12014" y="5727"/>
                  <a:pt x="12002" y="5739"/>
                </a:cubicBezTo>
                <a:cubicBezTo>
                  <a:pt x="11716" y="6120"/>
                  <a:pt x="11406" y="6465"/>
                  <a:pt x="11156" y="6763"/>
                </a:cubicBezTo>
                <a:cubicBezTo>
                  <a:pt x="11121" y="6799"/>
                  <a:pt x="11121" y="6846"/>
                  <a:pt x="11132" y="6882"/>
                </a:cubicBezTo>
                <a:cubicBezTo>
                  <a:pt x="11156" y="6930"/>
                  <a:pt x="11192" y="6953"/>
                  <a:pt x="11240" y="6953"/>
                </a:cubicBezTo>
                <a:cubicBezTo>
                  <a:pt x="11490" y="6953"/>
                  <a:pt x="11752" y="6965"/>
                  <a:pt x="12002" y="6965"/>
                </a:cubicBezTo>
                <a:cubicBezTo>
                  <a:pt x="12009" y="6969"/>
                  <a:pt x="12016" y="6970"/>
                  <a:pt x="12022" y="6970"/>
                </a:cubicBezTo>
                <a:cubicBezTo>
                  <a:pt x="12038" y="6970"/>
                  <a:pt x="12053" y="6962"/>
                  <a:pt x="12061" y="6953"/>
                </a:cubicBezTo>
                <a:cubicBezTo>
                  <a:pt x="12073" y="6953"/>
                  <a:pt x="12085" y="6941"/>
                  <a:pt x="12085" y="6941"/>
                </a:cubicBezTo>
                <a:lnTo>
                  <a:pt x="12180" y="6870"/>
                </a:lnTo>
                <a:cubicBezTo>
                  <a:pt x="12514" y="6596"/>
                  <a:pt x="12859" y="6310"/>
                  <a:pt x="13228" y="6060"/>
                </a:cubicBezTo>
                <a:cubicBezTo>
                  <a:pt x="13240" y="6054"/>
                  <a:pt x="13249" y="6051"/>
                  <a:pt x="13256" y="6051"/>
                </a:cubicBezTo>
                <a:cubicBezTo>
                  <a:pt x="13264" y="6051"/>
                  <a:pt x="13270" y="6054"/>
                  <a:pt x="13276" y="6060"/>
                </a:cubicBezTo>
                <a:cubicBezTo>
                  <a:pt x="13287" y="6072"/>
                  <a:pt x="13299" y="6096"/>
                  <a:pt x="13287" y="6108"/>
                </a:cubicBezTo>
                <a:cubicBezTo>
                  <a:pt x="13097" y="6382"/>
                  <a:pt x="12895" y="6632"/>
                  <a:pt x="12740" y="6822"/>
                </a:cubicBezTo>
                <a:cubicBezTo>
                  <a:pt x="12716" y="6858"/>
                  <a:pt x="12704" y="6906"/>
                  <a:pt x="12728" y="6941"/>
                </a:cubicBezTo>
                <a:cubicBezTo>
                  <a:pt x="12740" y="6977"/>
                  <a:pt x="12776" y="7001"/>
                  <a:pt x="12823" y="7001"/>
                </a:cubicBezTo>
                <a:cubicBezTo>
                  <a:pt x="13287" y="7037"/>
                  <a:pt x="13716" y="7072"/>
                  <a:pt x="14109" y="7132"/>
                </a:cubicBezTo>
                <a:cubicBezTo>
                  <a:pt x="14121" y="7132"/>
                  <a:pt x="14133" y="7144"/>
                  <a:pt x="14133" y="7168"/>
                </a:cubicBezTo>
                <a:cubicBezTo>
                  <a:pt x="14133" y="7180"/>
                  <a:pt x="14121" y="7203"/>
                  <a:pt x="14109" y="7203"/>
                </a:cubicBezTo>
                <a:cubicBezTo>
                  <a:pt x="13704" y="7263"/>
                  <a:pt x="13287" y="7311"/>
                  <a:pt x="12811" y="7346"/>
                </a:cubicBezTo>
                <a:cubicBezTo>
                  <a:pt x="12776" y="7346"/>
                  <a:pt x="12740" y="7382"/>
                  <a:pt x="12716" y="7418"/>
                </a:cubicBezTo>
                <a:cubicBezTo>
                  <a:pt x="12704" y="7453"/>
                  <a:pt x="12704" y="7501"/>
                  <a:pt x="12740" y="7525"/>
                </a:cubicBezTo>
                <a:cubicBezTo>
                  <a:pt x="12895" y="7715"/>
                  <a:pt x="13097" y="7977"/>
                  <a:pt x="13287" y="8251"/>
                </a:cubicBezTo>
                <a:cubicBezTo>
                  <a:pt x="13299" y="8263"/>
                  <a:pt x="13287" y="8287"/>
                  <a:pt x="13276" y="8299"/>
                </a:cubicBezTo>
                <a:cubicBezTo>
                  <a:pt x="13270" y="8305"/>
                  <a:pt x="13264" y="8308"/>
                  <a:pt x="13256" y="8308"/>
                </a:cubicBezTo>
                <a:cubicBezTo>
                  <a:pt x="13249" y="8308"/>
                  <a:pt x="13240" y="8305"/>
                  <a:pt x="13228" y="8299"/>
                </a:cubicBezTo>
                <a:cubicBezTo>
                  <a:pt x="12859" y="8061"/>
                  <a:pt x="12514" y="7775"/>
                  <a:pt x="12192" y="7501"/>
                </a:cubicBezTo>
                <a:lnTo>
                  <a:pt x="12097" y="7418"/>
                </a:lnTo>
                <a:cubicBezTo>
                  <a:pt x="12073" y="7406"/>
                  <a:pt x="12049" y="7394"/>
                  <a:pt x="12014" y="7394"/>
                </a:cubicBezTo>
                <a:cubicBezTo>
                  <a:pt x="11775" y="7406"/>
                  <a:pt x="11525" y="7418"/>
                  <a:pt x="11252" y="7418"/>
                </a:cubicBezTo>
                <a:cubicBezTo>
                  <a:pt x="11204" y="7430"/>
                  <a:pt x="11168" y="7453"/>
                  <a:pt x="11144" y="7489"/>
                </a:cubicBezTo>
                <a:cubicBezTo>
                  <a:pt x="11132" y="7525"/>
                  <a:pt x="11144" y="7573"/>
                  <a:pt x="11168" y="7608"/>
                </a:cubicBezTo>
                <a:cubicBezTo>
                  <a:pt x="11418" y="7906"/>
                  <a:pt x="11728" y="8251"/>
                  <a:pt x="12002" y="8620"/>
                </a:cubicBezTo>
                <a:cubicBezTo>
                  <a:pt x="12014" y="8632"/>
                  <a:pt x="12014" y="8656"/>
                  <a:pt x="12002" y="8668"/>
                </a:cubicBezTo>
                <a:cubicBezTo>
                  <a:pt x="11990" y="8674"/>
                  <a:pt x="11981" y="8677"/>
                  <a:pt x="11973" y="8677"/>
                </a:cubicBezTo>
                <a:cubicBezTo>
                  <a:pt x="11966" y="8677"/>
                  <a:pt x="11960" y="8674"/>
                  <a:pt x="11954" y="8668"/>
                </a:cubicBezTo>
                <a:cubicBezTo>
                  <a:pt x="11466" y="8311"/>
                  <a:pt x="11001" y="7918"/>
                  <a:pt x="10561" y="7537"/>
                </a:cubicBezTo>
                <a:lnTo>
                  <a:pt x="10490" y="7465"/>
                </a:lnTo>
                <a:cubicBezTo>
                  <a:pt x="10466" y="7453"/>
                  <a:pt x="10442" y="7442"/>
                  <a:pt x="10406" y="7442"/>
                </a:cubicBezTo>
                <a:lnTo>
                  <a:pt x="10323" y="7442"/>
                </a:lnTo>
                <a:cubicBezTo>
                  <a:pt x="10192" y="7442"/>
                  <a:pt x="10061" y="7453"/>
                  <a:pt x="9930" y="7453"/>
                </a:cubicBezTo>
                <a:lnTo>
                  <a:pt x="9835" y="7453"/>
                </a:lnTo>
                <a:cubicBezTo>
                  <a:pt x="9505" y="7460"/>
                  <a:pt x="9171" y="7467"/>
                  <a:pt x="8837" y="7467"/>
                </a:cubicBezTo>
                <a:cubicBezTo>
                  <a:pt x="8593" y="7467"/>
                  <a:pt x="8350" y="7464"/>
                  <a:pt x="8108" y="7453"/>
                </a:cubicBezTo>
                <a:cubicBezTo>
                  <a:pt x="8061" y="7453"/>
                  <a:pt x="8013" y="7477"/>
                  <a:pt x="8001" y="7525"/>
                </a:cubicBezTo>
                <a:cubicBezTo>
                  <a:pt x="7977" y="7573"/>
                  <a:pt x="7989" y="7620"/>
                  <a:pt x="8025" y="7644"/>
                </a:cubicBezTo>
                <a:cubicBezTo>
                  <a:pt x="8299" y="7906"/>
                  <a:pt x="8561" y="8192"/>
                  <a:pt x="8811" y="8454"/>
                </a:cubicBezTo>
                <a:lnTo>
                  <a:pt x="8823" y="8465"/>
                </a:lnTo>
                <a:cubicBezTo>
                  <a:pt x="8966" y="8608"/>
                  <a:pt x="9096" y="8751"/>
                  <a:pt x="9227" y="8894"/>
                </a:cubicBezTo>
                <a:lnTo>
                  <a:pt x="9251" y="8918"/>
                </a:lnTo>
                <a:cubicBezTo>
                  <a:pt x="9275" y="8942"/>
                  <a:pt x="9299" y="8954"/>
                  <a:pt x="9323" y="8954"/>
                </a:cubicBezTo>
                <a:lnTo>
                  <a:pt x="9418" y="8954"/>
                </a:lnTo>
                <a:cubicBezTo>
                  <a:pt x="9918" y="9001"/>
                  <a:pt x="10430" y="9049"/>
                  <a:pt x="10930" y="9132"/>
                </a:cubicBezTo>
                <a:cubicBezTo>
                  <a:pt x="10942" y="9132"/>
                  <a:pt x="10954" y="9156"/>
                  <a:pt x="10954" y="9168"/>
                </a:cubicBezTo>
                <a:cubicBezTo>
                  <a:pt x="10954" y="9192"/>
                  <a:pt x="10942" y="9204"/>
                  <a:pt x="10930" y="9204"/>
                </a:cubicBezTo>
                <a:cubicBezTo>
                  <a:pt x="10549" y="9275"/>
                  <a:pt x="10180" y="9299"/>
                  <a:pt x="9906" y="9323"/>
                </a:cubicBezTo>
                <a:cubicBezTo>
                  <a:pt x="9858" y="9335"/>
                  <a:pt x="9823" y="9358"/>
                  <a:pt x="9811" y="9394"/>
                </a:cubicBezTo>
                <a:cubicBezTo>
                  <a:pt x="9799" y="9442"/>
                  <a:pt x="9799" y="9489"/>
                  <a:pt x="9835" y="9513"/>
                </a:cubicBezTo>
                <a:cubicBezTo>
                  <a:pt x="9954" y="9644"/>
                  <a:pt x="10085" y="9775"/>
                  <a:pt x="10204" y="9906"/>
                </a:cubicBezTo>
                <a:cubicBezTo>
                  <a:pt x="10216" y="9930"/>
                  <a:pt x="10239" y="9942"/>
                  <a:pt x="10275" y="9942"/>
                </a:cubicBezTo>
                <a:lnTo>
                  <a:pt x="10370" y="9954"/>
                </a:lnTo>
                <a:cubicBezTo>
                  <a:pt x="10728" y="9989"/>
                  <a:pt x="11109" y="10037"/>
                  <a:pt x="11478" y="10120"/>
                </a:cubicBezTo>
                <a:cubicBezTo>
                  <a:pt x="11490" y="10132"/>
                  <a:pt x="11502" y="10144"/>
                  <a:pt x="11502" y="10156"/>
                </a:cubicBezTo>
                <a:cubicBezTo>
                  <a:pt x="11502" y="10180"/>
                  <a:pt x="11490" y="10192"/>
                  <a:pt x="11478" y="10192"/>
                </a:cubicBezTo>
                <a:cubicBezTo>
                  <a:pt x="11275" y="10240"/>
                  <a:pt x="11061" y="10275"/>
                  <a:pt x="10799" y="10311"/>
                </a:cubicBezTo>
                <a:cubicBezTo>
                  <a:pt x="10751" y="10311"/>
                  <a:pt x="10716" y="10335"/>
                  <a:pt x="10704" y="10382"/>
                </a:cubicBezTo>
                <a:cubicBezTo>
                  <a:pt x="10692" y="10418"/>
                  <a:pt x="10692" y="10466"/>
                  <a:pt x="10728" y="10490"/>
                </a:cubicBezTo>
                <a:cubicBezTo>
                  <a:pt x="10978" y="10787"/>
                  <a:pt x="11180" y="11037"/>
                  <a:pt x="11359" y="11287"/>
                </a:cubicBezTo>
                <a:cubicBezTo>
                  <a:pt x="11371" y="11299"/>
                  <a:pt x="11371" y="11323"/>
                  <a:pt x="11347" y="11335"/>
                </a:cubicBezTo>
                <a:cubicBezTo>
                  <a:pt x="11335" y="11347"/>
                  <a:pt x="11323" y="11347"/>
                  <a:pt x="11299" y="11347"/>
                </a:cubicBezTo>
                <a:cubicBezTo>
                  <a:pt x="11049" y="11168"/>
                  <a:pt x="10787" y="10966"/>
                  <a:pt x="10490" y="10716"/>
                </a:cubicBezTo>
                <a:cubicBezTo>
                  <a:pt x="10463" y="10698"/>
                  <a:pt x="10437" y="10687"/>
                  <a:pt x="10411" y="10687"/>
                </a:cubicBezTo>
                <a:cubicBezTo>
                  <a:pt x="10401" y="10687"/>
                  <a:pt x="10392" y="10689"/>
                  <a:pt x="10382" y="10692"/>
                </a:cubicBezTo>
                <a:cubicBezTo>
                  <a:pt x="10335" y="10716"/>
                  <a:pt x="10311" y="10751"/>
                  <a:pt x="10311" y="10787"/>
                </a:cubicBezTo>
                <a:cubicBezTo>
                  <a:pt x="10275" y="11061"/>
                  <a:pt x="10239" y="11275"/>
                  <a:pt x="10192" y="11466"/>
                </a:cubicBezTo>
                <a:cubicBezTo>
                  <a:pt x="10192" y="11486"/>
                  <a:pt x="10174" y="11494"/>
                  <a:pt x="10156" y="11494"/>
                </a:cubicBezTo>
                <a:cubicBezTo>
                  <a:pt x="10141" y="11494"/>
                  <a:pt x="10126" y="11488"/>
                  <a:pt x="10120" y="11478"/>
                </a:cubicBezTo>
                <a:cubicBezTo>
                  <a:pt x="10037" y="11109"/>
                  <a:pt x="9989" y="10740"/>
                  <a:pt x="9954" y="10382"/>
                </a:cubicBezTo>
                <a:lnTo>
                  <a:pt x="9942" y="10287"/>
                </a:lnTo>
                <a:cubicBezTo>
                  <a:pt x="9942" y="10251"/>
                  <a:pt x="9930" y="10228"/>
                  <a:pt x="9906" y="10216"/>
                </a:cubicBezTo>
                <a:cubicBezTo>
                  <a:pt x="9775" y="10097"/>
                  <a:pt x="9644" y="9978"/>
                  <a:pt x="9513" y="9847"/>
                </a:cubicBezTo>
                <a:cubicBezTo>
                  <a:pt x="9487" y="9829"/>
                  <a:pt x="9461" y="9818"/>
                  <a:pt x="9430" y="9818"/>
                </a:cubicBezTo>
                <a:cubicBezTo>
                  <a:pt x="9419" y="9818"/>
                  <a:pt x="9407" y="9820"/>
                  <a:pt x="9394" y="9823"/>
                </a:cubicBezTo>
                <a:cubicBezTo>
                  <a:pt x="9358" y="9847"/>
                  <a:pt x="9323" y="9882"/>
                  <a:pt x="9323" y="9918"/>
                </a:cubicBezTo>
                <a:cubicBezTo>
                  <a:pt x="9299" y="10204"/>
                  <a:pt x="9263" y="10561"/>
                  <a:pt x="9204" y="10930"/>
                </a:cubicBezTo>
                <a:cubicBezTo>
                  <a:pt x="9204" y="10942"/>
                  <a:pt x="9180" y="10954"/>
                  <a:pt x="9168" y="10954"/>
                </a:cubicBezTo>
                <a:cubicBezTo>
                  <a:pt x="9156" y="10954"/>
                  <a:pt x="9132" y="10942"/>
                  <a:pt x="9132" y="10930"/>
                </a:cubicBezTo>
                <a:cubicBezTo>
                  <a:pt x="9049" y="10430"/>
                  <a:pt x="9001" y="9930"/>
                  <a:pt x="8954" y="9430"/>
                </a:cubicBezTo>
                <a:lnTo>
                  <a:pt x="8954" y="9358"/>
                </a:lnTo>
                <a:cubicBezTo>
                  <a:pt x="8954" y="9335"/>
                  <a:pt x="8942" y="9311"/>
                  <a:pt x="8918" y="9287"/>
                </a:cubicBezTo>
                <a:lnTo>
                  <a:pt x="8882" y="9251"/>
                </a:lnTo>
                <a:cubicBezTo>
                  <a:pt x="8787" y="9168"/>
                  <a:pt x="8704" y="9085"/>
                  <a:pt x="8620" y="9001"/>
                </a:cubicBezTo>
                <a:lnTo>
                  <a:pt x="8585" y="8966"/>
                </a:lnTo>
                <a:cubicBezTo>
                  <a:pt x="8263" y="8668"/>
                  <a:pt x="7942" y="8358"/>
                  <a:pt x="7644" y="8037"/>
                </a:cubicBezTo>
                <a:cubicBezTo>
                  <a:pt x="7617" y="8010"/>
                  <a:pt x="7584" y="7997"/>
                  <a:pt x="7548" y="7997"/>
                </a:cubicBezTo>
                <a:cubicBezTo>
                  <a:pt x="7537" y="7997"/>
                  <a:pt x="7525" y="7998"/>
                  <a:pt x="7513" y="8001"/>
                </a:cubicBezTo>
                <a:cubicBezTo>
                  <a:pt x="7465" y="8025"/>
                  <a:pt x="7442" y="8073"/>
                  <a:pt x="7442" y="8108"/>
                </a:cubicBezTo>
                <a:cubicBezTo>
                  <a:pt x="7453" y="8608"/>
                  <a:pt x="7442" y="9108"/>
                  <a:pt x="7430" y="9608"/>
                </a:cubicBezTo>
                <a:cubicBezTo>
                  <a:pt x="7430" y="9847"/>
                  <a:pt x="7418" y="10085"/>
                  <a:pt x="7418" y="10335"/>
                </a:cubicBezTo>
                <a:lnTo>
                  <a:pt x="7418" y="10382"/>
                </a:lnTo>
                <a:cubicBezTo>
                  <a:pt x="7418" y="10406"/>
                  <a:pt x="7430" y="10430"/>
                  <a:pt x="7442" y="10454"/>
                </a:cubicBezTo>
                <a:lnTo>
                  <a:pt x="7549" y="10585"/>
                </a:lnTo>
                <a:cubicBezTo>
                  <a:pt x="7930" y="11025"/>
                  <a:pt x="8323" y="11478"/>
                  <a:pt x="8668" y="11954"/>
                </a:cubicBezTo>
                <a:cubicBezTo>
                  <a:pt x="8680" y="11966"/>
                  <a:pt x="8680" y="11990"/>
                  <a:pt x="8668" y="12002"/>
                </a:cubicBezTo>
                <a:cubicBezTo>
                  <a:pt x="8662" y="12008"/>
                  <a:pt x="8653" y="12011"/>
                  <a:pt x="8644" y="12011"/>
                </a:cubicBezTo>
                <a:cubicBezTo>
                  <a:pt x="8635" y="12011"/>
                  <a:pt x="8626" y="12008"/>
                  <a:pt x="8620" y="12002"/>
                </a:cubicBezTo>
                <a:cubicBezTo>
                  <a:pt x="8251" y="11716"/>
                  <a:pt x="7894" y="11418"/>
                  <a:pt x="7596" y="11156"/>
                </a:cubicBezTo>
                <a:cubicBezTo>
                  <a:pt x="7574" y="11134"/>
                  <a:pt x="7546" y="11125"/>
                  <a:pt x="7520" y="11125"/>
                </a:cubicBezTo>
                <a:cubicBezTo>
                  <a:pt x="7505" y="11125"/>
                  <a:pt x="7490" y="11128"/>
                  <a:pt x="7477" y="11132"/>
                </a:cubicBezTo>
                <a:cubicBezTo>
                  <a:pt x="7430" y="11156"/>
                  <a:pt x="7406" y="11192"/>
                  <a:pt x="7406" y="11240"/>
                </a:cubicBezTo>
                <a:cubicBezTo>
                  <a:pt x="7406" y="11490"/>
                  <a:pt x="7394" y="11752"/>
                  <a:pt x="7394" y="12002"/>
                </a:cubicBezTo>
                <a:cubicBezTo>
                  <a:pt x="7394" y="12025"/>
                  <a:pt x="7394" y="12049"/>
                  <a:pt x="7406" y="12061"/>
                </a:cubicBezTo>
                <a:cubicBezTo>
                  <a:pt x="7406" y="12073"/>
                  <a:pt x="7406" y="12085"/>
                  <a:pt x="7418" y="12085"/>
                </a:cubicBezTo>
                <a:lnTo>
                  <a:pt x="7501" y="12192"/>
                </a:lnTo>
                <a:cubicBezTo>
                  <a:pt x="7775" y="12526"/>
                  <a:pt x="8061" y="12871"/>
                  <a:pt x="8299" y="13228"/>
                </a:cubicBezTo>
                <a:cubicBezTo>
                  <a:pt x="8311" y="13252"/>
                  <a:pt x="8311" y="13264"/>
                  <a:pt x="8299" y="13276"/>
                </a:cubicBezTo>
                <a:cubicBezTo>
                  <a:pt x="8292" y="13290"/>
                  <a:pt x="8281" y="13295"/>
                  <a:pt x="8270" y="13295"/>
                </a:cubicBezTo>
                <a:cubicBezTo>
                  <a:pt x="8263" y="13295"/>
                  <a:pt x="8256" y="13292"/>
                  <a:pt x="8251" y="13288"/>
                </a:cubicBezTo>
                <a:cubicBezTo>
                  <a:pt x="7977" y="13097"/>
                  <a:pt x="7727" y="12895"/>
                  <a:pt x="7537" y="12740"/>
                </a:cubicBezTo>
                <a:cubicBezTo>
                  <a:pt x="7515" y="12725"/>
                  <a:pt x="7488" y="12715"/>
                  <a:pt x="7463" y="12715"/>
                </a:cubicBezTo>
                <a:cubicBezTo>
                  <a:pt x="7447" y="12715"/>
                  <a:pt x="7431" y="12719"/>
                  <a:pt x="7418" y="12728"/>
                </a:cubicBezTo>
                <a:cubicBezTo>
                  <a:pt x="7382" y="12740"/>
                  <a:pt x="7358" y="12776"/>
                  <a:pt x="7358" y="12823"/>
                </a:cubicBezTo>
                <a:cubicBezTo>
                  <a:pt x="7322" y="13299"/>
                  <a:pt x="7287" y="13716"/>
                  <a:pt x="7227" y="14109"/>
                </a:cubicBezTo>
                <a:cubicBezTo>
                  <a:pt x="7227" y="14127"/>
                  <a:pt x="7209" y="14136"/>
                  <a:pt x="7191" y="14136"/>
                </a:cubicBezTo>
                <a:cubicBezTo>
                  <a:pt x="7174" y="14136"/>
                  <a:pt x="7156" y="14127"/>
                  <a:pt x="7156" y="14109"/>
                </a:cubicBezTo>
                <a:cubicBezTo>
                  <a:pt x="7096" y="13704"/>
                  <a:pt x="7049" y="13288"/>
                  <a:pt x="7013" y="12811"/>
                </a:cubicBezTo>
                <a:cubicBezTo>
                  <a:pt x="7013" y="12776"/>
                  <a:pt x="6977" y="12740"/>
                  <a:pt x="6941" y="12716"/>
                </a:cubicBezTo>
                <a:lnTo>
                  <a:pt x="6906" y="12716"/>
                </a:lnTo>
                <a:cubicBezTo>
                  <a:pt x="6870" y="12716"/>
                  <a:pt x="6846" y="12716"/>
                  <a:pt x="6834" y="12740"/>
                </a:cubicBezTo>
                <a:cubicBezTo>
                  <a:pt x="6644" y="12895"/>
                  <a:pt x="6382" y="13097"/>
                  <a:pt x="6108" y="13288"/>
                </a:cubicBezTo>
                <a:cubicBezTo>
                  <a:pt x="6103" y="13292"/>
                  <a:pt x="6096" y="13295"/>
                  <a:pt x="6089" y="13295"/>
                </a:cubicBezTo>
                <a:cubicBezTo>
                  <a:pt x="6078" y="13295"/>
                  <a:pt x="6067" y="13290"/>
                  <a:pt x="6060" y="13276"/>
                </a:cubicBezTo>
                <a:cubicBezTo>
                  <a:pt x="6048" y="13264"/>
                  <a:pt x="6048" y="13252"/>
                  <a:pt x="6060" y="13228"/>
                </a:cubicBezTo>
                <a:cubicBezTo>
                  <a:pt x="6299" y="12871"/>
                  <a:pt x="6584" y="12526"/>
                  <a:pt x="6858" y="12192"/>
                </a:cubicBezTo>
                <a:lnTo>
                  <a:pt x="6941" y="12097"/>
                </a:lnTo>
                <a:cubicBezTo>
                  <a:pt x="6953" y="12073"/>
                  <a:pt x="6965" y="12049"/>
                  <a:pt x="6965" y="12014"/>
                </a:cubicBezTo>
                <a:cubicBezTo>
                  <a:pt x="6953" y="11775"/>
                  <a:pt x="6941" y="11525"/>
                  <a:pt x="6941" y="11252"/>
                </a:cubicBezTo>
                <a:cubicBezTo>
                  <a:pt x="6930" y="11204"/>
                  <a:pt x="6906" y="11168"/>
                  <a:pt x="6870" y="11156"/>
                </a:cubicBezTo>
                <a:cubicBezTo>
                  <a:pt x="6856" y="11147"/>
                  <a:pt x="6841" y="11143"/>
                  <a:pt x="6825" y="11143"/>
                </a:cubicBezTo>
                <a:cubicBezTo>
                  <a:pt x="6800" y="11143"/>
                  <a:pt x="6773" y="11153"/>
                  <a:pt x="6751" y="11168"/>
                </a:cubicBezTo>
                <a:cubicBezTo>
                  <a:pt x="6465" y="11418"/>
                  <a:pt x="6108" y="11716"/>
                  <a:pt x="5739" y="12002"/>
                </a:cubicBezTo>
                <a:cubicBezTo>
                  <a:pt x="5733" y="12008"/>
                  <a:pt x="5724" y="12011"/>
                  <a:pt x="5715" y="12011"/>
                </a:cubicBezTo>
                <a:cubicBezTo>
                  <a:pt x="5706" y="12011"/>
                  <a:pt x="5697" y="12008"/>
                  <a:pt x="5691" y="12002"/>
                </a:cubicBezTo>
                <a:cubicBezTo>
                  <a:pt x="5679" y="11990"/>
                  <a:pt x="5679" y="11966"/>
                  <a:pt x="5691" y="11954"/>
                </a:cubicBezTo>
                <a:cubicBezTo>
                  <a:pt x="6037" y="11478"/>
                  <a:pt x="6429" y="11025"/>
                  <a:pt x="6810" y="10585"/>
                </a:cubicBezTo>
                <a:lnTo>
                  <a:pt x="6894" y="10490"/>
                </a:lnTo>
                <a:cubicBezTo>
                  <a:pt x="6906" y="10466"/>
                  <a:pt x="6918" y="10442"/>
                  <a:pt x="6918" y="10406"/>
                </a:cubicBezTo>
                <a:lnTo>
                  <a:pt x="6918" y="10335"/>
                </a:lnTo>
                <a:cubicBezTo>
                  <a:pt x="6918" y="10204"/>
                  <a:pt x="6906" y="10073"/>
                  <a:pt x="6906" y="9942"/>
                </a:cubicBezTo>
                <a:lnTo>
                  <a:pt x="6906" y="9835"/>
                </a:lnTo>
                <a:cubicBezTo>
                  <a:pt x="6894" y="9275"/>
                  <a:pt x="6870" y="8692"/>
                  <a:pt x="6906" y="8108"/>
                </a:cubicBezTo>
                <a:cubicBezTo>
                  <a:pt x="6906" y="8061"/>
                  <a:pt x="6882" y="8025"/>
                  <a:pt x="6834" y="8001"/>
                </a:cubicBezTo>
                <a:cubicBezTo>
                  <a:pt x="6821" y="7997"/>
                  <a:pt x="6805" y="7994"/>
                  <a:pt x="6788" y="7994"/>
                </a:cubicBezTo>
                <a:cubicBezTo>
                  <a:pt x="6760" y="7994"/>
                  <a:pt x="6730" y="8002"/>
                  <a:pt x="6715" y="8025"/>
                </a:cubicBezTo>
                <a:cubicBezTo>
                  <a:pt x="6441" y="8299"/>
                  <a:pt x="6168" y="8573"/>
                  <a:pt x="5894" y="8835"/>
                </a:cubicBezTo>
                <a:lnTo>
                  <a:pt x="5858" y="8858"/>
                </a:lnTo>
                <a:cubicBezTo>
                  <a:pt x="5727" y="8989"/>
                  <a:pt x="5596" y="9108"/>
                  <a:pt x="5465" y="9239"/>
                </a:cubicBezTo>
                <a:lnTo>
                  <a:pt x="5441" y="9251"/>
                </a:lnTo>
                <a:cubicBezTo>
                  <a:pt x="5417" y="9275"/>
                  <a:pt x="5406" y="9299"/>
                  <a:pt x="5406" y="9323"/>
                </a:cubicBezTo>
                <a:lnTo>
                  <a:pt x="5394" y="9430"/>
                </a:lnTo>
                <a:cubicBezTo>
                  <a:pt x="5358" y="9918"/>
                  <a:pt x="5310" y="10430"/>
                  <a:pt x="5227" y="10930"/>
                </a:cubicBezTo>
                <a:cubicBezTo>
                  <a:pt x="5221" y="10948"/>
                  <a:pt x="5203" y="10957"/>
                  <a:pt x="5187" y="10957"/>
                </a:cubicBezTo>
                <a:cubicBezTo>
                  <a:pt x="5170" y="10957"/>
                  <a:pt x="5156" y="10948"/>
                  <a:pt x="5156" y="10930"/>
                </a:cubicBezTo>
                <a:cubicBezTo>
                  <a:pt x="5096" y="10561"/>
                  <a:pt x="5060" y="10192"/>
                  <a:pt x="5036" y="9906"/>
                </a:cubicBezTo>
                <a:cubicBezTo>
                  <a:pt x="5025" y="9870"/>
                  <a:pt x="5001" y="9823"/>
                  <a:pt x="4965" y="9811"/>
                </a:cubicBezTo>
                <a:cubicBezTo>
                  <a:pt x="4952" y="9808"/>
                  <a:pt x="4939" y="9806"/>
                  <a:pt x="4927" y="9806"/>
                </a:cubicBezTo>
                <a:cubicBezTo>
                  <a:pt x="4894" y="9806"/>
                  <a:pt x="4863" y="9817"/>
                  <a:pt x="4846" y="9835"/>
                </a:cubicBezTo>
                <a:cubicBezTo>
                  <a:pt x="4715" y="9954"/>
                  <a:pt x="4584" y="10085"/>
                  <a:pt x="4453" y="10204"/>
                </a:cubicBezTo>
                <a:cubicBezTo>
                  <a:pt x="4429" y="10228"/>
                  <a:pt x="4417" y="10251"/>
                  <a:pt x="4417" y="10275"/>
                </a:cubicBezTo>
                <a:lnTo>
                  <a:pt x="4405" y="10394"/>
                </a:lnTo>
                <a:cubicBezTo>
                  <a:pt x="4358" y="10751"/>
                  <a:pt x="4322" y="11121"/>
                  <a:pt x="4239" y="11478"/>
                </a:cubicBezTo>
                <a:cubicBezTo>
                  <a:pt x="4232" y="11491"/>
                  <a:pt x="4211" y="11500"/>
                  <a:pt x="4192" y="11500"/>
                </a:cubicBezTo>
                <a:cubicBezTo>
                  <a:pt x="4176" y="11500"/>
                  <a:pt x="4161" y="11494"/>
                  <a:pt x="4155" y="11478"/>
                </a:cubicBezTo>
                <a:cubicBezTo>
                  <a:pt x="4120" y="11275"/>
                  <a:pt x="4084" y="11061"/>
                  <a:pt x="4048" y="10799"/>
                </a:cubicBezTo>
                <a:cubicBezTo>
                  <a:pt x="4048" y="10751"/>
                  <a:pt x="4024" y="10716"/>
                  <a:pt x="3977" y="10704"/>
                </a:cubicBezTo>
                <a:cubicBezTo>
                  <a:pt x="3964" y="10699"/>
                  <a:pt x="3949" y="10697"/>
                  <a:pt x="3935" y="10697"/>
                </a:cubicBezTo>
                <a:cubicBezTo>
                  <a:pt x="3909" y="10697"/>
                  <a:pt x="3885" y="10705"/>
                  <a:pt x="3870" y="10728"/>
                </a:cubicBezTo>
                <a:cubicBezTo>
                  <a:pt x="3572" y="10978"/>
                  <a:pt x="3322" y="11180"/>
                  <a:pt x="3072" y="11359"/>
                </a:cubicBezTo>
                <a:cubicBezTo>
                  <a:pt x="3066" y="11365"/>
                  <a:pt x="3057" y="11368"/>
                  <a:pt x="3048" y="11368"/>
                </a:cubicBezTo>
                <a:cubicBezTo>
                  <a:pt x="3039" y="11368"/>
                  <a:pt x="3030" y="11365"/>
                  <a:pt x="3024" y="11359"/>
                </a:cubicBezTo>
                <a:cubicBezTo>
                  <a:pt x="3012" y="11335"/>
                  <a:pt x="3012" y="11323"/>
                  <a:pt x="3012" y="11311"/>
                </a:cubicBezTo>
                <a:cubicBezTo>
                  <a:pt x="3191" y="11049"/>
                  <a:pt x="3393" y="10799"/>
                  <a:pt x="3643" y="10490"/>
                </a:cubicBezTo>
                <a:cubicBezTo>
                  <a:pt x="3667" y="10466"/>
                  <a:pt x="3679" y="10418"/>
                  <a:pt x="3667" y="10382"/>
                </a:cubicBezTo>
                <a:cubicBezTo>
                  <a:pt x="3643" y="10347"/>
                  <a:pt x="3608" y="10311"/>
                  <a:pt x="3572" y="10311"/>
                </a:cubicBezTo>
                <a:cubicBezTo>
                  <a:pt x="3298" y="10275"/>
                  <a:pt x="3084" y="10240"/>
                  <a:pt x="2881" y="10204"/>
                </a:cubicBezTo>
                <a:cubicBezTo>
                  <a:pt x="2870" y="10192"/>
                  <a:pt x="2858" y="10180"/>
                  <a:pt x="2858" y="10156"/>
                </a:cubicBezTo>
                <a:cubicBezTo>
                  <a:pt x="2858" y="10144"/>
                  <a:pt x="2870" y="10132"/>
                  <a:pt x="2881" y="10120"/>
                </a:cubicBezTo>
                <a:cubicBezTo>
                  <a:pt x="3251" y="10037"/>
                  <a:pt x="3620" y="9989"/>
                  <a:pt x="3989" y="9954"/>
                </a:cubicBezTo>
                <a:lnTo>
                  <a:pt x="4072" y="9942"/>
                </a:lnTo>
                <a:cubicBezTo>
                  <a:pt x="4108" y="9942"/>
                  <a:pt x="4132" y="9930"/>
                  <a:pt x="4143" y="9906"/>
                </a:cubicBezTo>
                <a:cubicBezTo>
                  <a:pt x="4263" y="9775"/>
                  <a:pt x="4382" y="9644"/>
                  <a:pt x="4513" y="9513"/>
                </a:cubicBezTo>
                <a:cubicBezTo>
                  <a:pt x="4536" y="9478"/>
                  <a:pt x="4548" y="9442"/>
                  <a:pt x="4524" y="9394"/>
                </a:cubicBezTo>
                <a:cubicBezTo>
                  <a:pt x="4513" y="9358"/>
                  <a:pt x="4477" y="9335"/>
                  <a:pt x="4441" y="9323"/>
                </a:cubicBezTo>
                <a:cubicBezTo>
                  <a:pt x="4155" y="9299"/>
                  <a:pt x="3798" y="9263"/>
                  <a:pt x="3429" y="9204"/>
                </a:cubicBezTo>
                <a:cubicBezTo>
                  <a:pt x="3417" y="9204"/>
                  <a:pt x="3405" y="9192"/>
                  <a:pt x="3405" y="9168"/>
                </a:cubicBezTo>
                <a:cubicBezTo>
                  <a:pt x="3405" y="9156"/>
                  <a:pt x="3417" y="9132"/>
                  <a:pt x="3429" y="9132"/>
                </a:cubicBezTo>
                <a:cubicBezTo>
                  <a:pt x="3929" y="9049"/>
                  <a:pt x="4429" y="9001"/>
                  <a:pt x="4917" y="8966"/>
                </a:cubicBezTo>
                <a:lnTo>
                  <a:pt x="5013" y="8954"/>
                </a:lnTo>
                <a:cubicBezTo>
                  <a:pt x="5036" y="8942"/>
                  <a:pt x="5060" y="8930"/>
                  <a:pt x="5072" y="8918"/>
                </a:cubicBezTo>
                <a:lnTo>
                  <a:pt x="5108" y="8882"/>
                </a:lnTo>
                <a:cubicBezTo>
                  <a:pt x="5191" y="8799"/>
                  <a:pt x="5263" y="8716"/>
                  <a:pt x="5346" y="8632"/>
                </a:cubicBezTo>
                <a:lnTo>
                  <a:pt x="5394" y="8585"/>
                </a:lnTo>
                <a:cubicBezTo>
                  <a:pt x="5691" y="8275"/>
                  <a:pt x="6001" y="7942"/>
                  <a:pt x="6322" y="7644"/>
                </a:cubicBezTo>
                <a:cubicBezTo>
                  <a:pt x="6358" y="7608"/>
                  <a:pt x="6370" y="7561"/>
                  <a:pt x="6346" y="7513"/>
                </a:cubicBezTo>
                <a:cubicBezTo>
                  <a:pt x="6334" y="7477"/>
                  <a:pt x="6299" y="7453"/>
                  <a:pt x="6251" y="7442"/>
                </a:cubicBezTo>
                <a:cubicBezTo>
                  <a:pt x="6096" y="7449"/>
                  <a:pt x="5941" y="7452"/>
                  <a:pt x="5786" y="7452"/>
                </a:cubicBezTo>
                <a:cubicBezTo>
                  <a:pt x="5442" y="7452"/>
                  <a:pt x="5099" y="7438"/>
                  <a:pt x="4763" y="7430"/>
                </a:cubicBezTo>
                <a:cubicBezTo>
                  <a:pt x="4513" y="7430"/>
                  <a:pt x="4274" y="7418"/>
                  <a:pt x="4024" y="7418"/>
                </a:cubicBezTo>
                <a:lnTo>
                  <a:pt x="3977" y="7418"/>
                </a:lnTo>
                <a:cubicBezTo>
                  <a:pt x="3941" y="7418"/>
                  <a:pt x="3929" y="7430"/>
                  <a:pt x="3905" y="7442"/>
                </a:cubicBezTo>
                <a:lnTo>
                  <a:pt x="3786" y="7549"/>
                </a:lnTo>
                <a:cubicBezTo>
                  <a:pt x="3346" y="7930"/>
                  <a:pt x="2893" y="8323"/>
                  <a:pt x="2405" y="8680"/>
                </a:cubicBezTo>
                <a:cubicBezTo>
                  <a:pt x="2393" y="8680"/>
                  <a:pt x="2369" y="8680"/>
                  <a:pt x="2358" y="8668"/>
                </a:cubicBezTo>
                <a:cubicBezTo>
                  <a:pt x="2346" y="8656"/>
                  <a:pt x="2346" y="8632"/>
                  <a:pt x="2358" y="8620"/>
                </a:cubicBezTo>
                <a:cubicBezTo>
                  <a:pt x="2643" y="8239"/>
                  <a:pt x="2941" y="7894"/>
                  <a:pt x="3203" y="7596"/>
                </a:cubicBezTo>
                <a:cubicBezTo>
                  <a:pt x="3239" y="7561"/>
                  <a:pt x="3239" y="7513"/>
                  <a:pt x="3227" y="7477"/>
                </a:cubicBezTo>
                <a:cubicBezTo>
                  <a:pt x="3203" y="7430"/>
                  <a:pt x="3167" y="7406"/>
                  <a:pt x="3120" y="7406"/>
                </a:cubicBezTo>
                <a:cubicBezTo>
                  <a:pt x="2870" y="7406"/>
                  <a:pt x="2608" y="7394"/>
                  <a:pt x="2358" y="7394"/>
                </a:cubicBezTo>
                <a:cubicBezTo>
                  <a:pt x="2334" y="7394"/>
                  <a:pt x="2310" y="7394"/>
                  <a:pt x="2298" y="7406"/>
                </a:cubicBezTo>
                <a:cubicBezTo>
                  <a:pt x="2286" y="7406"/>
                  <a:pt x="2274" y="7418"/>
                  <a:pt x="2274" y="7418"/>
                </a:cubicBezTo>
                <a:lnTo>
                  <a:pt x="2179" y="7501"/>
                </a:lnTo>
                <a:cubicBezTo>
                  <a:pt x="1846" y="7775"/>
                  <a:pt x="1500" y="8061"/>
                  <a:pt x="1131" y="8299"/>
                </a:cubicBezTo>
                <a:cubicBezTo>
                  <a:pt x="1119" y="8305"/>
                  <a:pt x="1110" y="8308"/>
                  <a:pt x="1103" y="8308"/>
                </a:cubicBezTo>
                <a:cubicBezTo>
                  <a:pt x="1095" y="8308"/>
                  <a:pt x="1090" y="8305"/>
                  <a:pt x="1084" y="8299"/>
                </a:cubicBezTo>
                <a:cubicBezTo>
                  <a:pt x="1060" y="8287"/>
                  <a:pt x="1060" y="8263"/>
                  <a:pt x="1072" y="8251"/>
                </a:cubicBezTo>
                <a:cubicBezTo>
                  <a:pt x="1262" y="7977"/>
                  <a:pt x="1465" y="7727"/>
                  <a:pt x="1619" y="7537"/>
                </a:cubicBezTo>
                <a:cubicBezTo>
                  <a:pt x="1643" y="7501"/>
                  <a:pt x="1655" y="7465"/>
                  <a:pt x="1631" y="7418"/>
                </a:cubicBezTo>
                <a:cubicBezTo>
                  <a:pt x="1619" y="7382"/>
                  <a:pt x="1584" y="7358"/>
                  <a:pt x="1536" y="7358"/>
                </a:cubicBezTo>
                <a:cubicBezTo>
                  <a:pt x="1072" y="7322"/>
                  <a:pt x="643" y="7287"/>
                  <a:pt x="250" y="7227"/>
                </a:cubicBezTo>
                <a:cubicBezTo>
                  <a:pt x="238" y="7227"/>
                  <a:pt x="226" y="7215"/>
                  <a:pt x="226" y="7192"/>
                </a:cubicBezTo>
                <a:cubicBezTo>
                  <a:pt x="226" y="7180"/>
                  <a:pt x="238" y="7156"/>
                  <a:pt x="250" y="7156"/>
                </a:cubicBezTo>
                <a:cubicBezTo>
                  <a:pt x="655" y="7096"/>
                  <a:pt x="1072" y="7049"/>
                  <a:pt x="1548" y="7013"/>
                </a:cubicBezTo>
                <a:cubicBezTo>
                  <a:pt x="1584" y="7013"/>
                  <a:pt x="1619" y="6989"/>
                  <a:pt x="1643" y="6941"/>
                </a:cubicBezTo>
                <a:cubicBezTo>
                  <a:pt x="1655" y="6906"/>
                  <a:pt x="1655" y="6858"/>
                  <a:pt x="1619" y="6834"/>
                </a:cubicBezTo>
                <a:cubicBezTo>
                  <a:pt x="1465" y="6644"/>
                  <a:pt x="1262" y="6382"/>
                  <a:pt x="1072" y="6108"/>
                </a:cubicBezTo>
                <a:cubicBezTo>
                  <a:pt x="1060" y="6096"/>
                  <a:pt x="1060" y="6084"/>
                  <a:pt x="1084" y="6060"/>
                </a:cubicBezTo>
                <a:cubicBezTo>
                  <a:pt x="1084" y="6054"/>
                  <a:pt x="1090" y="6051"/>
                  <a:pt x="1098" y="6051"/>
                </a:cubicBezTo>
                <a:cubicBezTo>
                  <a:pt x="1107" y="6051"/>
                  <a:pt x="1119" y="6054"/>
                  <a:pt x="1131" y="6060"/>
                </a:cubicBezTo>
                <a:cubicBezTo>
                  <a:pt x="1500" y="6310"/>
                  <a:pt x="1846" y="6596"/>
                  <a:pt x="2179" y="6870"/>
                </a:cubicBezTo>
                <a:lnTo>
                  <a:pt x="2262" y="6941"/>
                </a:lnTo>
                <a:cubicBezTo>
                  <a:pt x="2286" y="6953"/>
                  <a:pt x="2310" y="6965"/>
                  <a:pt x="2346" y="6965"/>
                </a:cubicBezTo>
                <a:cubicBezTo>
                  <a:pt x="2584" y="6953"/>
                  <a:pt x="2834" y="6941"/>
                  <a:pt x="3108" y="6941"/>
                </a:cubicBezTo>
                <a:cubicBezTo>
                  <a:pt x="3155" y="6941"/>
                  <a:pt x="3191" y="6906"/>
                  <a:pt x="3203" y="6870"/>
                </a:cubicBezTo>
                <a:cubicBezTo>
                  <a:pt x="3227" y="6834"/>
                  <a:pt x="3215" y="6787"/>
                  <a:pt x="3191" y="6751"/>
                </a:cubicBezTo>
                <a:cubicBezTo>
                  <a:pt x="2929" y="6453"/>
                  <a:pt x="2631" y="6108"/>
                  <a:pt x="2358" y="5739"/>
                </a:cubicBezTo>
                <a:cubicBezTo>
                  <a:pt x="2346" y="5727"/>
                  <a:pt x="2346" y="5703"/>
                  <a:pt x="2358" y="5691"/>
                </a:cubicBezTo>
                <a:cubicBezTo>
                  <a:pt x="2363" y="5685"/>
                  <a:pt x="2372" y="5682"/>
                  <a:pt x="2381" y="5682"/>
                </a:cubicBezTo>
                <a:cubicBezTo>
                  <a:pt x="2390" y="5682"/>
                  <a:pt x="2399" y="5685"/>
                  <a:pt x="2405" y="5691"/>
                </a:cubicBezTo>
                <a:cubicBezTo>
                  <a:pt x="2881" y="6037"/>
                  <a:pt x="3346" y="6430"/>
                  <a:pt x="3786" y="6811"/>
                </a:cubicBezTo>
                <a:lnTo>
                  <a:pt x="3870" y="6894"/>
                </a:lnTo>
                <a:cubicBezTo>
                  <a:pt x="3893" y="6906"/>
                  <a:pt x="3929" y="6918"/>
                  <a:pt x="3953" y="6918"/>
                </a:cubicBezTo>
                <a:lnTo>
                  <a:pt x="4024" y="6918"/>
                </a:lnTo>
                <a:cubicBezTo>
                  <a:pt x="4167" y="6918"/>
                  <a:pt x="4322" y="6906"/>
                  <a:pt x="4465" y="6906"/>
                </a:cubicBezTo>
                <a:lnTo>
                  <a:pt x="4524" y="6906"/>
                </a:lnTo>
                <a:cubicBezTo>
                  <a:pt x="4848" y="6899"/>
                  <a:pt x="5179" y="6892"/>
                  <a:pt x="5513" y="6892"/>
                </a:cubicBezTo>
                <a:cubicBezTo>
                  <a:pt x="5758" y="6892"/>
                  <a:pt x="6004" y="6896"/>
                  <a:pt x="6251" y="6906"/>
                </a:cubicBezTo>
                <a:cubicBezTo>
                  <a:pt x="6299" y="6906"/>
                  <a:pt x="6334" y="6882"/>
                  <a:pt x="6358" y="6834"/>
                </a:cubicBezTo>
                <a:cubicBezTo>
                  <a:pt x="6370" y="6799"/>
                  <a:pt x="6370" y="6739"/>
                  <a:pt x="6334" y="6715"/>
                </a:cubicBezTo>
                <a:cubicBezTo>
                  <a:pt x="6048" y="6441"/>
                  <a:pt x="5787" y="6168"/>
                  <a:pt x="5525" y="5894"/>
                </a:cubicBezTo>
                <a:lnTo>
                  <a:pt x="5501" y="5858"/>
                </a:lnTo>
                <a:cubicBezTo>
                  <a:pt x="5370" y="5727"/>
                  <a:pt x="5251" y="5596"/>
                  <a:pt x="5132" y="5465"/>
                </a:cubicBezTo>
                <a:lnTo>
                  <a:pt x="5108" y="5441"/>
                </a:lnTo>
                <a:cubicBezTo>
                  <a:pt x="5084" y="5429"/>
                  <a:pt x="5060" y="5417"/>
                  <a:pt x="5036" y="5406"/>
                </a:cubicBezTo>
                <a:lnTo>
                  <a:pt x="4917" y="5394"/>
                </a:lnTo>
                <a:cubicBezTo>
                  <a:pt x="4429" y="5358"/>
                  <a:pt x="3929" y="5310"/>
                  <a:pt x="3429" y="5227"/>
                </a:cubicBezTo>
                <a:cubicBezTo>
                  <a:pt x="3417" y="5227"/>
                  <a:pt x="3405" y="5203"/>
                  <a:pt x="3405" y="5191"/>
                </a:cubicBezTo>
                <a:cubicBezTo>
                  <a:pt x="3405" y="5167"/>
                  <a:pt x="3417" y="5156"/>
                  <a:pt x="3429" y="5156"/>
                </a:cubicBezTo>
                <a:cubicBezTo>
                  <a:pt x="3810" y="5096"/>
                  <a:pt x="4191" y="5048"/>
                  <a:pt x="4453" y="5036"/>
                </a:cubicBezTo>
                <a:cubicBezTo>
                  <a:pt x="4489" y="5025"/>
                  <a:pt x="4536" y="5001"/>
                  <a:pt x="4548" y="4965"/>
                </a:cubicBezTo>
                <a:cubicBezTo>
                  <a:pt x="4560" y="4917"/>
                  <a:pt x="4548" y="4870"/>
                  <a:pt x="4524" y="4846"/>
                </a:cubicBezTo>
                <a:cubicBezTo>
                  <a:pt x="4405" y="4715"/>
                  <a:pt x="4274" y="4584"/>
                  <a:pt x="4155" y="4453"/>
                </a:cubicBezTo>
                <a:cubicBezTo>
                  <a:pt x="4132" y="4429"/>
                  <a:pt x="4108" y="4417"/>
                  <a:pt x="4084" y="4417"/>
                </a:cubicBezTo>
                <a:lnTo>
                  <a:pt x="3977" y="4405"/>
                </a:lnTo>
                <a:cubicBezTo>
                  <a:pt x="3620" y="4370"/>
                  <a:pt x="3251" y="4322"/>
                  <a:pt x="2881" y="4239"/>
                </a:cubicBezTo>
                <a:cubicBezTo>
                  <a:pt x="2870" y="4239"/>
                  <a:pt x="2858" y="4215"/>
                  <a:pt x="2858" y="4203"/>
                </a:cubicBezTo>
                <a:cubicBezTo>
                  <a:pt x="2858" y="4179"/>
                  <a:pt x="2870" y="4167"/>
                  <a:pt x="2881" y="4167"/>
                </a:cubicBezTo>
                <a:cubicBezTo>
                  <a:pt x="3084" y="4120"/>
                  <a:pt x="3298" y="4084"/>
                  <a:pt x="3560" y="4048"/>
                </a:cubicBezTo>
                <a:cubicBezTo>
                  <a:pt x="3608" y="4048"/>
                  <a:pt x="3643" y="4024"/>
                  <a:pt x="3655" y="3977"/>
                </a:cubicBezTo>
                <a:cubicBezTo>
                  <a:pt x="3667" y="3941"/>
                  <a:pt x="3667" y="3905"/>
                  <a:pt x="3632" y="3870"/>
                </a:cubicBezTo>
                <a:cubicBezTo>
                  <a:pt x="3381" y="3572"/>
                  <a:pt x="3179" y="3322"/>
                  <a:pt x="3000" y="3072"/>
                </a:cubicBezTo>
                <a:cubicBezTo>
                  <a:pt x="2989" y="3060"/>
                  <a:pt x="2989" y="3036"/>
                  <a:pt x="3000" y="3024"/>
                </a:cubicBezTo>
                <a:cubicBezTo>
                  <a:pt x="3024" y="3012"/>
                  <a:pt x="3036" y="3012"/>
                  <a:pt x="3048" y="3012"/>
                </a:cubicBezTo>
                <a:cubicBezTo>
                  <a:pt x="3310" y="3191"/>
                  <a:pt x="3572" y="3393"/>
                  <a:pt x="3870" y="3643"/>
                </a:cubicBezTo>
                <a:cubicBezTo>
                  <a:pt x="3887" y="3661"/>
                  <a:pt x="3917" y="3672"/>
                  <a:pt x="3946" y="3672"/>
                </a:cubicBezTo>
                <a:cubicBezTo>
                  <a:pt x="3957" y="3672"/>
                  <a:pt x="3967" y="3670"/>
                  <a:pt x="3977" y="3667"/>
                </a:cubicBezTo>
                <a:cubicBezTo>
                  <a:pt x="4013" y="3643"/>
                  <a:pt x="4048" y="3620"/>
                  <a:pt x="4048" y="3572"/>
                </a:cubicBezTo>
                <a:cubicBezTo>
                  <a:pt x="4072" y="3405"/>
                  <a:pt x="4108" y="3143"/>
                  <a:pt x="4155" y="2893"/>
                </a:cubicBezTo>
                <a:cubicBezTo>
                  <a:pt x="4161" y="2876"/>
                  <a:pt x="4179" y="2867"/>
                  <a:pt x="4197" y="2867"/>
                </a:cubicBezTo>
                <a:cubicBezTo>
                  <a:pt x="4215" y="2867"/>
                  <a:pt x="4233" y="2876"/>
                  <a:pt x="4239" y="2893"/>
                </a:cubicBezTo>
                <a:cubicBezTo>
                  <a:pt x="4322" y="3251"/>
                  <a:pt x="4370" y="3620"/>
                  <a:pt x="4405" y="3977"/>
                </a:cubicBezTo>
                <a:lnTo>
                  <a:pt x="4417" y="4084"/>
                </a:lnTo>
                <a:cubicBezTo>
                  <a:pt x="4417" y="4108"/>
                  <a:pt x="4429" y="4132"/>
                  <a:pt x="4453" y="4155"/>
                </a:cubicBezTo>
                <a:cubicBezTo>
                  <a:pt x="4584" y="4263"/>
                  <a:pt x="4715" y="4382"/>
                  <a:pt x="4846" y="4513"/>
                </a:cubicBezTo>
                <a:cubicBezTo>
                  <a:pt x="4872" y="4530"/>
                  <a:pt x="4898" y="4541"/>
                  <a:pt x="4929" y="4541"/>
                </a:cubicBezTo>
                <a:cubicBezTo>
                  <a:pt x="4940" y="4541"/>
                  <a:pt x="4952" y="4540"/>
                  <a:pt x="4965" y="4536"/>
                </a:cubicBezTo>
                <a:cubicBezTo>
                  <a:pt x="5001" y="4513"/>
                  <a:pt x="5025" y="4477"/>
                  <a:pt x="5036" y="4441"/>
                </a:cubicBezTo>
                <a:cubicBezTo>
                  <a:pt x="5048" y="4191"/>
                  <a:pt x="5084" y="3810"/>
                  <a:pt x="5156" y="3429"/>
                </a:cubicBezTo>
                <a:cubicBezTo>
                  <a:pt x="5156" y="3411"/>
                  <a:pt x="5170" y="3402"/>
                  <a:pt x="5187" y="3402"/>
                </a:cubicBezTo>
                <a:cubicBezTo>
                  <a:pt x="5203" y="3402"/>
                  <a:pt x="5221" y="3411"/>
                  <a:pt x="5227" y="3429"/>
                </a:cubicBezTo>
                <a:cubicBezTo>
                  <a:pt x="5310" y="3929"/>
                  <a:pt x="5358" y="4429"/>
                  <a:pt x="5394" y="4929"/>
                </a:cubicBezTo>
                <a:lnTo>
                  <a:pt x="5406" y="5013"/>
                </a:lnTo>
                <a:cubicBezTo>
                  <a:pt x="5417" y="5036"/>
                  <a:pt x="5429" y="5060"/>
                  <a:pt x="5441" y="5072"/>
                </a:cubicBezTo>
                <a:lnTo>
                  <a:pt x="5477" y="5108"/>
                </a:lnTo>
                <a:cubicBezTo>
                  <a:pt x="5572" y="5203"/>
                  <a:pt x="5679" y="5298"/>
                  <a:pt x="5775" y="5394"/>
                </a:cubicBezTo>
                <a:cubicBezTo>
                  <a:pt x="6084" y="5691"/>
                  <a:pt x="6418" y="6001"/>
                  <a:pt x="6715" y="6322"/>
                </a:cubicBezTo>
                <a:cubicBezTo>
                  <a:pt x="6742" y="6349"/>
                  <a:pt x="6776" y="6363"/>
                  <a:pt x="6811" y="6363"/>
                </a:cubicBezTo>
                <a:cubicBezTo>
                  <a:pt x="6822" y="6363"/>
                  <a:pt x="6834" y="6361"/>
                  <a:pt x="6846" y="6358"/>
                </a:cubicBezTo>
                <a:cubicBezTo>
                  <a:pt x="6882" y="6334"/>
                  <a:pt x="6918" y="6299"/>
                  <a:pt x="6918" y="6251"/>
                </a:cubicBezTo>
                <a:cubicBezTo>
                  <a:pt x="6894" y="5751"/>
                  <a:pt x="6918" y="5251"/>
                  <a:pt x="6930" y="4751"/>
                </a:cubicBezTo>
                <a:cubicBezTo>
                  <a:pt x="6930" y="4513"/>
                  <a:pt x="6941" y="4274"/>
                  <a:pt x="6941" y="4036"/>
                </a:cubicBezTo>
                <a:lnTo>
                  <a:pt x="6941" y="3977"/>
                </a:lnTo>
                <a:cubicBezTo>
                  <a:pt x="6941" y="3953"/>
                  <a:pt x="6930" y="3929"/>
                  <a:pt x="6918" y="3905"/>
                </a:cubicBezTo>
                <a:lnTo>
                  <a:pt x="6822" y="3786"/>
                </a:lnTo>
                <a:cubicBezTo>
                  <a:pt x="6429" y="3346"/>
                  <a:pt x="6037" y="2893"/>
                  <a:pt x="5691" y="2405"/>
                </a:cubicBezTo>
                <a:cubicBezTo>
                  <a:pt x="5679" y="2393"/>
                  <a:pt x="5679" y="2381"/>
                  <a:pt x="5691" y="2358"/>
                </a:cubicBezTo>
                <a:cubicBezTo>
                  <a:pt x="5697" y="2352"/>
                  <a:pt x="5706" y="2349"/>
                  <a:pt x="5715" y="2349"/>
                </a:cubicBezTo>
                <a:cubicBezTo>
                  <a:pt x="5724" y="2349"/>
                  <a:pt x="5733" y="2352"/>
                  <a:pt x="5739" y="2358"/>
                </a:cubicBezTo>
                <a:cubicBezTo>
                  <a:pt x="6108" y="2643"/>
                  <a:pt x="6453" y="2929"/>
                  <a:pt x="6763" y="3203"/>
                </a:cubicBezTo>
                <a:cubicBezTo>
                  <a:pt x="6785" y="3226"/>
                  <a:pt x="6813" y="3234"/>
                  <a:pt x="6839" y="3234"/>
                </a:cubicBezTo>
                <a:cubicBezTo>
                  <a:pt x="6854" y="3234"/>
                  <a:pt x="6869" y="3231"/>
                  <a:pt x="6882" y="3227"/>
                </a:cubicBezTo>
                <a:cubicBezTo>
                  <a:pt x="6930" y="3203"/>
                  <a:pt x="6953" y="3167"/>
                  <a:pt x="6953" y="3120"/>
                </a:cubicBezTo>
                <a:cubicBezTo>
                  <a:pt x="6953" y="2870"/>
                  <a:pt x="6965" y="2608"/>
                  <a:pt x="6965" y="2358"/>
                </a:cubicBezTo>
                <a:cubicBezTo>
                  <a:pt x="6965" y="2334"/>
                  <a:pt x="6965" y="2310"/>
                  <a:pt x="6953" y="2298"/>
                </a:cubicBezTo>
                <a:cubicBezTo>
                  <a:pt x="6953" y="2286"/>
                  <a:pt x="6941" y="2274"/>
                  <a:pt x="6941" y="2274"/>
                </a:cubicBezTo>
                <a:lnTo>
                  <a:pt x="6858" y="2167"/>
                </a:lnTo>
                <a:cubicBezTo>
                  <a:pt x="6584" y="1834"/>
                  <a:pt x="6299" y="1488"/>
                  <a:pt x="6060" y="1131"/>
                </a:cubicBezTo>
                <a:cubicBezTo>
                  <a:pt x="6048" y="1107"/>
                  <a:pt x="6048" y="1096"/>
                  <a:pt x="6060" y="1084"/>
                </a:cubicBezTo>
                <a:cubicBezTo>
                  <a:pt x="6069" y="1075"/>
                  <a:pt x="6083" y="1067"/>
                  <a:pt x="6095" y="1067"/>
                </a:cubicBezTo>
                <a:cubicBezTo>
                  <a:pt x="6100" y="1067"/>
                  <a:pt x="6105" y="1068"/>
                  <a:pt x="6108" y="1072"/>
                </a:cubicBezTo>
                <a:cubicBezTo>
                  <a:pt x="6382" y="1262"/>
                  <a:pt x="6632" y="1465"/>
                  <a:pt x="6822" y="1619"/>
                </a:cubicBezTo>
                <a:cubicBezTo>
                  <a:pt x="6844" y="1634"/>
                  <a:pt x="6867" y="1644"/>
                  <a:pt x="6891" y="1644"/>
                </a:cubicBezTo>
                <a:cubicBezTo>
                  <a:pt x="6907" y="1644"/>
                  <a:pt x="6923" y="1640"/>
                  <a:pt x="6941" y="1631"/>
                </a:cubicBezTo>
                <a:cubicBezTo>
                  <a:pt x="6977" y="1619"/>
                  <a:pt x="7001" y="1584"/>
                  <a:pt x="7001" y="1536"/>
                </a:cubicBezTo>
                <a:cubicBezTo>
                  <a:pt x="7037" y="1072"/>
                  <a:pt x="7072" y="643"/>
                  <a:pt x="7132" y="250"/>
                </a:cubicBezTo>
                <a:cubicBezTo>
                  <a:pt x="7132" y="238"/>
                  <a:pt x="7144" y="226"/>
                  <a:pt x="7156" y="226"/>
                </a:cubicBezTo>
                <a:close/>
                <a:moveTo>
                  <a:pt x="7168" y="0"/>
                </a:moveTo>
                <a:cubicBezTo>
                  <a:pt x="7025" y="0"/>
                  <a:pt x="6918" y="95"/>
                  <a:pt x="6906" y="226"/>
                </a:cubicBezTo>
                <a:cubicBezTo>
                  <a:pt x="6858" y="560"/>
                  <a:pt x="6822" y="917"/>
                  <a:pt x="6799" y="1310"/>
                </a:cubicBezTo>
                <a:cubicBezTo>
                  <a:pt x="6632" y="1179"/>
                  <a:pt x="6441" y="1036"/>
                  <a:pt x="6239" y="893"/>
                </a:cubicBezTo>
                <a:cubicBezTo>
                  <a:pt x="6192" y="862"/>
                  <a:pt x="6139" y="846"/>
                  <a:pt x="6088" y="846"/>
                </a:cubicBezTo>
                <a:cubicBezTo>
                  <a:pt x="6023" y="846"/>
                  <a:pt x="5959" y="870"/>
                  <a:pt x="5906" y="917"/>
                </a:cubicBezTo>
                <a:cubicBezTo>
                  <a:pt x="5822" y="1012"/>
                  <a:pt x="5798" y="1143"/>
                  <a:pt x="5870" y="1250"/>
                </a:cubicBezTo>
                <a:cubicBezTo>
                  <a:pt x="6120" y="1631"/>
                  <a:pt x="6406" y="1977"/>
                  <a:pt x="6680" y="2310"/>
                </a:cubicBezTo>
                <a:lnTo>
                  <a:pt x="6739" y="2381"/>
                </a:lnTo>
                <a:cubicBezTo>
                  <a:pt x="6739" y="2548"/>
                  <a:pt x="6739" y="2715"/>
                  <a:pt x="6727" y="2881"/>
                </a:cubicBezTo>
                <a:cubicBezTo>
                  <a:pt x="6465" y="2655"/>
                  <a:pt x="6179" y="2417"/>
                  <a:pt x="5870" y="2179"/>
                </a:cubicBezTo>
                <a:cubicBezTo>
                  <a:pt x="5827" y="2141"/>
                  <a:pt x="5774" y="2123"/>
                  <a:pt x="5721" y="2123"/>
                </a:cubicBezTo>
                <a:cubicBezTo>
                  <a:pt x="5656" y="2123"/>
                  <a:pt x="5589" y="2150"/>
                  <a:pt x="5537" y="2203"/>
                </a:cubicBezTo>
                <a:cubicBezTo>
                  <a:pt x="5441" y="2298"/>
                  <a:pt x="5429" y="2441"/>
                  <a:pt x="5501" y="2536"/>
                </a:cubicBezTo>
                <a:cubicBezTo>
                  <a:pt x="5870" y="3024"/>
                  <a:pt x="6263" y="3489"/>
                  <a:pt x="6644" y="3941"/>
                </a:cubicBezTo>
                <a:lnTo>
                  <a:pt x="6715" y="4013"/>
                </a:lnTo>
                <a:lnTo>
                  <a:pt x="6715" y="4024"/>
                </a:lnTo>
                <a:cubicBezTo>
                  <a:pt x="6715" y="4263"/>
                  <a:pt x="6703" y="4501"/>
                  <a:pt x="6703" y="4751"/>
                </a:cubicBezTo>
                <a:cubicBezTo>
                  <a:pt x="6691" y="5156"/>
                  <a:pt x="6680" y="5560"/>
                  <a:pt x="6680" y="5965"/>
                </a:cubicBezTo>
                <a:cubicBezTo>
                  <a:pt x="6441" y="5703"/>
                  <a:pt x="6179" y="5465"/>
                  <a:pt x="5929" y="5227"/>
                </a:cubicBezTo>
                <a:cubicBezTo>
                  <a:pt x="5834" y="5132"/>
                  <a:pt x="5727" y="5036"/>
                  <a:pt x="5632" y="4953"/>
                </a:cubicBezTo>
                <a:lnTo>
                  <a:pt x="5620" y="4906"/>
                </a:lnTo>
                <a:cubicBezTo>
                  <a:pt x="5572" y="4405"/>
                  <a:pt x="5537" y="3893"/>
                  <a:pt x="5441" y="3393"/>
                </a:cubicBezTo>
                <a:cubicBezTo>
                  <a:pt x="5417" y="3274"/>
                  <a:pt x="5310" y="3179"/>
                  <a:pt x="5179" y="3179"/>
                </a:cubicBezTo>
                <a:cubicBezTo>
                  <a:pt x="5060" y="3179"/>
                  <a:pt x="4953" y="3274"/>
                  <a:pt x="4929" y="3393"/>
                </a:cubicBezTo>
                <a:cubicBezTo>
                  <a:pt x="4882" y="3679"/>
                  <a:pt x="4858" y="3965"/>
                  <a:pt x="4834" y="4191"/>
                </a:cubicBezTo>
                <a:cubicBezTo>
                  <a:pt x="4763" y="4132"/>
                  <a:pt x="4703" y="4072"/>
                  <a:pt x="4632" y="4013"/>
                </a:cubicBezTo>
                <a:lnTo>
                  <a:pt x="4632" y="3953"/>
                </a:lnTo>
                <a:cubicBezTo>
                  <a:pt x="4584" y="3584"/>
                  <a:pt x="4536" y="3215"/>
                  <a:pt x="4453" y="2834"/>
                </a:cubicBezTo>
                <a:cubicBezTo>
                  <a:pt x="4429" y="2715"/>
                  <a:pt x="4322" y="2631"/>
                  <a:pt x="4191" y="2631"/>
                </a:cubicBezTo>
                <a:cubicBezTo>
                  <a:pt x="4072" y="2631"/>
                  <a:pt x="3965" y="2715"/>
                  <a:pt x="3941" y="2834"/>
                </a:cubicBezTo>
                <a:cubicBezTo>
                  <a:pt x="3905" y="3012"/>
                  <a:pt x="3870" y="3191"/>
                  <a:pt x="3858" y="3346"/>
                </a:cubicBezTo>
                <a:cubicBezTo>
                  <a:pt x="3608" y="3143"/>
                  <a:pt x="3393" y="2989"/>
                  <a:pt x="3179" y="2834"/>
                </a:cubicBezTo>
                <a:cubicBezTo>
                  <a:pt x="3133" y="2803"/>
                  <a:pt x="3083" y="2788"/>
                  <a:pt x="3033" y="2788"/>
                </a:cubicBezTo>
                <a:cubicBezTo>
                  <a:pt x="2966" y="2788"/>
                  <a:pt x="2900" y="2815"/>
                  <a:pt x="2846" y="2870"/>
                </a:cubicBezTo>
                <a:cubicBezTo>
                  <a:pt x="2762" y="2953"/>
                  <a:pt x="2750" y="3096"/>
                  <a:pt x="2822" y="3203"/>
                </a:cubicBezTo>
                <a:cubicBezTo>
                  <a:pt x="2965" y="3405"/>
                  <a:pt x="3131" y="3620"/>
                  <a:pt x="3334" y="3858"/>
                </a:cubicBezTo>
                <a:cubicBezTo>
                  <a:pt x="3143" y="3882"/>
                  <a:pt x="2989" y="3905"/>
                  <a:pt x="2834" y="3941"/>
                </a:cubicBezTo>
                <a:cubicBezTo>
                  <a:pt x="2715" y="3965"/>
                  <a:pt x="2631" y="4072"/>
                  <a:pt x="2631" y="4203"/>
                </a:cubicBezTo>
                <a:cubicBezTo>
                  <a:pt x="2631" y="4322"/>
                  <a:pt x="2715" y="4429"/>
                  <a:pt x="2834" y="4453"/>
                </a:cubicBezTo>
                <a:cubicBezTo>
                  <a:pt x="3215" y="4548"/>
                  <a:pt x="3584" y="4584"/>
                  <a:pt x="3953" y="4632"/>
                </a:cubicBezTo>
                <a:lnTo>
                  <a:pt x="4024" y="4632"/>
                </a:lnTo>
                <a:cubicBezTo>
                  <a:pt x="4084" y="4703"/>
                  <a:pt x="4143" y="4763"/>
                  <a:pt x="4203" y="4834"/>
                </a:cubicBezTo>
                <a:cubicBezTo>
                  <a:pt x="3965" y="4858"/>
                  <a:pt x="3679" y="4882"/>
                  <a:pt x="3393" y="4929"/>
                </a:cubicBezTo>
                <a:cubicBezTo>
                  <a:pt x="3274" y="4953"/>
                  <a:pt x="3179" y="5060"/>
                  <a:pt x="3179" y="5191"/>
                </a:cubicBezTo>
                <a:cubicBezTo>
                  <a:pt x="3179" y="5310"/>
                  <a:pt x="3262" y="5429"/>
                  <a:pt x="3393" y="5441"/>
                </a:cubicBezTo>
                <a:cubicBezTo>
                  <a:pt x="3893" y="5537"/>
                  <a:pt x="4405" y="5584"/>
                  <a:pt x="4894" y="5620"/>
                </a:cubicBezTo>
                <a:lnTo>
                  <a:pt x="4977" y="5632"/>
                </a:lnTo>
                <a:cubicBezTo>
                  <a:pt x="5096" y="5751"/>
                  <a:pt x="5215" y="5882"/>
                  <a:pt x="5334" y="6013"/>
                </a:cubicBezTo>
                <a:lnTo>
                  <a:pt x="5370" y="6049"/>
                </a:lnTo>
                <a:cubicBezTo>
                  <a:pt x="5560" y="6251"/>
                  <a:pt x="5763" y="6465"/>
                  <a:pt x="5965" y="6668"/>
                </a:cubicBezTo>
                <a:cubicBezTo>
                  <a:pt x="5822" y="6664"/>
                  <a:pt x="5679" y="6663"/>
                  <a:pt x="5536" y="6663"/>
                </a:cubicBezTo>
                <a:cubicBezTo>
                  <a:pt x="5192" y="6663"/>
                  <a:pt x="4849" y="6671"/>
                  <a:pt x="4513" y="6680"/>
                </a:cubicBezTo>
                <a:lnTo>
                  <a:pt x="4453" y="6680"/>
                </a:lnTo>
                <a:cubicBezTo>
                  <a:pt x="4310" y="6691"/>
                  <a:pt x="4167" y="6691"/>
                  <a:pt x="4024" y="6691"/>
                </a:cubicBezTo>
                <a:lnTo>
                  <a:pt x="3989" y="6691"/>
                </a:lnTo>
                <a:lnTo>
                  <a:pt x="3929" y="6644"/>
                </a:lnTo>
                <a:cubicBezTo>
                  <a:pt x="3489" y="6263"/>
                  <a:pt x="3024" y="5870"/>
                  <a:pt x="2548" y="5513"/>
                </a:cubicBezTo>
                <a:cubicBezTo>
                  <a:pt x="2500" y="5475"/>
                  <a:pt x="2444" y="5457"/>
                  <a:pt x="2389" y="5457"/>
                </a:cubicBezTo>
                <a:cubicBezTo>
                  <a:pt x="2322" y="5457"/>
                  <a:pt x="2255" y="5484"/>
                  <a:pt x="2203" y="5537"/>
                </a:cubicBezTo>
                <a:cubicBezTo>
                  <a:pt x="2108" y="5632"/>
                  <a:pt x="2096" y="5775"/>
                  <a:pt x="2179" y="5870"/>
                </a:cubicBezTo>
                <a:cubicBezTo>
                  <a:pt x="2405" y="6179"/>
                  <a:pt x="2643" y="6465"/>
                  <a:pt x="2870" y="6715"/>
                </a:cubicBezTo>
                <a:cubicBezTo>
                  <a:pt x="2703" y="6727"/>
                  <a:pt x="2536" y="6727"/>
                  <a:pt x="2381" y="6739"/>
                </a:cubicBezTo>
                <a:lnTo>
                  <a:pt x="2322" y="6703"/>
                </a:lnTo>
                <a:cubicBezTo>
                  <a:pt x="1988" y="6418"/>
                  <a:pt x="1631" y="6132"/>
                  <a:pt x="1250" y="5870"/>
                </a:cubicBezTo>
                <a:cubicBezTo>
                  <a:pt x="1207" y="5841"/>
                  <a:pt x="1159" y="5828"/>
                  <a:pt x="1112" y="5828"/>
                </a:cubicBezTo>
                <a:cubicBezTo>
                  <a:pt x="1043" y="5828"/>
                  <a:pt x="973" y="5856"/>
                  <a:pt x="917" y="5906"/>
                </a:cubicBezTo>
                <a:cubicBezTo>
                  <a:pt x="834" y="6001"/>
                  <a:pt x="822" y="6132"/>
                  <a:pt x="893" y="6239"/>
                </a:cubicBezTo>
                <a:cubicBezTo>
                  <a:pt x="1036" y="6441"/>
                  <a:pt x="1179" y="6644"/>
                  <a:pt x="1322" y="6811"/>
                </a:cubicBezTo>
                <a:cubicBezTo>
                  <a:pt x="929" y="6846"/>
                  <a:pt x="560" y="6882"/>
                  <a:pt x="214" y="6941"/>
                </a:cubicBezTo>
                <a:cubicBezTo>
                  <a:pt x="95" y="6953"/>
                  <a:pt x="0" y="7061"/>
                  <a:pt x="0" y="7192"/>
                </a:cubicBezTo>
                <a:cubicBezTo>
                  <a:pt x="0" y="7322"/>
                  <a:pt x="95" y="7442"/>
                  <a:pt x="214" y="7453"/>
                </a:cubicBezTo>
                <a:cubicBezTo>
                  <a:pt x="560" y="7501"/>
                  <a:pt x="917" y="7537"/>
                  <a:pt x="1310" y="7561"/>
                </a:cubicBezTo>
                <a:cubicBezTo>
                  <a:pt x="1179" y="7727"/>
                  <a:pt x="1024" y="7918"/>
                  <a:pt x="893" y="8120"/>
                </a:cubicBezTo>
                <a:cubicBezTo>
                  <a:pt x="822" y="8227"/>
                  <a:pt x="834" y="8358"/>
                  <a:pt x="917" y="8454"/>
                </a:cubicBezTo>
                <a:cubicBezTo>
                  <a:pt x="971" y="8508"/>
                  <a:pt x="1037" y="8535"/>
                  <a:pt x="1104" y="8535"/>
                </a:cubicBezTo>
                <a:cubicBezTo>
                  <a:pt x="1154" y="8535"/>
                  <a:pt x="1204" y="8520"/>
                  <a:pt x="1250" y="8489"/>
                </a:cubicBezTo>
                <a:cubicBezTo>
                  <a:pt x="1631" y="8239"/>
                  <a:pt x="1977" y="7954"/>
                  <a:pt x="2310" y="7668"/>
                </a:cubicBezTo>
                <a:lnTo>
                  <a:pt x="2381" y="7620"/>
                </a:lnTo>
                <a:cubicBezTo>
                  <a:pt x="2548" y="7620"/>
                  <a:pt x="2715" y="7620"/>
                  <a:pt x="2881" y="7632"/>
                </a:cubicBezTo>
                <a:cubicBezTo>
                  <a:pt x="2655" y="7882"/>
                  <a:pt x="2417" y="8180"/>
                  <a:pt x="2179" y="8489"/>
                </a:cubicBezTo>
                <a:cubicBezTo>
                  <a:pt x="2096" y="8585"/>
                  <a:pt x="2108" y="8727"/>
                  <a:pt x="2203" y="8823"/>
                </a:cubicBezTo>
                <a:cubicBezTo>
                  <a:pt x="2257" y="8877"/>
                  <a:pt x="2327" y="8904"/>
                  <a:pt x="2395" y="8904"/>
                </a:cubicBezTo>
                <a:cubicBezTo>
                  <a:pt x="2446" y="8904"/>
                  <a:pt x="2495" y="8889"/>
                  <a:pt x="2536" y="8858"/>
                </a:cubicBezTo>
                <a:cubicBezTo>
                  <a:pt x="3024" y="8489"/>
                  <a:pt x="3489" y="8096"/>
                  <a:pt x="3929" y="7715"/>
                </a:cubicBezTo>
                <a:lnTo>
                  <a:pt x="4013" y="7644"/>
                </a:lnTo>
                <a:lnTo>
                  <a:pt x="4024" y="7644"/>
                </a:lnTo>
                <a:cubicBezTo>
                  <a:pt x="4263" y="7644"/>
                  <a:pt x="4513" y="7656"/>
                  <a:pt x="4751" y="7656"/>
                </a:cubicBezTo>
                <a:cubicBezTo>
                  <a:pt x="5156" y="7668"/>
                  <a:pt x="5560" y="7680"/>
                  <a:pt x="5965" y="7680"/>
                </a:cubicBezTo>
                <a:cubicBezTo>
                  <a:pt x="5703" y="7918"/>
                  <a:pt x="5465" y="8180"/>
                  <a:pt x="5227" y="8430"/>
                </a:cubicBezTo>
                <a:lnTo>
                  <a:pt x="5179" y="8477"/>
                </a:lnTo>
                <a:cubicBezTo>
                  <a:pt x="5108" y="8561"/>
                  <a:pt x="5025" y="8644"/>
                  <a:pt x="4953" y="8727"/>
                </a:cubicBezTo>
                <a:lnTo>
                  <a:pt x="4941" y="8727"/>
                </a:lnTo>
                <a:lnTo>
                  <a:pt x="4894" y="8739"/>
                </a:lnTo>
                <a:cubicBezTo>
                  <a:pt x="4405" y="8775"/>
                  <a:pt x="3905" y="8823"/>
                  <a:pt x="3393" y="8918"/>
                </a:cubicBezTo>
                <a:cubicBezTo>
                  <a:pt x="3262" y="8942"/>
                  <a:pt x="3179" y="9049"/>
                  <a:pt x="3179" y="9168"/>
                </a:cubicBezTo>
                <a:cubicBezTo>
                  <a:pt x="3179" y="9299"/>
                  <a:pt x="3274" y="9406"/>
                  <a:pt x="3393" y="9430"/>
                </a:cubicBezTo>
                <a:cubicBezTo>
                  <a:pt x="3679" y="9478"/>
                  <a:pt x="3953" y="9501"/>
                  <a:pt x="4191" y="9525"/>
                </a:cubicBezTo>
                <a:cubicBezTo>
                  <a:pt x="4132" y="9597"/>
                  <a:pt x="4072" y="9656"/>
                  <a:pt x="4013" y="9728"/>
                </a:cubicBezTo>
                <a:lnTo>
                  <a:pt x="3953" y="9728"/>
                </a:lnTo>
                <a:cubicBezTo>
                  <a:pt x="3596" y="9775"/>
                  <a:pt x="3215" y="9823"/>
                  <a:pt x="2834" y="9906"/>
                </a:cubicBezTo>
                <a:cubicBezTo>
                  <a:pt x="2715" y="9930"/>
                  <a:pt x="2631" y="10037"/>
                  <a:pt x="2631" y="10168"/>
                </a:cubicBezTo>
                <a:cubicBezTo>
                  <a:pt x="2631" y="10287"/>
                  <a:pt x="2715" y="10394"/>
                  <a:pt x="2834" y="10418"/>
                </a:cubicBezTo>
                <a:cubicBezTo>
                  <a:pt x="2989" y="10454"/>
                  <a:pt x="3155" y="10478"/>
                  <a:pt x="3346" y="10501"/>
                </a:cubicBezTo>
                <a:cubicBezTo>
                  <a:pt x="3143" y="10751"/>
                  <a:pt x="2977" y="10966"/>
                  <a:pt x="2834" y="11180"/>
                </a:cubicBezTo>
                <a:cubicBezTo>
                  <a:pt x="2762" y="11287"/>
                  <a:pt x="2774" y="11418"/>
                  <a:pt x="2870" y="11513"/>
                </a:cubicBezTo>
                <a:cubicBezTo>
                  <a:pt x="2915" y="11566"/>
                  <a:pt x="2979" y="11593"/>
                  <a:pt x="3045" y="11593"/>
                </a:cubicBezTo>
                <a:cubicBezTo>
                  <a:pt x="3099" y="11593"/>
                  <a:pt x="3155" y="11575"/>
                  <a:pt x="3203" y="11537"/>
                </a:cubicBezTo>
                <a:cubicBezTo>
                  <a:pt x="3405" y="11394"/>
                  <a:pt x="3620" y="11228"/>
                  <a:pt x="3858" y="11025"/>
                </a:cubicBezTo>
                <a:cubicBezTo>
                  <a:pt x="3882" y="11216"/>
                  <a:pt x="3905" y="11371"/>
                  <a:pt x="3941" y="11525"/>
                </a:cubicBezTo>
                <a:cubicBezTo>
                  <a:pt x="3965" y="11644"/>
                  <a:pt x="4072" y="11728"/>
                  <a:pt x="4203" y="11728"/>
                </a:cubicBezTo>
                <a:cubicBezTo>
                  <a:pt x="4322" y="11728"/>
                  <a:pt x="4429" y="11644"/>
                  <a:pt x="4453" y="11525"/>
                </a:cubicBezTo>
                <a:cubicBezTo>
                  <a:pt x="4536" y="11156"/>
                  <a:pt x="4584" y="10775"/>
                  <a:pt x="4632" y="10418"/>
                </a:cubicBezTo>
                <a:lnTo>
                  <a:pt x="4632" y="10335"/>
                </a:lnTo>
                <a:cubicBezTo>
                  <a:pt x="4703" y="10275"/>
                  <a:pt x="4763" y="10216"/>
                  <a:pt x="4834" y="10156"/>
                </a:cubicBezTo>
                <a:cubicBezTo>
                  <a:pt x="4858" y="10394"/>
                  <a:pt x="4882" y="10680"/>
                  <a:pt x="4929" y="10966"/>
                </a:cubicBezTo>
                <a:cubicBezTo>
                  <a:pt x="4953" y="11085"/>
                  <a:pt x="5060" y="11180"/>
                  <a:pt x="5191" y="11180"/>
                </a:cubicBezTo>
                <a:cubicBezTo>
                  <a:pt x="5310" y="11180"/>
                  <a:pt x="5417" y="11085"/>
                  <a:pt x="5441" y="10966"/>
                </a:cubicBezTo>
                <a:cubicBezTo>
                  <a:pt x="5537" y="10454"/>
                  <a:pt x="5584" y="9942"/>
                  <a:pt x="5620" y="9454"/>
                </a:cubicBezTo>
                <a:lnTo>
                  <a:pt x="5632" y="9382"/>
                </a:lnTo>
                <a:cubicBezTo>
                  <a:pt x="5751" y="9263"/>
                  <a:pt x="5882" y="9144"/>
                  <a:pt x="6013" y="9025"/>
                </a:cubicBezTo>
                <a:lnTo>
                  <a:pt x="6048" y="8989"/>
                </a:lnTo>
                <a:cubicBezTo>
                  <a:pt x="6251" y="8799"/>
                  <a:pt x="6465" y="8596"/>
                  <a:pt x="6668" y="8394"/>
                </a:cubicBezTo>
                <a:lnTo>
                  <a:pt x="6668" y="8394"/>
                </a:lnTo>
                <a:cubicBezTo>
                  <a:pt x="6656" y="8882"/>
                  <a:pt x="6668" y="9370"/>
                  <a:pt x="6680" y="9847"/>
                </a:cubicBezTo>
                <a:lnTo>
                  <a:pt x="6680" y="9942"/>
                </a:lnTo>
                <a:cubicBezTo>
                  <a:pt x="6691" y="10073"/>
                  <a:pt x="6691" y="10204"/>
                  <a:pt x="6691" y="10335"/>
                </a:cubicBezTo>
                <a:lnTo>
                  <a:pt x="6691" y="10370"/>
                </a:lnTo>
                <a:lnTo>
                  <a:pt x="6632" y="10442"/>
                </a:lnTo>
                <a:cubicBezTo>
                  <a:pt x="6251" y="10882"/>
                  <a:pt x="5858" y="11335"/>
                  <a:pt x="5513" y="11823"/>
                </a:cubicBezTo>
                <a:cubicBezTo>
                  <a:pt x="5429" y="11918"/>
                  <a:pt x="5441" y="12061"/>
                  <a:pt x="5537" y="12156"/>
                </a:cubicBezTo>
                <a:cubicBezTo>
                  <a:pt x="5589" y="12209"/>
                  <a:pt x="5656" y="12236"/>
                  <a:pt x="5721" y="12236"/>
                </a:cubicBezTo>
                <a:cubicBezTo>
                  <a:pt x="5774" y="12236"/>
                  <a:pt x="5827" y="12218"/>
                  <a:pt x="5870" y="12180"/>
                </a:cubicBezTo>
                <a:cubicBezTo>
                  <a:pt x="6179" y="11954"/>
                  <a:pt x="6465" y="11704"/>
                  <a:pt x="6715" y="11490"/>
                </a:cubicBezTo>
                <a:cubicBezTo>
                  <a:pt x="6727" y="11668"/>
                  <a:pt x="6727" y="11823"/>
                  <a:pt x="6739" y="11978"/>
                </a:cubicBezTo>
                <a:lnTo>
                  <a:pt x="6691" y="12049"/>
                </a:lnTo>
                <a:cubicBezTo>
                  <a:pt x="6406" y="12383"/>
                  <a:pt x="6120" y="12728"/>
                  <a:pt x="5870" y="13109"/>
                </a:cubicBezTo>
                <a:cubicBezTo>
                  <a:pt x="5798" y="13216"/>
                  <a:pt x="5810" y="13347"/>
                  <a:pt x="5906" y="13442"/>
                </a:cubicBezTo>
                <a:cubicBezTo>
                  <a:pt x="5959" y="13489"/>
                  <a:pt x="6023" y="13513"/>
                  <a:pt x="6088" y="13513"/>
                </a:cubicBezTo>
                <a:cubicBezTo>
                  <a:pt x="6139" y="13513"/>
                  <a:pt x="6192" y="13498"/>
                  <a:pt x="6239" y="13466"/>
                </a:cubicBezTo>
                <a:cubicBezTo>
                  <a:pt x="6441" y="13323"/>
                  <a:pt x="6644" y="13180"/>
                  <a:pt x="6810" y="13037"/>
                </a:cubicBezTo>
                <a:cubicBezTo>
                  <a:pt x="6834" y="13442"/>
                  <a:pt x="6882" y="13799"/>
                  <a:pt x="6930" y="14145"/>
                </a:cubicBezTo>
                <a:cubicBezTo>
                  <a:pt x="6953" y="14264"/>
                  <a:pt x="7061" y="14359"/>
                  <a:pt x="7191" y="14359"/>
                </a:cubicBezTo>
                <a:cubicBezTo>
                  <a:pt x="7322" y="14359"/>
                  <a:pt x="7430" y="14264"/>
                  <a:pt x="7453" y="14145"/>
                </a:cubicBezTo>
                <a:cubicBezTo>
                  <a:pt x="7501" y="13799"/>
                  <a:pt x="7537" y="13442"/>
                  <a:pt x="7561" y="13049"/>
                </a:cubicBezTo>
                <a:cubicBezTo>
                  <a:pt x="7727" y="13180"/>
                  <a:pt x="7918" y="13335"/>
                  <a:pt x="8120" y="13466"/>
                </a:cubicBezTo>
                <a:cubicBezTo>
                  <a:pt x="8168" y="13498"/>
                  <a:pt x="8220" y="13513"/>
                  <a:pt x="8271" y="13513"/>
                </a:cubicBezTo>
                <a:cubicBezTo>
                  <a:pt x="8336" y="13513"/>
                  <a:pt x="8400" y="13489"/>
                  <a:pt x="8454" y="13442"/>
                </a:cubicBezTo>
                <a:cubicBezTo>
                  <a:pt x="8537" y="13347"/>
                  <a:pt x="8561" y="13216"/>
                  <a:pt x="8489" y="13109"/>
                </a:cubicBezTo>
                <a:cubicBezTo>
                  <a:pt x="8239" y="12740"/>
                  <a:pt x="7953" y="12395"/>
                  <a:pt x="7680" y="12049"/>
                </a:cubicBezTo>
                <a:lnTo>
                  <a:pt x="7608" y="11978"/>
                </a:lnTo>
                <a:cubicBezTo>
                  <a:pt x="7620" y="11811"/>
                  <a:pt x="7620" y="11644"/>
                  <a:pt x="7620" y="11478"/>
                </a:cubicBezTo>
                <a:cubicBezTo>
                  <a:pt x="7882" y="11704"/>
                  <a:pt x="8180" y="11954"/>
                  <a:pt x="8489" y="12180"/>
                </a:cubicBezTo>
                <a:cubicBezTo>
                  <a:pt x="8532" y="12218"/>
                  <a:pt x="8585" y="12236"/>
                  <a:pt x="8638" y="12236"/>
                </a:cubicBezTo>
                <a:cubicBezTo>
                  <a:pt x="8703" y="12236"/>
                  <a:pt x="8770" y="12209"/>
                  <a:pt x="8823" y="12156"/>
                </a:cubicBezTo>
                <a:cubicBezTo>
                  <a:pt x="8918" y="12061"/>
                  <a:pt x="8930" y="11918"/>
                  <a:pt x="8846" y="11823"/>
                </a:cubicBezTo>
                <a:cubicBezTo>
                  <a:pt x="8489" y="11335"/>
                  <a:pt x="8096" y="10882"/>
                  <a:pt x="7715" y="10430"/>
                </a:cubicBezTo>
                <a:lnTo>
                  <a:pt x="7644" y="10347"/>
                </a:lnTo>
                <a:lnTo>
                  <a:pt x="7644" y="10335"/>
                </a:lnTo>
                <a:cubicBezTo>
                  <a:pt x="7644" y="10097"/>
                  <a:pt x="7644" y="9859"/>
                  <a:pt x="7656" y="9608"/>
                </a:cubicBezTo>
                <a:cubicBezTo>
                  <a:pt x="7668" y="9216"/>
                  <a:pt x="7680" y="8799"/>
                  <a:pt x="7668" y="8394"/>
                </a:cubicBezTo>
                <a:lnTo>
                  <a:pt x="7668" y="8394"/>
                </a:lnTo>
                <a:cubicBezTo>
                  <a:pt x="7918" y="8656"/>
                  <a:pt x="8180" y="8894"/>
                  <a:pt x="8430" y="9132"/>
                </a:cubicBezTo>
                <a:lnTo>
                  <a:pt x="8465" y="9168"/>
                </a:lnTo>
                <a:cubicBezTo>
                  <a:pt x="8549" y="9251"/>
                  <a:pt x="8644" y="9335"/>
                  <a:pt x="8727" y="9406"/>
                </a:cubicBezTo>
                <a:lnTo>
                  <a:pt x="8739" y="9418"/>
                </a:lnTo>
                <a:lnTo>
                  <a:pt x="8739" y="9454"/>
                </a:lnTo>
                <a:cubicBezTo>
                  <a:pt x="8775" y="9954"/>
                  <a:pt x="8823" y="10466"/>
                  <a:pt x="8918" y="10966"/>
                </a:cubicBezTo>
                <a:cubicBezTo>
                  <a:pt x="8942" y="11097"/>
                  <a:pt x="9049" y="11180"/>
                  <a:pt x="9168" y="11180"/>
                </a:cubicBezTo>
                <a:cubicBezTo>
                  <a:pt x="9299" y="11180"/>
                  <a:pt x="9406" y="11085"/>
                  <a:pt x="9430" y="10966"/>
                </a:cubicBezTo>
                <a:cubicBezTo>
                  <a:pt x="9477" y="10680"/>
                  <a:pt x="9501" y="10406"/>
                  <a:pt x="9525" y="10168"/>
                </a:cubicBezTo>
                <a:cubicBezTo>
                  <a:pt x="9597" y="10228"/>
                  <a:pt x="9656" y="10287"/>
                  <a:pt x="9728" y="10347"/>
                </a:cubicBezTo>
                <a:lnTo>
                  <a:pt x="9728" y="10406"/>
                </a:lnTo>
                <a:cubicBezTo>
                  <a:pt x="9775" y="10775"/>
                  <a:pt x="9811" y="11144"/>
                  <a:pt x="9906" y="11525"/>
                </a:cubicBezTo>
                <a:cubicBezTo>
                  <a:pt x="9930" y="11644"/>
                  <a:pt x="10037" y="11728"/>
                  <a:pt x="10156" y="11728"/>
                </a:cubicBezTo>
                <a:cubicBezTo>
                  <a:pt x="10287" y="11728"/>
                  <a:pt x="10382" y="11644"/>
                  <a:pt x="10418" y="11525"/>
                </a:cubicBezTo>
                <a:cubicBezTo>
                  <a:pt x="10454" y="11371"/>
                  <a:pt x="10478" y="11204"/>
                  <a:pt x="10501" y="11013"/>
                </a:cubicBezTo>
                <a:cubicBezTo>
                  <a:pt x="10740" y="11216"/>
                  <a:pt x="10966" y="11371"/>
                  <a:pt x="11180" y="11525"/>
                </a:cubicBezTo>
                <a:cubicBezTo>
                  <a:pt x="11221" y="11556"/>
                  <a:pt x="11270" y="11571"/>
                  <a:pt x="11321" y="11571"/>
                </a:cubicBezTo>
                <a:cubicBezTo>
                  <a:pt x="11389" y="11571"/>
                  <a:pt x="11459" y="11544"/>
                  <a:pt x="11513" y="11490"/>
                </a:cubicBezTo>
                <a:cubicBezTo>
                  <a:pt x="11597" y="11406"/>
                  <a:pt x="11609" y="11263"/>
                  <a:pt x="11537" y="11156"/>
                </a:cubicBezTo>
                <a:cubicBezTo>
                  <a:pt x="11394" y="10954"/>
                  <a:pt x="11228" y="10740"/>
                  <a:pt x="11025" y="10501"/>
                </a:cubicBezTo>
                <a:cubicBezTo>
                  <a:pt x="11216" y="10478"/>
                  <a:pt x="11371" y="10454"/>
                  <a:pt x="11525" y="10418"/>
                </a:cubicBezTo>
                <a:cubicBezTo>
                  <a:pt x="11644" y="10394"/>
                  <a:pt x="11728" y="10287"/>
                  <a:pt x="11728" y="10168"/>
                </a:cubicBezTo>
                <a:cubicBezTo>
                  <a:pt x="11728" y="10037"/>
                  <a:pt x="11644" y="9930"/>
                  <a:pt x="11525" y="9906"/>
                </a:cubicBezTo>
                <a:cubicBezTo>
                  <a:pt x="11144" y="9811"/>
                  <a:pt x="10763" y="9775"/>
                  <a:pt x="10394" y="9728"/>
                </a:cubicBezTo>
                <a:lnTo>
                  <a:pt x="10335" y="9728"/>
                </a:lnTo>
                <a:cubicBezTo>
                  <a:pt x="10275" y="9656"/>
                  <a:pt x="10216" y="9597"/>
                  <a:pt x="10156" y="9525"/>
                </a:cubicBezTo>
                <a:cubicBezTo>
                  <a:pt x="10394" y="9501"/>
                  <a:pt x="10680" y="9478"/>
                  <a:pt x="10966" y="9430"/>
                </a:cubicBezTo>
                <a:cubicBezTo>
                  <a:pt x="11085" y="9406"/>
                  <a:pt x="11180" y="9299"/>
                  <a:pt x="11180" y="9180"/>
                </a:cubicBezTo>
                <a:cubicBezTo>
                  <a:pt x="11180" y="9049"/>
                  <a:pt x="11085" y="8942"/>
                  <a:pt x="10966" y="8918"/>
                </a:cubicBezTo>
                <a:cubicBezTo>
                  <a:pt x="10454" y="8823"/>
                  <a:pt x="9942" y="8775"/>
                  <a:pt x="9442" y="8739"/>
                </a:cubicBezTo>
                <a:lnTo>
                  <a:pt x="9382" y="8727"/>
                </a:lnTo>
                <a:cubicBezTo>
                  <a:pt x="9251" y="8596"/>
                  <a:pt x="9120" y="8454"/>
                  <a:pt x="8989" y="8311"/>
                </a:cubicBezTo>
                <a:lnTo>
                  <a:pt x="8977" y="8299"/>
                </a:lnTo>
                <a:cubicBezTo>
                  <a:pt x="8787" y="8096"/>
                  <a:pt x="8585" y="7894"/>
                  <a:pt x="8382" y="7692"/>
                </a:cubicBezTo>
                <a:lnTo>
                  <a:pt x="8382" y="7692"/>
                </a:lnTo>
                <a:cubicBezTo>
                  <a:pt x="8525" y="7695"/>
                  <a:pt x="8668" y="7697"/>
                  <a:pt x="8811" y="7697"/>
                </a:cubicBezTo>
                <a:cubicBezTo>
                  <a:pt x="9155" y="7697"/>
                  <a:pt x="9498" y="7688"/>
                  <a:pt x="9835" y="7680"/>
                </a:cubicBezTo>
                <a:lnTo>
                  <a:pt x="9930" y="7680"/>
                </a:lnTo>
                <a:cubicBezTo>
                  <a:pt x="10073" y="7668"/>
                  <a:pt x="10204" y="7668"/>
                  <a:pt x="10335" y="7668"/>
                </a:cubicBezTo>
                <a:lnTo>
                  <a:pt x="10370" y="7668"/>
                </a:lnTo>
                <a:lnTo>
                  <a:pt x="10418" y="7703"/>
                </a:lnTo>
                <a:cubicBezTo>
                  <a:pt x="10859" y="8096"/>
                  <a:pt x="11323" y="8489"/>
                  <a:pt x="11811" y="8846"/>
                </a:cubicBezTo>
                <a:cubicBezTo>
                  <a:pt x="11859" y="8884"/>
                  <a:pt x="11915" y="8902"/>
                  <a:pt x="11970" y="8902"/>
                </a:cubicBezTo>
                <a:cubicBezTo>
                  <a:pt x="12037" y="8902"/>
                  <a:pt x="12104" y="8875"/>
                  <a:pt x="12156" y="8823"/>
                </a:cubicBezTo>
                <a:cubicBezTo>
                  <a:pt x="12252" y="8727"/>
                  <a:pt x="12264" y="8585"/>
                  <a:pt x="12180" y="8489"/>
                </a:cubicBezTo>
                <a:cubicBezTo>
                  <a:pt x="11954" y="8180"/>
                  <a:pt x="11704" y="7894"/>
                  <a:pt x="11490" y="7644"/>
                </a:cubicBezTo>
                <a:cubicBezTo>
                  <a:pt x="11656" y="7632"/>
                  <a:pt x="11823" y="7632"/>
                  <a:pt x="11978" y="7620"/>
                </a:cubicBezTo>
                <a:lnTo>
                  <a:pt x="12049" y="7668"/>
                </a:lnTo>
                <a:cubicBezTo>
                  <a:pt x="12383" y="7954"/>
                  <a:pt x="12728" y="8239"/>
                  <a:pt x="13109" y="8489"/>
                </a:cubicBezTo>
                <a:cubicBezTo>
                  <a:pt x="13152" y="8518"/>
                  <a:pt x="13200" y="8532"/>
                  <a:pt x="13247" y="8532"/>
                </a:cubicBezTo>
                <a:cubicBezTo>
                  <a:pt x="13316" y="8532"/>
                  <a:pt x="13386" y="8503"/>
                  <a:pt x="13442" y="8454"/>
                </a:cubicBezTo>
                <a:cubicBezTo>
                  <a:pt x="13526" y="8358"/>
                  <a:pt x="13538" y="8227"/>
                  <a:pt x="13466" y="8120"/>
                </a:cubicBezTo>
                <a:cubicBezTo>
                  <a:pt x="13323" y="7918"/>
                  <a:pt x="13180" y="7715"/>
                  <a:pt x="13037" y="7549"/>
                </a:cubicBezTo>
                <a:cubicBezTo>
                  <a:pt x="13430" y="7525"/>
                  <a:pt x="13799" y="7477"/>
                  <a:pt x="14145" y="7430"/>
                </a:cubicBezTo>
                <a:cubicBezTo>
                  <a:pt x="14264" y="7406"/>
                  <a:pt x="14359" y="7299"/>
                  <a:pt x="14359" y="7168"/>
                </a:cubicBezTo>
                <a:cubicBezTo>
                  <a:pt x="14359" y="7037"/>
                  <a:pt x="14264" y="6930"/>
                  <a:pt x="14133" y="6906"/>
                </a:cubicBezTo>
                <a:cubicBezTo>
                  <a:pt x="13799" y="6858"/>
                  <a:pt x="13442" y="6822"/>
                  <a:pt x="13049" y="6799"/>
                </a:cubicBezTo>
                <a:cubicBezTo>
                  <a:pt x="13180" y="6632"/>
                  <a:pt x="13323" y="6441"/>
                  <a:pt x="13466" y="6239"/>
                </a:cubicBezTo>
                <a:cubicBezTo>
                  <a:pt x="13538" y="6132"/>
                  <a:pt x="13526" y="6001"/>
                  <a:pt x="13442" y="5906"/>
                </a:cubicBezTo>
                <a:cubicBezTo>
                  <a:pt x="13386" y="5856"/>
                  <a:pt x="13316" y="5828"/>
                  <a:pt x="13247" y="5828"/>
                </a:cubicBezTo>
                <a:cubicBezTo>
                  <a:pt x="13200" y="5828"/>
                  <a:pt x="13152" y="5841"/>
                  <a:pt x="13109" y="5870"/>
                </a:cubicBezTo>
                <a:cubicBezTo>
                  <a:pt x="12728" y="6132"/>
                  <a:pt x="12371" y="6418"/>
                  <a:pt x="12037" y="6691"/>
                </a:cubicBezTo>
                <a:lnTo>
                  <a:pt x="11978" y="6751"/>
                </a:lnTo>
                <a:cubicBezTo>
                  <a:pt x="11811" y="6739"/>
                  <a:pt x="11644" y="6739"/>
                  <a:pt x="11478" y="6739"/>
                </a:cubicBezTo>
                <a:cubicBezTo>
                  <a:pt x="11704" y="6477"/>
                  <a:pt x="11942" y="6179"/>
                  <a:pt x="12180" y="5870"/>
                </a:cubicBezTo>
                <a:cubicBezTo>
                  <a:pt x="12264" y="5775"/>
                  <a:pt x="12252" y="5632"/>
                  <a:pt x="12156" y="5537"/>
                </a:cubicBezTo>
                <a:cubicBezTo>
                  <a:pt x="12104" y="5484"/>
                  <a:pt x="12037" y="5457"/>
                  <a:pt x="11970" y="5457"/>
                </a:cubicBezTo>
                <a:cubicBezTo>
                  <a:pt x="11915" y="5457"/>
                  <a:pt x="11859" y="5475"/>
                  <a:pt x="11811" y="5513"/>
                </a:cubicBezTo>
                <a:cubicBezTo>
                  <a:pt x="11335" y="5870"/>
                  <a:pt x="10871" y="6263"/>
                  <a:pt x="10418" y="6644"/>
                </a:cubicBezTo>
                <a:lnTo>
                  <a:pt x="10347" y="6715"/>
                </a:lnTo>
                <a:lnTo>
                  <a:pt x="10335" y="6715"/>
                </a:lnTo>
                <a:cubicBezTo>
                  <a:pt x="10097" y="6715"/>
                  <a:pt x="9858" y="6715"/>
                  <a:pt x="9608" y="6703"/>
                </a:cubicBezTo>
                <a:cubicBezTo>
                  <a:pt x="9322" y="6695"/>
                  <a:pt x="9036" y="6687"/>
                  <a:pt x="8750" y="6687"/>
                </a:cubicBezTo>
                <a:cubicBezTo>
                  <a:pt x="8631" y="6687"/>
                  <a:pt x="8513" y="6688"/>
                  <a:pt x="8394" y="6691"/>
                </a:cubicBezTo>
                <a:cubicBezTo>
                  <a:pt x="8644" y="6441"/>
                  <a:pt x="8894" y="6179"/>
                  <a:pt x="9132" y="5929"/>
                </a:cubicBezTo>
                <a:lnTo>
                  <a:pt x="9168" y="5894"/>
                </a:lnTo>
                <a:cubicBezTo>
                  <a:pt x="9251" y="5810"/>
                  <a:pt x="9323" y="5715"/>
                  <a:pt x="9406" y="5632"/>
                </a:cubicBezTo>
                <a:lnTo>
                  <a:pt x="9418" y="5632"/>
                </a:lnTo>
                <a:lnTo>
                  <a:pt x="9466" y="5620"/>
                </a:lnTo>
                <a:cubicBezTo>
                  <a:pt x="9966" y="5584"/>
                  <a:pt x="10466" y="5537"/>
                  <a:pt x="10966" y="5441"/>
                </a:cubicBezTo>
                <a:cubicBezTo>
                  <a:pt x="11085" y="5429"/>
                  <a:pt x="11180" y="5310"/>
                  <a:pt x="11180" y="5191"/>
                </a:cubicBezTo>
                <a:cubicBezTo>
                  <a:pt x="11180" y="5060"/>
                  <a:pt x="11085" y="4953"/>
                  <a:pt x="10966" y="4929"/>
                </a:cubicBezTo>
                <a:cubicBezTo>
                  <a:pt x="10680" y="4882"/>
                  <a:pt x="10406" y="4858"/>
                  <a:pt x="10168" y="4834"/>
                </a:cubicBezTo>
                <a:cubicBezTo>
                  <a:pt x="10228" y="4763"/>
                  <a:pt x="10287" y="4703"/>
                  <a:pt x="10347" y="4632"/>
                </a:cubicBezTo>
                <a:lnTo>
                  <a:pt x="10418" y="4632"/>
                </a:lnTo>
                <a:cubicBezTo>
                  <a:pt x="10775" y="4584"/>
                  <a:pt x="11156" y="4548"/>
                  <a:pt x="11525" y="4453"/>
                </a:cubicBezTo>
                <a:cubicBezTo>
                  <a:pt x="11644" y="4429"/>
                  <a:pt x="11728" y="4322"/>
                  <a:pt x="11728" y="4203"/>
                </a:cubicBezTo>
                <a:cubicBezTo>
                  <a:pt x="11728" y="4072"/>
                  <a:pt x="11644" y="3977"/>
                  <a:pt x="11525" y="3941"/>
                </a:cubicBezTo>
                <a:cubicBezTo>
                  <a:pt x="11335" y="3905"/>
                  <a:pt x="11168" y="3882"/>
                  <a:pt x="11013" y="3858"/>
                </a:cubicBezTo>
                <a:cubicBezTo>
                  <a:pt x="11216" y="3608"/>
                  <a:pt x="11371" y="3393"/>
                  <a:pt x="11525" y="3179"/>
                </a:cubicBezTo>
                <a:cubicBezTo>
                  <a:pt x="11597" y="3084"/>
                  <a:pt x="11585" y="2941"/>
                  <a:pt x="11490" y="2846"/>
                </a:cubicBezTo>
                <a:cubicBezTo>
                  <a:pt x="11437" y="2799"/>
                  <a:pt x="11372" y="2775"/>
                  <a:pt x="11307" y="2775"/>
                </a:cubicBezTo>
                <a:cubicBezTo>
                  <a:pt x="11256" y="2775"/>
                  <a:pt x="11204" y="2790"/>
                  <a:pt x="11156" y="2822"/>
                </a:cubicBezTo>
                <a:cubicBezTo>
                  <a:pt x="10954" y="2965"/>
                  <a:pt x="10740" y="3131"/>
                  <a:pt x="10501" y="3334"/>
                </a:cubicBezTo>
                <a:cubicBezTo>
                  <a:pt x="10478" y="3155"/>
                  <a:pt x="10454" y="2989"/>
                  <a:pt x="10418" y="2846"/>
                </a:cubicBezTo>
                <a:cubicBezTo>
                  <a:pt x="10394" y="2715"/>
                  <a:pt x="10287" y="2631"/>
                  <a:pt x="10156" y="2631"/>
                </a:cubicBezTo>
                <a:cubicBezTo>
                  <a:pt x="10037" y="2631"/>
                  <a:pt x="9930" y="2715"/>
                  <a:pt x="9906" y="2834"/>
                </a:cubicBezTo>
                <a:cubicBezTo>
                  <a:pt x="9811" y="3203"/>
                  <a:pt x="9775" y="3584"/>
                  <a:pt x="9728" y="3941"/>
                </a:cubicBezTo>
                <a:lnTo>
                  <a:pt x="9728" y="4024"/>
                </a:lnTo>
                <a:cubicBezTo>
                  <a:pt x="9656" y="4084"/>
                  <a:pt x="9597" y="4144"/>
                  <a:pt x="9525" y="4203"/>
                </a:cubicBezTo>
                <a:cubicBezTo>
                  <a:pt x="9501" y="3965"/>
                  <a:pt x="9477" y="3679"/>
                  <a:pt x="9430" y="3393"/>
                </a:cubicBezTo>
                <a:cubicBezTo>
                  <a:pt x="9406" y="3274"/>
                  <a:pt x="9299" y="3179"/>
                  <a:pt x="9180" y="3179"/>
                </a:cubicBezTo>
                <a:cubicBezTo>
                  <a:pt x="9172" y="3178"/>
                  <a:pt x="9165" y="3178"/>
                  <a:pt x="9158" y="3178"/>
                </a:cubicBezTo>
                <a:cubicBezTo>
                  <a:pt x="9037" y="3178"/>
                  <a:pt x="8940" y="3270"/>
                  <a:pt x="8918" y="3393"/>
                </a:cubicBezTo>
                <a:cubicBezTo>
                  <a:pt x="8823" y="3905"/>
                  <a:pt x="8775" y="4417"/>
                  <a:pt x="8739" y="4917"/>
                </a:cubicBezTo>
                <a:lnTo>
                  <a:pt x="8727" y="4977"/>
                </a:lnTo>
                <a:cubicBezTo>
                  <a:pt x="8596" y="5108"/>
                  <a:pt x="8454" y="5239"/>
                  <a:pt x="8311" y="5370"/>
                </a:cubicBezTo>
                <a:cubicBezTo>
                  <a:pt x="8108" y="5572"/>
                  <a:pt x="7894" y="5763"/>
                  <a:pt x="7692" y="5977"/>
                </a:cubicBezTo>
                <a:cubicBezTo>
                  <a:pt x="7703" y="5477"/>
                  <a:pt x="7692" y="4989"/>
                  <a:pt x="7680" y="4525"/>
                </a:cubicBezTo>
                <a:lnTo>
                  <a:pt x="7680" y="4465"/>
                </a:lnTo>
                <a:cubicBezTo>
                  <a:pt x="7668" y="4310"/>
                  <a:pt x="7668" y="4167"/>
                  <a:pt x="7668" y="4024"/>
                </a:cubicBezTo>
                <a:lnTo>
                  <a:pt x="7668" y="3989"/>
                </a:lnTo>
                <a:lnTo>
                  <a:pt x="7715" y="3929"/>
                </a:lnTo>
                <a:cubicBezTo>
                  <a:pt x="8096" y="3489"/>
                  <a:pt x="8489" y="3024"/>
                  <a:pt x="8846" y="2548"/>
                </a:cubicBezTo>
                <a:cubicBezTo>
                  <a:pt x="8930" y="2441"/>
                  <a:pt x="8918" y="2298"/>
                  <a:pt x="8823" y="2203"/>
                </a:cubicBezTo>
                <a:cubicBezTo>
                  <a:pt x="8770" y="2150"/>
                  <a:pt x="8703" y="2123"/>
                  <a:pt x="8638" y="2123"/>
                </a:cubicBezTo>
                <a:cubicBezTo>
                  <a:pt x="8585" y="2123"/>
                  <a:pt x="8532" y="2141"/>
                  <a:pt x="8489" y="2179"/>
                </a:cubicBezTo>
                <a:cubicBezTo>
                  <a:pt x="8180" y="2405"/>
                  <a:pt x="7894" y="2655"/>
                  <a:pt x="7644" y="2870"/>
                </a:cubicBezTo>
                <a:cubicBezTo>
                  <a:pt x="7632" y="2691"/>
                  <a:pt x="7632" y="2536"/>
                  <a:pt x="7620" y="2381"/>
                </a:cubicBezTo>
                <a:lnTo>
                  <a:pt x="7680" y="2310"/>
                </a:lnTo>
                <a:cubicBezTo>
                  <a:pt x="7953" y="1977"/>
                  <a:pt x="8239" y="1619"/>
                  <a:pt x="8489" y="1250"/>
                </a:cubicBezTo>
                <a:cubicBezTo>
                  <a:pt x="8561" y="1143"/>
                  <a:pt x="8537" y="1012"/>
                  <a:pt x="8454" y="917"/>
                </a:cubicBezTo>
                <a:cubicBezTo>
                  <a:pt x="8400" y="870"/>
                  <a:pt x="8336" y="846"/>
                  <a:pt x="8271" y="846"/>
                </a:cubicBezTo>
                <a:cubicBezTo>
                  <a:pt x="8220" y="846"/>
                  <a:pt x="8168" y="862"/>
                  <a:pt x="8120" y="893"/>
                </a:cubicBezTo>
                <a:cubicBezTo>
                  <a:pt x="7918" y="1036"/>
                  <a:pt x="7715" y="1179"/>
                  <a:pt x="7549" y="1322"/>
                </a:cubicBezTo>
                <a:cubicBezTo>
                  <a:pt x="7513" y="929"/>
                  <a:pt x="7477" y="560"/>
                  <a:pt x="7418" y="214"/>
                </a:cubicBezTo>
                <a:cubicBezTo>
                  <a:pt x="7406" y="95"/>
                  <a:pt x="7299" y="12"/>
                  <a:pt x="7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669738" y="4150063"/>
            <a:ext cx="897500" cy="897500"/>
          </a:xfrm>
          <a:custGeom>
            <a:avLst/>
            <a:gdLst/>
            <a:ahLst/>
            <a:cxnLst/>
            <a:rect l="l" t="t" r="r" b="b"/>
            <a:pathLst>
              <a:path w="14360" h="14360" extrusionOk="0">
                <a:moveTo>
                  <a:pt x="7156" y="226"/>
                </a:moveTo>
                <a:cubicBezTo>
                  <a:pt x="7168" y="226"/>
                  <a:pt x="7203" y="226"/>
                  <a:pt x="7203" y="250"/>
                </a:cubicBezTo>
                <a:cubicBezTo>
                  <a:pt x="7263" y="655"/>
                  <a:pt x="7311" y="1072"/>
                  <a:pt x="7346" y="1548"/>
                </a:cubicBezTo>
                <a:cubicBezTo>
                  <a:pt x="7346" y="1584"/>
                  <a:pt x="7370" y="1619"/>
                  <a:pt x="7418" y="1643"/>
                </a:cubicBezTo>
                <a:cubicBezTo>
                  <a:pt x="7431" y="1648"/>
                  <a:pt x="7445" y="1650"/>
                  <a:pt x="7460" y="1650"/>
                </a:cubicBezTo>
                <a:cubicBezTo>
                  <a:pt x="7485" y="1650"/>
                  <a:pt x="7510" y="1642"/>
                  <a:pt x="7525" y="1619"/>
                </a:cubicBezTo>
                <a:cubicBezTo>
                  <a:pt x="7715" y="1465"/>
                  <a:pt x="7977" y="1262"/>
                  <a:pt x="8251" y="1072"/>
                </a:cubicBezTo>
                <a:cubicBezTo>
                  <a:pt x="8255" y="1068"/>
                  <a:pt x="8258" y="1067"/>
                  <a:pt x="8262" y="1067"/>
                </a:cubicBezTo>
                <a:cubicBezTo>
                  <a:pt x="8271" y="1067"/>
                  <a:pt x="8282" y="1075"/>
                  <a:pt x="8299" y="1084"/>
                </a:cubicBezTo>
                <a:cubicBezTo>
                  <a:pt x="8311" y="1096"/>
                  <a:pt x="8311" y="1107"/>
                  <a:pt x="8299" y="1131"/>
                </a:cubicBezTo>
                <a:cubicBezTo>
                  <a:pt x="8061" y="1488"/>
                  <a:pt x="7775" y="1834"/>
                  <a:pt x="7501" y="2167"/>
                </a:cubicBezTo>
                <a:lnTo>
                  <a:pt x="7418" y="2262"/>
                </a:lnTo>
                <a:cubicBezTo>
                  <a:pt x="7406" y="2286"/>
                  <a:pt x="7394" y="2322"/>
                  <a:pt x="7394" y="2346"/>
                </a:cubicBezTo>
                <a:cubicBezTo>
                  <a:pt x="7406" y="2584"/>
                  <a:pt x="7418" y="2834"/>
                  <a:pt x="7418" y="3108"/>
                </a:cubicBezTo>
                <a:cubicBezTo>
                  <a:pt x="7418" y="3155"/>
                  <a:pt x="7453" y="3191"/>
                  <a:pt x="7489" y="3215"/>
                </a:cubicBezTo>
                <a:cubicBezTo>
                  <a:pt x="7499" y="3218"/>
                  <a:pt x="7509" y="3220"/>
                  <a:pt x="7520" y="3220"/>
                </a:cubicBezTo>
                <a:cubicBezTo>
                  <a:pt x="7550" y="3220"/>
                  <a:pt x="7582" y="3208"/>
                  <a:pt x="7608" y="3191"/>
                </a:cubicBezTo>
                <a:cubicBezTo>
                  <a:pt x="7894" y="2941"/>
                  <a:pt x="8251" y="2643"/>
                  <a:pt x="8620" y="2358"/>
                </a:cubicBezTo>
                <a:cubicBezTo>
                  <a:pt x="8626" y="2352"/>
                  <a:pt x="8635" y="2349"/>
                  <a:pt x="8644" y="2349"/>
                </a:cubicBezTo>
                <a:cubicBezTo>
                  <a:pt x="8653" y="2349"/>
                  <a:pt x="8662" y="2352"/>
                  <a:pt x="8668" y="2358"/>
                </a:cubicBezTo>
                <a:cubicBezTo>
                  <a:pt x="8680" y="2381"/>
                  <a:pt x="8680" y="2393"/>
                  <a:pt x="8668" y="2405"/>
                </a:cubicBezTo>
                <a:cubicBezTo>
                  <a:pt x="8323" y="2893"/>
                  <a:pt x="7930" y="3346"/>
                  <a:pt x="7549" y="3786"/>
                </a:cubicBezTo>
                <a:lnTo>
                  <a:pt x="7465" y="3870"/>
                </a:lnTo>
                <a:cubicBezTo>
                  <a:pt x="7453" y="3893"/>
                  <a:pt x="7442" y="3917"/>
                  <a:pt x="7442" y="3953"/>
                </a:cubicBezTo>
                <a:lnTo>
                  <a:pt x="7442" y="4024"/>
                </a:lnTo>
                <a:cubicBezTo>
                  <a:pt x="7442" y="4179"/>
                  <a:pt x="7453" y="4322"/>
                  <a:pt x="7453" y="4465"/>
                </a:cubicBezTo>
                <a:lnTo>
                  <a:pt x="7453" y="4525"/>
                </a:lnTo>
                <a:cubicBezTo>
                  <a:pt x="7465" y="5084"/>
                  <a:pt x="7477" y="5679"/>
                  <a:pt x="7453" y="6251"/>
                </a:cubicBezTo>
                <a:cubicBezTo>
                  <a:pt x="7453" y="6299"/>
                  <a:pt x="7477" y="6334"/>
                  <a:pt x="7525" y="6358"/>
                </a:cubicBezTo>
                <a:cubicBezTo>
                  <a:pt x="7538" y="6367"/>
                  <a:pt x="7553" y="6370"/>
                  <a:pt x="7569" y="6370"/>
                </a:cubicBezTo>
                <a:cubicBezTo>
                  <a:pt x="7598" y="6370"/>
                  <a:pt x="7629" y="6357"/>
                  <a:pt x="7644" y="6334"/>
                </a:cubicBezTo>
                <a:cubicBezTo>
                  <a:pt x="7906" y="6060"/>
                  <a:pt x="8192" y="5787"/>
                  <a:pt x="8465" y="5537"/>
                </a:cubicBezTo>
                <a:cubicBezTo>
                  <a:pt x="8608" y="5394"/>
                  <a:pt x="8751" y="5263"/>
                  <a:pt x="8894" y="5132"/>
                </a:cubicBezTo>
                <a:lnTo>
                  <a:pt x="8918" y="5108"/>
                </a:lnTo>
                <a:cubicBezTo>
                  <a:pt x="8930" y="5084"/>
                  <a:pt x="8942" y="5060"/>
                  <a:pt x="8954" y="5036"/>
                </a:cubicBezTo>
                <a:lnTo>
                  <a:pt x="8954" y="4941"/>
                </a:lnTo>
                <a:cubicBezTo>
                  <a:pt x="9001" y="4441"/>
                  <a:pt x="9049" y="3929"/>
                  <a:pt x="9132" y="3429"/>
                </a:cubicBezTo>
                <a:cubicBezTo>
                  <a:pt x="9132" y="3417"/>
                  <a:pt x="9156" y="3405"/>
                  <a:pt x="9168" y="3405"/>
                </a:cubicBezTo>
                <a:cubicBezTo>
                  <a:pt x="9192" y="3405"/>
                  <a:pt x="9204" y="3417"/>
                  <a:pt x="9204" y="3429"/>
                </a:cubicBezTo>
                <a:cubicBezTo>
                  <a:pt x="9263" y="3810"/>
                  <a:pt x="9299" y="4179"/>
                  <a:pt x="9323" y="4453"/>
                </a:cubicBezTo>
                <a:cubicBezTo>
                  <a:pt x="9335" y="4501"/>
                  <a:pt x="9358" y="4536"/>
                  <a:pt x="9394" y="4548"/>
                </a:cubicBezTo>
                <a:cubicBezTo>
                  <a:pt x="9407" y="4552"/>
                  <a:pt x="9420" y="4553"/>
                  <a:pt x="9432" y="4553"/>
                </a:cubicBezTo>
                <a:cubicBezTo>
                  <a:pt x="9466" y="4553"/>
                  <a:pt x="9496" y="4542"/>
                  <a:pt x="9513" y="4525"/>
                </a:cubicBezTo>
                <a:cubicBezTo>
                  <a:pt x="9644" y="4405"/>
                  <a:pt x="9775" y="4274"/>
                  <a:pt x="9906" y="4155"/>
                </a:cubicBezTo>
                <a:cubicBezTo>
                  <a:pt x="9930" y="4144"/>
                  <a:pt x="9942" y="4120"/>
                  <a:pt x="9942" y="4084"/>
                </a:cubicBezTo>
                <a:lnTo>
                  <a:pt x="9954" y="3965"/>
                </a:lnTo>
                <a:cubicBezTo>
                  <a:pt x="9989" y="3608"/>
                  <a:pt x="10037" y="3239"/>
                  <a:pt x="10120" y="2881"/>
                </a:cubicBezTo>
                <a:cubicBezTo>
                  <a:pt x="10126" y="2871"/>
                  <a:pt x="10141" y="2865"/>
                  <a:pt x="10156" y="2865"/>
                </a:cubicBezTo>
                <a:cubicBezTo>
                  <a:pt x="10174" y="2865"/>
                  <a:pt x="10192" y="2874"/>
                  <a:pt x="10192" y="2893"/>
                </a:cubicBezTo>
                <a:cubicBezTo>
                  <a:pt x="10239" y="3084"/>
                  <a:pt x="10275" y="3298"/>
                  <a:pt x="10311" y="3560"/>
                </a:cubicBezTo>
                <a:cubicBezTo>
                  <a:pt x="10311" y="3608"/>
                  <a:pt x="10335" y="3643"/>
                  <a:pt x="10382" y="3655"/>
                </a:cubicBezTo>
                <a:cubicBezTo>
                  <a:pt x="10395" y="3660"/>
                  <a:pt x="10408" y="3662"/>
                  <a:pt x="10422" y="3662"/>
                </a:cubicBezTo>
                <a:cubicBezTo>
                  <a:pt x="10444" y="3662"/>
                  <a:pt x="10467" y="3654"/>
                  <a:pt x="10490" y="3632"/>
                </a:cubicBezTo>
                <a:cubicBezTo>
                  <a:pt x="10787" y="3382"/>
                  <a:pt x="11037" y="3179"/>
                  <a:pt x="11287" y="3001"/>
                </a:cubicBezTo>
                <a:cubicBezTo>
                  <a:pt x="11292" y="2996"/>
                  <a:pt x="11299" y="2993"/>
                  <a:pt x="11306" y="2993"/>
                </a:cubicBezTo>
                <a:cubicBezTo>
                  <a:pt x="11317" y="2993"/>
                  <a:pt x="11328" y="2998"/>
                  <a:pt x="11335" y="3012"/>
                </a:cubicBezTo>
                <a:cubicBezTo>
                  <a:pt x="11347" y="3024"/>
                  <a:pt x="11347" y="3036"/>
                  <a:pt x="11335" y="3060"/>
                </a:cubicBezTo>
                <a:cubicBezTo>
                  <a:pt x="11168" y="3310"/>
                  <a:pt x="10966" y="3572"/>
                  <a:pt x="10716" y="3870"/>
                </a:cubicBezTo>
                <a:cubicBezTo>
                  <a:pt x="10692" y="3905"/>
                  <a:pt x="10680" y="3941"/>
                  <a:pt x="10692" y="3977"/>
                </a:cubicBezTo>
                <a:cubicBezTo>
                  <a:pt x="10716" y="4024"/>
                  <a:pt x="10751" y="4048"/>
                  <a:pt x="10787" y="4048"/>
                </a:cubicBezTo>
                <a:cubicBezTo>
                  <a:pt x="10954" y="4072"/>
                  <a:pt x="11216" y="4108"/>
                  <a:pt x="11466" y="4167"/>
                </a:cubicBezTo>
                <a:cubicBezTo>
                  <a:pt x="11490" y="4167"/>
                  <a:pt x="11502" y="4179"/>
                  <a:pt x="11502" y="4203"/>
                </a:cubicBezTo>
                <a:cubicBezTo>
                  <a:pt x="11502" y="4215"/>
                  <a:pt x="11490" y="4239"/>
                  <a:pt x="11478" y="4239"/>
                </a:cubicBezTo>
                <a:cubicBezTo>
                  <a:pt x="11109" y="4322"/>
                  <a:pt x="10740" y="4370"/>
                  <a:pt x="10382" y="4405"/>
                </a:cubicBezTo>
                <a:lnTo>
                  <a:pt x="10275" y="4417"/>
                </a:lnTo>
                <a:cubicBezTo>
                  <a:pt x="10251" y="4417"/>
                  <a:pt x="10228" y="4429"/>
                  <a:pt x="10216" y="4453"/>
                </a:cubicBezTo>
                <a:cubicBezTo>
                  <a:pt x="10097" y="4584"/>
                  <a:pt x="9966" y="4715"/>
                  <a:pt x="9847" y="4846"/>
                </a:cubicBezTo>
                <a:cubicBezTo>
                  <a:pt x="9823" y="4882"/>
                  <a:pt x="9811" y="4917"/>
                  <a:pt x="9823" y="4965"/>
                </a:cubicBezTo>
                <a:cubicBezTo>
                  <a:pt x="9847" y="5001"/>
                  <a:pt x="9882" y="5025"/>
                  <a:pt x="9918" y="5036"/>
                </a:cubicBezTo>
                <a:cubicBezTo>
                  <a:pt x="10192" y="5060"/>
                  <a:pt x="10561" y="5096"/>
                  <a:pt x="10930" y="5156"/>
                </a:cubicBezTo>
                <a:cubicBezTo>
                  <a:pt x="10942" y="5156"/>
                  <a:pt x="10954" y="5167"/>
                  <a:pt x="10954" y="5191"/>
                </a:cubicBezTo>
                <a:cubicBezTo>
                  <a:pt x="10954" y="5203"/>
                  <a:pt x="10942" y="5227"/>
                  <a:pt x="10930" y="5227"/>
                </a:cubicBezTo>
                <a:cubicBezTo>
                  <a:pt x="10442" y="5310"/>
                  <a:pt x="9930" y="5358"/>
                  <a:pt x="9454" y="5394"/>
                </a:cubicBezTo>
                <a:lnTo>
                  <a:pt x="9358" y="5406"/>
                </a:lnTo>
                <a:cubicBezTo>
                  <a:pt x="9335" y="5406"/>
                  <a:pt x="9299" y="5417"/>
                  <a:pt x="9287" y="5441"/>
                </a:cubicBezTo>
                <a:lnTo>
                  <a:pt x="9251" y="5477"/>
                </a:lnTo>
                <a:cubicBezTo>
                  <a:pt x="9168" y="5572"/>
                  <a:pt x="9085" y="5656"/>
                  <a:pt x="9001" y="5739"/>
                </a:cubicBezTo>
                <a:lnTo>
                  <a:pt x="8966" y="5787"/>
                </a:lnTo>
                <a:cubicBezTo>
                  <a:pt x="8668" y="6096"/>
                  <a:pt x="8358" y="6418"/>
                  <a:pt x="8037" y="6727"/>
                </a:cubicBezTo>
                <a:cubicBezTo>
                  <a:pt x="8001" y="6751"/>
                  <a:pt x="7989" y="6799"/>
                  <a:pt x="8001" y="6846"/>
                </a:cubicBezTo>
                <a:cubicBezTo>
                  <a:pt x="8025" y="6894"/>
                  <a:pt x="8061" y="6918"/>
                  <a:pt x="8108" y="6918"/>
                </a:cubicBezTo>
                <a:cubicBezTo>
                  <a:pt x="8255" y="6914"/>
                  <a:pt x="8401" y="6913"/>
                  <a:pt x="8548" y="6913"/>
                </a:cubicBezTo>
                <a:cubicBezTo>
                  <a:pt x="8901" y="6913"/>
                  <a:pt x="9255" y="6921"/>
                  <a:pt x="9608" y="6930"/>
                </a:cubicBezTo>
                <a:cubicBezTo>
                  <a:pt x="9847" y="6930"/>
                  <a:pt x="10085" y="6941"/>
                  <a:pt x="10323" y="6941"/>
                </a:cubicBezTo>
                <a:lnTo>
                  <a:pt x="10382" y="6941"/>
                </a:lnTo>
                <a:cubicBezTo>
                  <a:pt x="10406" y="6941"/>
                  <a:pt x="10430" y="6930"/>
                  <a:pt x="10454" y="6918"/>
                </a:cubicBezTo>
                <a:lnTo>
                  <a:pt x="10573" y="6811"/>
                </a:lnTo>
                <a:cubicBezTo>
                  <a:pt x="11013" y="6430"/>
                  <a:pt x="11466" y="6037"/>
                  <a:pt x="11954" y="5691"/>
                </a:cubicBezTo>
                <a:cubicBezTo>
                  <a:pt x="11960" y="5685"/>
                  <a:pt x="11966" y="5682"/>
                  <a:pt x="11973" y="5682"/>
                </a:cubicBezTo>
                <a:cubicBezTo>
                  <a:pt x="11981" y="5682"/>
                  <a:pt x="11990" y="5685"/>
                  <a:pt x="12002" y="5691"/>
                </a:cubicBezTo>
                <a:cubicBezTo>
                  <a:pt x="12014" y="5703"/>
                  <a:pt x="12014" y="5727"/>
                  <a:pt x="12002" y="5739"/>
                </a:cubicBezTo>
                <a:cubicBezTo>
                  <a:pt x="11716" y="6120"/>
                  <a:pt x="11406" y="6465"/>
                  <a:pt x="11156" y="6763"/>
                </a:cubicBezTo>
                <a:cubicBezTo>
                  <a:pt x="11121" y="6799"/>
                  <a:pt x="11121" y="6846"/>
                  <a:pt x="11132" y="6882"/>
                </a:cubicBezTo>
                <a:cubicBezTo>
                  <a:pt x="11156" y="6930"/>
                  <a:pt x="11192" y="6953"/>
                  <a:pt x="11240" y="6953"/>
                </a:cubicBezTo>
                <a:cubicBezTo>
                  <a:pt x="11490" y="6953"/>
                  <a:pt x="11752" y="6965"/>
                  <a:pt x="12002" y="6965"/>
                </a:cubicBezTo>
                <a:cubicBezTo>
                  <a:pt x="12009" y="6969"/>
                  <a:pt x="12016" y="6970"/>
                  <a:pt x="12022" y="6970"/>
                </a:cubicBezTo>
                <a:cubicBezTo>
                  <a:pt x="12038" y="6970"/>
                  <a:pt x="12053" y="6962"/>
                  <a:pt x="12061" y="6953"/>
                </a:cubicBezTo>
                <a:cubicBezTo>
                  <a:pt x="12073" y="6953"/>
                  <a:pt x="12085" y="6941"/>
                  <a:pt x="12085" y="6941"/>
                </a:cubicBezTo>
                <a:lnTo>
                  <a:pt x="12180" y="6870"/>
                </a:lnTo>
                <a:cubicBezTo>
                  <a:pt x="12514" y="6596"/>
                  <a:pt x="12859" y="6310"/>
                  <a:pt x="13228" y="6060"/>
                </a:cubicBezTo>
                <a:cubicBezTo>
                  <a:pt x="13240" y="6054"/>
                  <a:pt x="13249" y="6051"/>
                  <a:pt x="13256" y="6051"/>
                </a:cubicBezTo>
                <a:cubicBezTo>
                  <a:pt x="13264" y="6051"/>
                  <a:pt x="13270" y="6054"/>
                  <a:pt x="13276" y="6060"/>
                </a:cubicBezTo>
                <a:cubicBezTo>
                  <a:pt x="13287" y="6072"/>
                  <a:pt x="13299" y="6096"/>
                  <a:pt x="13287" y="6108"/>
                </a:cubicBezTo>
                <a:cubicBezTo>
                  <a:pt x="13097" y="6382"/>
                  <a:pt x="12895" y="6632"/>
                  <a:pt x="12740" y="6822"/>
                </a:cubicBezTo>
                <a:cubicBezTo>
                  <a:pt x="12716" y="6858"/>
                  <a:pt x="12704" y="6906"/>
                  <a:pt x="12728" y="6941"/>
                </a:cubicBezTo>
                <a:cubicBezTo>
                  <a:pt x="12740" y="6977"/>
                  <a:pt x="12776" y="7001"/>
                  <a:pt x="12823" y="7001"/>
                </a:cubicBezTo>
                <a:cubicBezTo>
                  <a:pt x="13287" y="7037"/>
                  <a:pt x="13716" y="7072"/>
                  <a:pt x="14109" y="7132"/>
                </a:cubicBezTo>
                <a:cubicBezTo>
                  <a:pt x="14121" y="7132"/>
                  <a:pt x="14133" y="7144"/>
                  <a:pt x="14133" y="7168"/>
                </a:cubicBezTo>
                <a:cubicBezTo>
                  <a:pt x="14133" y="7180"/>
                  <a:pt x="14121" y="7203"/>
                  <a:pt x="14109" y="7203"/>
                </a:cubicBezTo>
                <a:cubicBezTo>
                  <a:pt x="13704" y="7263"/>
                  <a:pt x="13287" y="7311"/>
                  <a:pt x="12811" y="7346"/>
                </a:cubicBezTo>
                <a:cubicBezTo>
                  <a:pt x="12776" y="7346"/>
                  <a:pt x="12740" y="7382"/>
                  <a:pt x="12716" y="7418"/>
                </a:cubicBezTo>
                <a:cubicBezTo>
                  <a:pt x="12704" y="7453"/>
                  <a:pt x="12704" y="7501"/>
                  <a:pt x="12740" y="7525"/>
                </a:cubicBezTo>
                <a:cubicBezTo>
                  <a:pt x="12895" y="7715"/>
                  <a:pt x="13097" y="7977"/>
                  <a:pt x="13287" y="8251"/>
                </a:cubicBezTo>
                <a:cubicBezTo>
                  <a:pt x="13299" y="8263"/>
                  <a:pt x="13287" y="8287"/>
                  <a:pt x="13276" y="8299"/>
                </a:cubicBezTo>
                <a:cubicBezTo>
                  <a:pt x="13270" y="8305"/>
                  <a:pt x="13264" y="8308"/>
                  <a:pt x="13256" y="8308"/>
                </a:cubicBezTo>
                <a:cubicBezTo>
                  <a:pt x="13249" y="8308"/>
                  <a:pt x="13240" y="8305"/>
                  <a:pt x="13228" y="8299"/>
                </a:cubicBezTo>
                <a:cubicBezTo>
                  <a:pt x="12859" y="8061"/>
                  <a:pt x="12514" y="7775"/>
                  <a:pt x="12192" y="7501"/>
                </a:cubicBezTo>
                <a:lnTo>
                  <a:pt x="12097" y="7418"/>
                </a:lnTo>
                <a:cubicBezTo>
                  <a:pt x="12073" y="7406"/>
                  <a:pt x="12049" y="7394"/>
                  <a:pt x="12014" y="7394"/>
                </a:cubicBezTo>
                <a:cubicBezTo>
                  <a:pt x="11775" y="7406"/>
                  <a:pt x="11525" y="7418"/>
                  <a:pt x="11252" y="7418"/>
                </a:cubicBezTo>
                <a:cubicBezTo>
                  <a:pt x="11204" y="7430"/>
                  <a:pt x="11168" y="7453"/>
                  <a:pt x="11144" y="7489"/>
                </a:cubicBezTo>
                <a:cubicBezTo>
                  <a:pt x="11132" y="7525"/>
                  <a:pt x="11144" y="7573"/>
                  <a:pt x="11168" y="7608"/>
                </a:cubicBezTo>
                <a:cubicBezTo>
                  <a:pt x="11418" y="7906"/>
                  <a:pt x="11728" y="8251"/>
                  <a:pt x="12002" y="8620"/>
                </a:cubicBezTo>
                <a:cubicBezTo>
                  <a:pt x="12014" y="8632"/>
                  <a:pt x="12014" y="8656"/>
                  <a:pt x="12002" y="8668"/>
                </a:cubicBezTo>
                <a:cubicBezTo>
                  <a:pt x="11990" y="8674"/>
                  <a:pt x="11981" y="8677"/>
                  <a:pt x="11973" y="8677"/>
                </a:cubicBezTo>
                <a:cubicBezTo>
                  <a:pt x="11966" y="8677"/>
                  <a:pt x="11960" y="8674"/>
                  <a:pt x="11954" y="8668"/>
                </a:cubicBezTo>
                <a:cubicBezTo>
                  <a:pt x="11466" y="8311"/>
                  <a:pt x="11001" y="7918"/>
                  <a:pt x="10561" y="7537"/>
                </a:cubicBezTo>
                <a:lnTo>
                  <a:pt x="10490" y="7465"/>
                </a:lnTo>
                <a:cubicBezTo>
                  <a:pt x="10466" y="7453"/>
                  <a:pt x="10442" y="7442"/>
                  <a:pt x="10406" y="7442"/>
                </a:cubicBezTo>
                <a:lnTo>
                  <a:pt x="10323" y="7442"/>
                </a:lnTo>
                <a:cubicBezTo>
                  <a:pt x="10192" y="7442"/>
                  <a:pt x="10061" y="7453"/>
                  <a:pt x="9930" y="7453"/>
                </a:cubicBezTo>
                <a:lnTo>
                  <a:pt x="9835" y="7453"/>
                </a:lnTo>
                <a:cubicBezTo>
                  <a:pt x="9505" y="7460"/>
                  <a:pt x="9171" y="7467"/>
                  <a:pt x="8837" y="7467"/>
                </a:cubicBezTo>
                <a:cubicBezTo>
                  <a:pt x="8593" y="7467"/>
                  <a:pt x="8350" y="7464"/>
                  <a:pt x="8108" y="7453"/>
                </a:cubicBezTo>
                <a:cubicBezTo>
                  <a:pt x="8061" y="7453"/>
                  <a:pt x="8013" y="7477"/>
                  <a:pt x="8001" y="7525"/>
                </a:cubicBezTo>
                <a:cubicBezTo>
                  <a:pt x="7977" y="7573"/>
                  <a:pt x="7989" y="7620"/>
                  <a:pt x="8025" y="7644"/>
                </a:cubicBezTo>
                <a:cubicBezTo>
                  <a:pt x="8299" y="7906"/>
                  <a:pt x="8561" y="8192"/>
                  <a:pt x="8811" y="8454"/>
                </a:cubicBezTo>
                <a:lnTo>
                  <a:pt x="8823" y="8465"/>
                </a:lnTo>
                <a:cubicBezTo>
                  <a:pt x="8966" y="8608"/>
                  <a:pt x="9096" y="8751"/>
                  <a:pt x="9227" y="8894"/>
                </a:cubicBezTo>
                <a:lnTo>
                  <a:pt x="9251" y="8918"/>
                </a:lnTo>
                <a:cubicBezTo>
                  <a:pt x="9275" y="8942"/>
                  <a:pt x="9299" y="8954"/>
                  <a:pt x="9323" y="8954"/>
                </a:cubicBezTo>
                <a:lnTo>
                  <a:pt x="9418" y="8954"/>
                </a:lnTo>
                <a:cubicBezTo>
                  <a:pt x="9918" y="9001"/>
                  <a:pt x="10430" y="9049"/>
                  <a:pt x="10930" y="9132"/>
                </a:cubicBezTo>
                <a:cubicBezTo>
                  <a:pt x="10942" y="9132"/>
                  <a:pt x="10954" y="9156"/>
                  <a:pt x="10954" y="9168"/>
                </a:cubicBezTo>
                <a:cubicBezTo>
                  <a:pt x="10954" y="9192"/>
                  <a:pt x="10942" y="9204"/>
                  <a:pt x="10930" y="9204"/>
                </a:cubicBezTo>
                <a:cubicBezTo>
                  <a:pt x="10549" y="9275"/>
                  <a:pt x="10180" y="9299"/>
                  <a:pt x="9906" y="9323"/>
                </a:cubicBezTo>
                <a:cubicBezTo>
                  <a:pt x="9858" y="9335"/>
                  <a:pt x="9823" y="9358"/>
                  <a:pt x="9811" y="9394"/>
                </a:cubicBezTo>
                <a:cubicBezTo>
                  <a:pt x="9799" y="9442"/>
                  <a:pt x="9799" y="9489"/>
                  <a:pt x="9835" y="9513"/>
                </a:cubicBezTo>
                <a:cubicBezTo>
                  <a:pt x="9954" y="9644"/>
                  <a:pt x="10085" y="9775"/>
                  <a:pt x="10204" y="9906"/>
                </a:cubicBezTo>
                <a:cubicBezTo>
                  <a:pt x="10216" y="9930"/>
                  <a:pt x="10239" y="9942"/>
                  <a:pt x="10275" y="9942"/>
                </a:cubicBezTo>
                <a:lnTo>
                  <a:pt x="10370" y="9954"/>
                </a:lnTo>
                <a:cubicBezTo>
                  <a:pt x="10728" y="9989"/>
                  <a:pt x="11109" y="10037"/>
                  <a:pt x="11478" y="10120"/>
                </a:cubicBezTo>
                <a:cubicBezTo>
                  <a:pt x="11490" y="10132"/>
                  <a:pt x="11502" y="10144"/>
                  <a:pt x="11502" y="10156"/>
                </a:cubicBezTo>
                <a:cubicBezTo>
                  <a:pt x="11502" y="10180"/>
                  <a:pt x="11490" y="10192"/>
                  <a:pt x="11478" y="10192"/>
                </a:cubicBezTo>
                <a:cubicBezTo>
                  <a:pt x="11275" y="10240"/>
                  <a:pt x="11061" y="10275"/>
                  <a:pt x="10799" y="10311"/>
                </a:cubicBezTo>
                <a:cubicBezTo>
                  <a:pt x="10751" y="10311"/>
                  <a:pt x="10716" y="10335"/>
                  <a:pt x="10704" y="10382"/>
                </a:cubicBezTo>
                <a:cubicBezTo>
                  <a:pt x="10692" y="10418"/>
                  <a:pt x="10692" y="10466"/>
                  <a:pt x="10728" y="10490"/>
                </a:cubicBezTo>
                <a:cubicBezTo>
                  <a:pt x="10978" y="10787"/>
                  <a:pt x="11180" y="11037"/>
                  <a:pt x="11359" y="11287"/>
                </a:cubicBezTo>
                <a:cubicBezTo>
                  <a:pt x="11371" y="11299"/>
                  <a:pt x="11371" y="11323"/>
                  <a:pt x="11347" y="11335"/>
                </a:cubicBezTo>
                <a:cubicBezTo>
                  <a:pt x="11335" y="11347"/>
                  <a:pt x="11323" y="11347"/>
                  <a:pt x="11299" y="11347"/>
                </a:cubicBezTo>
                <a:cubicBezTo>
                  <a:pt x="11049" y="11168"/>
                  <a:pt x="10787" y="10966"/>
                  <a:pt x="10490" y="10716"/>
                </a:cubicBezTo>
                <a:cubicBezTo>
                  <a:pt x="10463" y="10698"/>
                  <a:pt x="10437" y="10687"/>
                  <a:pt x="10411" y="10687"/>
                </a:cubicBezTo>
                <a:cubicBezTo>
                  <a:pt x="10401" y="10687"/>
                  <a:pt x="10392" y="10689"/>
                  <a:pt x="10382" y="10692"/>
                </a:cubicBezTo>
                <a:cubicBezTo>
                  <a:pt x="10335" y="10716"/>
                  <a:pt x="10311" y="10751"/>
                  <a:pt x="10311" y="10787"/>
                </a:cubicBezTo>
                <a:cubicBezTo>
                  <a:pt x="10275" y="11061"/>
                  <a:pt x="10239" y="11275"/>
                  <a:pt x="10192" y="11466"/>
                </a:cubicBezTo>
                <a:cubicBezTo>
                  <a:pt x="10192" y="11486"/>
                  <a:pt x="10174" y="11494"/>
                  <a:pt x="10156" y="11494"/>
                </a:cubicBezTo>
                <a:cubicBezTo>
                  <a:pt x="10141" y="11494"/>
                  <a:pt x="10126" y="11488"/>
                  <a:pt x="10120" y="11478"/>
                </a:cubicBezTo>
                <a:cubicBezTo>
                  <a:pt x="10037" y="11109"/>
                  <a:pt x="9989" y="10740"/>
                  <a:pt x="9954" y="10382"/>
                </a:cubicBezTo>
                <a:lnTo>
                  <a:pt x="9942" y="10287"/>
                </a:lnTo>
                <a:cubicBezTo>
                  <a:pt x="9942" y="10251"/>
                  <a:pt x="9930" y="10228"/>
                  <a:pt x="9906" y="10216"/>
                </a:cubicBezTo>
                <a:cubicBezTo>
                  <a:pt x="9775" y="10097"/>
                  <a:pt x="9644" y="9978"/>
                  <a:pt x="9513" y="9847"/>
                </a:cubicBezTo>
                <a:cubicBezTo>
                  <a:pt x="9487" y="9829"/>
                  <a:pt x="9461" y="9818"/>
                  <a:pt x="9430" y="9818"/>
                </a:cubicBezTo>
                <a:cubicBezTo>
                  <a:pt x="9419" y="9818"/>
                  <a:pt x="9407" y="9820"/>
                  <a:pt x="9394" y="9823"/>
                </a:cubicBezTo>
                <a:cubicBezTo>
                  <a:pt x="9358" y="9847"/>
                  <a:pt x="9323" y="9882"/>
                  <a:pt x="9323" y="9918"/>
                </a:cubicBezTo>
                <a:cubicBezTo>
                  <a:pt x="9299" y="10204"/>
                  <a:pt x="9263" y="10561"/>
                  <a:pt x="9204" y="10930"/>
                </a:cubicBezTo>
                <a:cubicBezTo>
                  <a:pt x="9204" y="10942"/>
                  <a:pt x="9180" y="10954"/>
                  <a:pt x="9168" y="10954"/>
                </a:cubicBezTo>
                <a:cubicBezTo>
                  <a:pt x="9156" y="10954"/>
                  <a:pt x="9132" y="10942"/>
                  <a:pt x="9132" y="10930"/>
                </a:cubicBezTo>
                <a:cubicBezTo>
                  <a:pt x="9049" y="10430"/>
                  <a:pt x="9001" y="9930"/>
                  <a:pt x="8954" y="9430"/>
                </a:cubicBezTo>
                <a:lnTo>
                  <a:pt x="8954" y="9358"/>
                </a:lnTo>
                <a:cubicBezTo>
                  <a:pt x="8954" y="9335"/>
                  <a:pt x="8942" y="9311"/>
                  <a:pt x="8918" y="9287"/>
                </a:cubicBezTo>
                <a:lnTo>
                  <a:pt x="8882" y="9251"/>
                </a:lnTo>
                <a:cubicBezTo>
                  <a:pt x="8787" y="9168"/>
                  <a:pt x="8704" y="9085"/>
                  <a:pt x="8620" y="9001"/>
                </a:cubicBezTo>
                <a:lnTo>
                  <a:pt x="8585" y="8966"/>
                </a:lnTo>
                <a:cubicBezTo>
                  <a:pt x="8263" y="8668"/>
                  <a:pt x="7942" y="8358"/>
                  <a:pt x="7644" y="8037"/>
                </a:cubicBezTo>
                <a:cubicBezTo>
                  <a:pt x="7617" y="8010"/>
                  <a:pt x="7584" y="7997"/>
                  <a:pt x="7548" y="7997"/>
                </a:cubicBezTo>
                <a:cubicBezTo>
                  <a:pt x="7537" y="7997"/>
                  <a:pt x="7525" y="7998"/>
                  <a:pt x="7513" y="8001"/>
                </a:cubicBezTo>
                <a:cubicBezTo>
                  <a:pt x="7465" y="8025"/>
                  <a:pt x="7442" y="8073"/>
                  <a:pt x="7442" y="8108"/>
                </a:cubicBezTo>
                <a:cubicBezTo>
                  <a:pt x="7453" y="8608"/>
                  <a:pt x="7442" y="9108"/>
                  <a:pt x="7430" y="9608"/>
                </a:cubicBezTo>
                <a:cubicBezTo>
                  <a:pt x="7430" y="9847"/>
                  <a:pt x="7418" y="10085"/>
                  <a:pt x="7418" y="10335"/>
                </a:cubicBezTo>
                <a:lnTo>
                  <a:pt x="7418" y="10382"/>
                </a:lnTo>
                <a:cubicBezTo>
                  <a:pt x="7418" y="10406"/>
                  <a:pt x="7430" y="10430"/>
                  <a:pt x="7442" y="10454"/>
                </a:cubicBezTo>
                <a:lnTo>
                  <a:pt x="7549" y="10585"/>
                </a:lnTo>
                <a:cubicBezTo>
                  <a:pt x="7930" y="11025"/>
                  <a:pt x="8323" y="11478"/>
                  <a:pt x="8668" y="11954"/>
                </a:cubicBezTo>
                <a:cubicBezTo>
                  <a:pt x="8680" y="11966"/>
                  <a:pt x="8680" y="11990"/>
                  <a:pt x="8668" y="12002"/>
                </a:cubicBezTo>
                <a:cubicBezTo>
                  <a:pt x="8662" y="12008"/>
                  <a:pt x="8653" y="12011"/>
                  <a:pt x="8644" y="12011"/>
                </a:cubicBezTo>
                <a:cubicBezTo>
                  <a:pt x="8635" y="12011"/>
                  <a:pt x="8626" y="12008"/>
                  <a:pt x="8620" y="12002"/>
                </a:cubicBezTo>
                <a:cubicBezTo>
                  <a:pt x="8251" y="11716"/>
                  <a:pt x="7894" y="11418"/>
                  <a:pt x="7596" y="11156"/>
                </a:cubicBezTo>
                <a:cubicBezTo>
                  <a:pt x="7574" y="11134"/>
                  <a:pt x="7546" y="11125"/>
                  <a:pt x="7520" y="11125"/>
                </a:cubicBezTo>
                <a:cubicBezTo>
                  <a:pt x="7505" y="11125"/>
                  <a:pt x="7490" y="11128"/>
                  <a:pt x="7477" y="11132"/>
                </a:cubicBezTo>
                <a:cubicBezTo>
                  <a:pt x="7430" y="11156"/>
                  <a:pt x="7406" y="11192"/>
                  <a:pt x="7406" y="11240"/>
                </a:cubicBezTo>
                <a:cubicBezTo>
                  <a:pt x="7406" y="11490"/>
                  <a:pt x="7394" y="11752"/>
                  <a:pt x="7394" y="12002"/>
                </a:cubicBezTo>
                <a:cubicBezTo>
                  <a:pt x="7394" y="12025"/>
                  <a:pt x="7394" y="12049"/>
                  <a:pt x="7406" y="12061"/>
                </a:cubicBezTo>
                <a:cubicBezTo>
                  <a:pt x="7406" y="12073"/>
                  <a:pt x="7406" y="12085"/>
                  <a:pt x="7418" y="12085"/>
                </a:cubicBezTo>
                <a:lnTo>
                  <a:pt x="7501" y="12192"/>
                </a:lnTo>
                <a:cubicBezTo>
                  <a:pt x="7775" y="12526"/>
                  <a:pt x="8061" y="12871"/>
                  <a:pt x="8299" y="13228"/>
                </a:cubicBezTo>
                <a:cubicBezTo>
                  <a:pt x="8311" y="13252"/>
                  <a:pt x="8311" y="13264"/>
                  <a:pt x="8299" y="13276"/>
                </a:cubicBezTo>
                <a:cubicBezTo>
                  <a:pt x="8292" y="13290"/>
                  <a:pt x="8281" y="13295"/>
                  <a:pt x="8270" y="13295"/>
                </a:cubicBezTo>
                <a:cubicBezTo>
                  <a:pt x="8263" y="13295"/>
                  <a:pt x="8256" y="13292"/>
                  <a:pt x="8251" y="13288"/>
                </a:cubicBezTo>
                <a:cubicBezTo>
                  <a:pt x="7977" y="13097"/>
                  <a:pt x="7727" y="12895"/>
                  <a:pt x="7537" y="12740"/>
                </a:cubicBezTo>
                <a:cubicBezTo>
                  <a:pt x="7515" y="12725"/>
                  <a:pt x="7488" y="12715"/>
                  <a:pt x="7463" y="12715"/>
                </a:cubicBezTo>
                <a:cubicBezTo>
                  <a:pt x="7447" y="12715"/>
                  <a:pt x="7431" y="12719"/>
                  <a:pt x="7418" y="12728"/>
                </a:cubicBezTo>
                <a:cubicBezTo>
                  <a:pt x="7382" y="12740"/>
                  <a:pt x="7358" y="12776"/>
                  <a:pt x="7358" y="12823"/>
                </a:cubicBezTo>
                <a:cubicBezTo>
                  <a:pt x="7322" y="13299"/>
                  <a:pt x="7287" y="13716"/>
                  <a:pt x="7227" y="14109"/>
                </a:cubicBezTo>
                <a:cubicBezTo>
                  <a:pt x="7227" y="14127"/>
                  <a:pt x="7209" y="14136"/>
                  <a:pt x="7191" y="14136"/>
                </a:cubicBezTo>
                <a:cubicBezTo>
                  <a:pt x="7174" y="14136"/>
                  <a:pt x="7156" y="14127"/>
                  <a:pt x="7156" y="14109"/>
                </a:cubicBezTo>
                <a:cubicBezTo>
                  <a:pt x="7096" y="13704"/>
                  <a:pt x="7049" y="13288"/>
                  <a:pt x="7013" y="12811"/>
                </a:cubicBezTo>
                <a:cubicBezTo>
                  <a:pt x="7013" y="12776"/>
                  <a:pt x="6977" y="12740"/>
                  <a:pt x="6941" y="12716"/>
                </a:cubicBezTo>
                <a:lnTo>
                  <a:pt x="6906" y="12716"/>
                </a:lnTo>
                <a:cubicBezTo>
                  <a:pt x="6870" y="12716"/>
                  <a:pt x="6846" y="12716"/>
                  <a:pt x="6834" y="12740"/>
                </a:cubicBezTo>
                <a:cubicBezTo>
                  <a:pt x="6644" y="12895"/>
                  <a:pt x="6382" y="13097"/>
                  <a:pt x="6108" y="13288"/>
                </a:cubicBezTo>
                <a:cubicBezTo>
                  <a:pt x="6103" y="13292"/>
                  <a:pt x="6096" y="13295"/>
                  <a:pt x="6089" y="13295"/>
                </a:cubicBezTo>
                <a:cubicBezTo>
                  <a:pt x="6078" y="13295"/>
                  <a:pt x="6067" y="13290"/>
                  <a:pt x="6060" y="13276"/>
                </a:cubicBezTo>
                <a:cubicBezTo>
                  <a:pt x="6048" y="13264"/>
                  <a:pt x="6048" y="13252"/>
                  <a:pt x="6060" y="13228"/>
                </a:cubicBezTo>
                <a:cubicBezTo>
                  <a:pt x="6299" y="12871"/>
                  <a:pt x="6584" y="12526"/>
                  <a:pt x="6858" y="12192"/>
                </a:cubicBezTo>
                <a:lnTo>
                  <a:pt x="6941" y="12097"/>
                </a:lnTo>
                <a:cubicBezTo>
                  <a:pt x="6953" y="12073"/>
                  <a:pt x="6965" y="12049"/>
                  <a:pt x="6965" y="12014"/>
                </a:cubicBezTo>
                <a:cubicBezTo>
                  <a:pt x="6953" y="11775"/>
                  <a:pt x="6941" y="11525"/>
                  <a:pt x="6941" y="11252"/>
                </a:cubicBezTo>
                <a:cubicBezTo>
                  <a:pt x="6930" y="11204"/>
                  <a:pt x="6906" y="11168"/>
                  <a:pt x="6870" y="11156"/>
                </a:cubicBezTo>
                <a:cubicBezTo>
                  <a:pt x="6856" y="11147"/>
                  <a:pt x="6841" y="11143"/>
                  <a:pt x="6825" y="11143"/>
                </a:cubicBezTo>
                <a:cubicBezTo>
                  <a:pt x="6800" y="11143"/>
                  <a:pt x="6773" y="11153"/>
                  <a:pt x="6751" y="11168"/>
                </a:cubicBezTo>
                <a:cubicBezTo>
                  <a:pt x="6465" y="11418"/>
                  <a:pt x="6108" y="11716"/>
                  <a:pt x="5739" y="12002"/>
                </a:cubicBezTo>
                <a:cubicBezTo>
                  <a:pt x="5733" y="12008"/>
                  <a:pt x="5724" y="12011"/>
                  <a:pt x="5715" y="12011"/>
                </a:cubicBezTo>
                <a:cubicBezTo>
                  <a:pt x="5706" y="12011"/>
                  <a:pt x="5697" y="12008"/>
                  <a:pt x="5691" y="12002"/>
                </a:cubicBezTo>
                <a:cubicBezTo>
                  <a:pt x="5679" y="11990"/>
                  <a:pt x="5679" y="11966"/>
                  <a:pt x="5691" y="11954"/>
                </a:cubicBezTo>
                <a:cubicBezTo>
                  <a:pt x="6037" y="11478"/>
                  <a:pt x="6429" y="11025"/>
                  <a:pt x="6810" y="10585"/>
                </a:cubicBezTo>
                <a:lnTo>
                  <a:pt x="6894" y="10490"/>
                </a:lnTo>
                <a:cubicBezTo>
                  <a:pt x="6906" y="10466"/>
                  <a:pt x="6918" y="10442"/>
                  <a:pt x="6918" y="10406"/>
                </a:cubicBezTo>
                <a:lnTo>
                  <a:pt x="6918" y="10335"/>
                </a:lnTo>
                <a:cubicBezTo>
                  <a:pt x="6918" y="10204"/>
                  <a:pt x="6906" y="10073"/>
                  <a:pt x="6906" y="9942"/>
                </a:cubicBezTo>
                <a:lnTo>
                  <a:pt x="6906" y="9835"/>
                </a:lnTo>
                <a:cubicBezTo>
                  <a:pt x="6894" y="9275"/>
                  <a:pt x="6870" y="8692"/>
                  <a:pt x="6906" y="8108"/>
                </a:cubicBezTo>
                <a:cubicBezTo>
                  <a:pt x="6906" y="8061"/>
                  <a:pt x="6882" y="8025"/>
                  <a:pt x="6834" y="8001"/>
                </a:cubicBezTo>
                <a:cubicBezTo>
                  <a:pt x="6821" y="7997"/>
                  <a:pt x="6805" y="7994"/>
                  <a:pt x="6788" y="7994"/>
                </a:cubicBezTo>
                <a:cubicBezTo>
                  <a:pt x="6760" y="7994"/>
                  <a:pt x="6730" y="8002"/>
                  <a:pt x="6715" y="8025"/>
                </a:cubicBezTo>
                <a:cubicBezTo>
                  <a:pt x="6441" y="8299"/>
                  <a:pt x="6168" y="8573"/>
                  <a:pt x="5894" y="8835"/>
                </a:cubicBezTo>
                <a:lnTo>
                  <a:pt x="5858" y="8858"/>
                </a:lnTo>
                <a:cubicBezTo>
                  <a:pt x="5727" y="8989"/>
                  <a:pt x="5596" y="9108"/>
                  <a:pt x="5465" y="9239"/>
                </a:cubicBezTo>
                <a:lnTo>
                  <a:pt x="5441" y="9251"/>
                </a:lnTo>
                <a:cubicBezTo>
                  <a:pt x="5417" y="9275"/>
                  <a:pt x="5406" y="9299"/>
                  <a:pt x="5406" y="9323"/>
                </a:cubicBezTo>
                <a:lnTo>
                  <a:pt x="5394" y="9430"/>
                </a:lnTo>
                <a:cubicBezTo>
                  <a:pt x="5358" y="9918"/>
                  <a:pt x="5310" y="10430"/>
                  <a:pt x="5227" y="10930"/>
                </a:cubicBezTo>
                <a:cubicBezTo>
                  <a:pt x="5221" y="10948"/>
                  <a:pt x="5203" y="10957"/>
                  <a:pt x="5187" y="10957"/>
                </a:cubicBezTo>
                <a:cubicBezTo>
                  <a:pt x="5170" y="10957"/>
                  <a:pt x="5156" y="10948"/>
                  <a:pt x="5156" y="10930"/>
                </a:cubicBezTo>
                <a:cubicBezTo>
                  <a:pt x="5096" y="10561"/>
                  <a:pt x="5060" y="10192"/>
                  <a:pt x="5036" y="9906"/>
                </a:cubicBezTo>
                <a:cubicBezTo>
                  <a:pt x="5025" y="9870"/>
                  <a:pt x="5001" y="9823"/>
                  <a:pt x="4965" y="9811"/>
                </a:cubicBezTo>
                <a:cubicBezTo>
                  <a:pt x="4952" y="9808"/>
                  <a:pt x="4939" y="9806"/>
                  <a:pt x="4927" y="9806"/>
                </a:cubicBezTo>
                <a:cubicBezTo>
                  <a:pt x="4894" y="9806"/>
                  <a:pt x="4863" y="9817"/>
                  <a:pt x="4846" y="9835"/>
                </a:cubicBezTo>
                <a:cubicBezTo>
                  <a:pt x="4715" y="9954"/>
                  <a:pt x="4584" y="10085"/>
                  <a:pt x="4453" y="10204"/>
                </a:cubicBezTo>
                <a:cubicBezTo>
                  <a:pt x="4429" y="10228"/>
                  <a:pt x="4417" y="10251"/>
                  <a:pt x="4417" y="10275"/>
                </a:cubicBezTo>
                <a:lnTo>
                  <a:pt x="4405" y="10394"/>
                </a:lnTo>
                <a:cubicBezTo>
                  <a:pt x="4358" y="10751"/>
                  <a:pt x="4322" y="11121"/>
                  <a:pt x="4239" y="11478"/>
                </a:cubicBezTo>
                <a:cubicBezTo>
                  <a:pt x="4232" y="11491"/>
                  <a:pt x="4211" y="11500"/>
                  <a:pt x="4192" y="11500"/>
                </a:cubicBezTo>
                <a:cubicBezTo>
                  <a:pt x="4176" y="11500"/>
                  <a:pt x="4161" y="11494"/>
                  <a:pt x="4155" y="11478"/>
                </a:cubicBezTo>
                <a:cubicBezTo>
                  <a:pt x="4120" y="11275"/>
                  <a:pt x="4084" y="11061"/>
                  <a:pt x="4048" y="10799"/>
                </a:cubicBezTo>
                <a:cubicBezTo>
                  <a:pt x="4048" y="10751"/>
                  <a:pt x="4024" y="10716"/>
                  <a:pt x="3977" y="10704"/>
                </a:cubicBezTo>
                <a:cubicBezTo>
                  <a:pt x="3964" y="10699"/>
                  <a:pt x="3949" y="10697"/>
                  <a:pt x="3935" y="10697"/>
                </a:cubicBezTo>
                <a:cubicBezTo>
                  <a:pt x="3909" y="10697"/>
                  <a:pt x="3885" y="10705"/>
                  <a:pt x="3870" y="10728"/>
                </a:cubicBezTo>
                <a:cubicBezTo>
                  <a:pt x="3572" y="10978"/>
                  <a:pt x="3322" y="11180"/>
                  <a:pt x="3072" y="11359"/>
                </a:cubicBezTo>
                <a:cubicBezTo>
                  <a:pt x="3066" y="11365"/>
                  <a:pt x="3057" y="11368"/>
                  <a:pt x="3048" y="11368"/>
                </a:cubicBezTo>
                <a:cubicBezTo>
                  <a:pt x="3039" y="11368"/>
                  <a:pt x="3030" y="11365"/>
                  <a:pt x="3024" y="11359"/>
                </a:cubicBezTo>
                <a:cubicBezTo>
                  <a:pt x="3012" y="11335"/>
                  <a:pt x="3012" y="11323"/>
                  <a:pt x="3012" y="11311"/>
                </a:cubicBezTo>
                <a:cubicBezTo>
                  <a:pt x="3191" y="11049"/>
                  <a:pt x="3393" y="10799"/>
                  <a:pt x="3643" y="10490"/>
                </a:cubicBezTo>
                <a:cubicBezTo>
                  <a:pt x="3667" y="10466"/>
                  <a:pt x="3679" y="10418"/>
                  <a:pt x="3667" y="10382"/>
                </a:cubicBezTo>
                <a:cubicBezTo>
                  <a:pt x="3643" y="10347"/>
                  <a:pt x="3608" y="10311"/>
                  <a:pt x="3572" y="10311"/>
                </a:cubicBezTo>
                <a:cubicBezTo>
                  <a:pt x="3298" y="10275"/>
                  <a:pt x="3084" y="10240"/>
                  <a:pt x="2881" y="10204"/>
                </a:cubicBezTo>
                <a:cubicBezTo>
                  <a:pt x="2870" y="10192"/>
                  <a:pt x="2858" y="10180"/>
                  <a:pt x="2858" y="10156"/>
                </a:cubicBezTo>
                <a:cubicBezTo>
                  <a:pt x="2858" y="10144"/>
                  <a:pt x="2870" y="10132"/>
                  <a:pt x="2881" y="10120"/>
                </a:cubicBezTo>
                <a:cubicBezTo>
                  <a:pt x="3251" y="10037"/>
                  <a:pt x="3620" y="9989"/>
                  <a:pt x="3989" y="9954"/>
                </a:cubicBezTo>
                <a:lnTo>
                  <a:pt x="4072" y="9942"/>
                </a:lnTo>
                <a:cubicBezTo>
                  <a:pt x="4108" y="9942"/>
                  <a:pt x="4132" y="9930"/>
                  <a:pt x="4143" y="9906"/>
                </a:cubicBezTo>
                <a:cubicBezTo>
                  <a:pt x="4263" y="9775"/>
                  <a:pt x="4382" y="9644"/>
                  <a:pt x="4513" y="9513"/>
                </a:cubicBezTo>
                <a:cubicBezTo>
                  <a:pt x="4536" y="9478"/>
                  <a:pt x="4548" y="9442"/>
                  <a:pt x="4524" y="9394"/>
                </a:cubicBezTo>
                <a:cubicBezTo>
                  <a:pt x="4513" y="9358"/>
                  <a:pt x="4477" y="9335"/>
                  <a:pt x="4441" y="9323"/>
                </a:cubicBezTo>
                <a:cubicBezTo>
                  <a:pt x="4155" y="9299"/>
                  <a:pt x="3798" y="9263"/>
                  <a:pt x="3429" y="9204"/>
                </a:cubicBezTo>
                <a:cubicBezTo>
                  <a:pt x="3417" y="9204"/>
                  <a:pt x="3405" y="9192"/>
                  <a:pt x="3405" y="9168"/>
                </a:cubicBezTo>
                <a:cubicBezTo>
                  <a:pt x="3405" y="9156"/>
                  <a:pt x="3417" y="9132"/>
                  <a:pt x="3429" y="9132"/>
                </a:cubicBezTo>
                <a:cubicBezTo>
                  <a:pt x="3929" y="9049"/>
                  <a:pt x="4429" y="9001"/>
                  <a:pt x="4917" y="8966"/>
                </a:cubicBezTo>
                <a:lnTo>
                  <a:pt x="5013" y="8954"/>
                </a:lnTo>
                <a:cubicBezTo>
                  <a:pt x="5036" y="8942"/>
                  <a:pt x="5060" y="8930"/>
                  <a:pt x="5072" y="8918"/>
                </a:cubicBezTo>
                <a:lnTo>
                  <a:pt x="5108" y="8882"/>
                </a:lnTo>
                <a:cubicBezTo>
                  <a:pt x="5191" y="8799"/>
                  <a:pt x="5263" y="8716"/>
                  <a:pt x="5346" y="8632"/>
                </a:cubicBezTo>
                <a:lnTo>
                  <a:pt x="5394" y="8585"/>
                </a:lnTo>
                <a:cubicBezTo>
                  <a:pt x="5691" y="8275"/>
                  <a:pt x="6001" y="7942"/>
                  <a:pt x="6322" y="7644"/>
                </a:cubicBezTo>
                <a:cubicBezTo>
                  <a:pt x="6358" y="7608"/>
                  <a:pt x="6370" y="7561"/>
                  <a:pt x="6346" y="7513"/>
                </a:cubicBezTo>
                <a:cubicBezTo>
                  <a:pt x="6334" y="7477"/>
                  <a:pt x="6299" y="7453"/>
                  <a:pt x="6251" y="7442"/>
                </a:cubicBezTo>
                <a:cubicBezTo>
                  <a:pt x="6096" y="7449"/>
                  <a:pt x="5941" y="7452"/>
                  <a:pt x="5786" y="7452"/>
                </a:cubicBezTo>
                <a:cubicBezTo>
                  <a:pt x="5442" y="7452"/>
                  <a:pt x="5099" y="7438"/>
                  <a:pt x="4763" y="7430"/>
                </a:cubicBezTo>
                <a:cubicBezTo>
                  <a:pt x="4513" y="7430"/>
                  <a:pt x="4274" y="7418"/>
                  <a:pt x="4024" y="7418"/>
                </a:cubicBezTo>
                <a:lnTo>
                  <a:pt x="3977" y="7418"/>
                </a:lnTo>
                <a:cubicBezTo>
                  <a:pt x="3941" y="7418"/>
                  <a:pt x="3929" y="7430"/>
                  <a:pt x="3905" y="7442"/>
                </a:cubicBezTo>
                <a:lnTo>
                  <a:pt x="3786" y="7549"/>
                </a:lnTo>
                <a:cubicBezTo>
                  <a:pt x="3346" y="7930"/>
                  <a:pt x="2893" y="8323"/>
                  <a:pt x="2405" y="8680"/>
                </a:cubicBezTo>
                <a:cubicBezTo>
                  <a:pt x="2393" y="8680"/>
                  <a:pt x="2369" y="8680"/>
                  <a:pt x="2358" y="8668"/>
                </a:cubicBezTo>
                <a:cubicBezTo>
                  <a:pt x="2346" y="8656"/>
                  <a:pt x="2346" y="8632"/>
                  <a:pt x="2358" y="8620"/>
                </a:cubicBezTo>
                <a:cubicBezTo>
                  <a:pt x="2643" y="8239"/>
                  <a:pt x="2941" y="7894"/>
                  <a:pt x="3203" y="7596"/>
                </a:cubicBezTo>
                <a:cubicBezTo>
                  <a:pt x="3239" y="7561"/>
                  <a:pt x="3239" y="7513"/>
                  <a:pt x="3227" y="7477"/>
                </a:cubicBezTo>
                <a:cubicBezTo>
                  <a:pt x="3203" y="7430"/>
                  <a:pt x="3167" y="7406"/>
                  <a:pt x="3120" y="7406"/>
                </a:cubicBezTo>
                <a:cubicBezTo>
                  <a:pt x="2870" y="7406"/>
                  <a:pt x="2608" y="7394"/>
                  <a:pt x="2358" y="7394"/>
                </a:cubicBezTo>
                <a:cubicBezTo>
                  <a:pt x="2334" y="7394"/>
                  <a:pt x="2310" y="7394"/>
                  <a:pt x="2298" y="7406"/>
                </a:cubicBezTo>
                <a:cubicBezTo>
                  <a:pt x="2286" y="7406"/>
                  <a:pt x="2274" y="7418"/>
                  <a:pt x="2274" y="7418"/>
                </a:cubicBezTo>
                <a:lnTo>
                  <a:pt x="2179" y="7501"/>
                </a:lnTo>
                <a:cubicBezTo>
                  <a:pt x="1846" y="7775"/>
                  <a:pt x="1500" y="8061"/>
                  <a:pt x="1131" y="8299"/>
                </a:cubicBezTo>
                <a:cubicBezTo>
                  <a:pt x="1119" y="8305"/>
                  <a:pt x="1110" y="8308"/>
                  <a:pt x="1103" y="8308"/>
                </a:cubicBezTo>
                <a:cubicBezTo>
                  <a:pt x="1095" y="8308"/>
                  <a:pt x="1090" y="8305"/>
                  <a:pt x="1084" y="8299"/>
                </a:cubicBezTo>
                <a:cubicBezTo>
                  <a:pt x="1060" y="8287"/>
                  <a:pt x="1060" y="8263"/>
                  <a:pt x="1072" y="8251"/>
                </a:cubicBezTo>
                <a:cubicBezTo>
                  <a:pt x="1262" y="7977"/>
                  <a:pt x="1465" y="7727"/>
                  <a:pt x="1619" y="7537"/>
                </a:cubicBezTo>
                <a:cubicBezTo>
                  <a:pt x="1643" y="7501"/>
                  <a:pt x="1655" y="7465"/>
                  <a:pt x="1631" y="7418"/>
                </a:cubicBezTo>
                <a:cubicBezTo>
                  <a:pt x="1619" y="7382"/>
                  <a:pt x="1584" y="7358"/>
                  <a:pt x="1536" y="7358"/>
                </a:cubicBezTo>
                <a:cubicBezTo>
                  <a:pt x="1072" y="7322"/>
                  <a:pt x="643" y="7287"/>
                  <a:pt x="250" y="7227"/>
                </a:cubicBezTo>
                <a:cubicBezTo>
                  <a:pt x="238" y="7227"/>
                  <a:pt x="226" y="7215"/>
                  <a:pt x="226" y="7192"/>
                </a:cubicBezTo>
                <a:cubicBezTo>
                  <a:pt x="226" y="7180"/>
                  <a:pt x="238" y="7156"/>
                  <a:pt x="250" y="7156"/>
                </a:cubicBezTo>
                <a:cubicBezTo>
                  <a:pt x="655" y="7096"/>
                  <a:pt x="1072" y="7049"/>
                  <a:pt x="1548" y="7013"/>
                </a:cubicBezTo>
                <a:cubicBezTo>
                  <a:pt x="1584" y="7013"/>
                  <a:pt x="1619" y="6989"/>
                  <a:pt x="1643" y="6941"/>
                </a:cubicBezTo>
                <a:cubicBezTo>
                  <a:pt x="1655" y="6906"/>
                  <a:pt x="1655" y="6858"/>
                  <a:pt x="1619" y="6834"/>
                </a:cubicBezTo>
                <a:cubicBezTo>
                  <a:pt x="1465" y="6644"/>
                  <a:pt x="1262" y="6382"/>
                  <a:pt x="1072" y="6108"/>
                </a:cubicBezTo>
                <a:cubicBezTo>
                  <a:pt x="1060" y="6096"/>
                  <a:pt x="1060" y="6084"/>
                  <a:pt x="1084" y="6060"/>
                </a:cubicBezTo>
                <a:cubicBezTo>
                  <a:pt x="1084" y="6054"/>
                  <a:pt x="1090" y="6051"/>
                  <a:pt x="1098" y="6051"/>
                </a:cubicBezTo>
                <a:cubicBezTo>
                  <a:pt x="1107" y="6051"/>
                  <a:pt x="1119" y="6054"/>
                  <a:pt x="1131" y="6060"/>
                </a:cubicBezTo>
                <a:cubicBezTo>
                  <a:pt x="1500" y="6310"/>
                  <a:pt x="1846" y="6596"/>
                  <a:pt x="2179" y="6870"/>
                </a:cubicBezTo>
                <a:lnTo>
                  <a:pt x="2262" y="6941"/>
                </a:lnTo>
                <a:cubicBezTo>
                  <a:pt x="2286" y="6953"/>
                  <a:pt x="2310" y="6965"/>
                  <a:pt x="2346" y="6965"/>
                </a:cubicBezTo>
                <a:cubicBezTo>
                  <a:pt x="2584" y="6953"/>
                  <a:pt x="2834" y="6941"/>
                  <a:pt x="3108" y="6941"/>
                </a:cubicBezTo>
                <a:cubicBezTo>
                  <a:pt x="3155" y="6941"/>
                  <a:pt x="3191" y="6906"/>
                  <a:pt x="3203" y="6870"/>
                </a:cubicBezTo>
                <a:cubicBezTo>
                  <a:pt x="3227" y="6834"/>
                  <a:pt x="3215" y="6787"/>
                  <a:pt x="3191" y="6751"/>
                </a:cubicBezTo>
                <a:cubicBezTo>
                  <a:pt x="2929" y="6453"/>
                  <a:pt x="2631" y="6108"/>
                  <a:pt x="2358" y="5739"/>
                </a:cubicBezTo>
                <a:cubicBezTo>
                  <a:pt x="2346" y="5727"/>
                  <a:pt x="2346" y="5703"/>
                  <a:pt x="2358" y="5691"/>
                </a:cubicBezTo>
                <a:cubicBezTo>
                  <a:pt x="2363" y="5685"/>
                  <a:pt x="2372" y="5682"/>
                  <a:pt x="2381" y="5682"/>
                </a:cubicBezTo>
                <a:cubicBezTo>
                  <a:pt x="2390" y="5682"/>
                  <a:pt x="2399" y="5685"/>
                  <a:pt x="2405" y="5691"/>
                </a:cubicBezTo>
                <a:cubicBezTo>
                  <a:pt x="2881" y="6037"/>
                  <a:pt x="3346" y="6430"/>
                  <a:pt x="3786" y="6811"/>
                </a:cubicBezTo>
                <a:lnTo>
                  <a:pt x="3870" y="6894"/>
                </a:lnTo>
                <a:cubicBezTo>
                  <a:pt x="3893" y="6906"/>
                  <a:pt x="3929" y="6918"/>
                  <a:pt x="3953" y="6918"/>
                </a:cubicBezTo>
                <a:lnTo>
                  <a:pt x="4024" y="6918"/>
                </a:lnTo>
                <a:cubicBezTo>
                  <a:pt x="4167" y="6918"/>
                  <a:pt x="4322" y="6906"/>
                  <a:pt x="4465" y="6906"/>
                </a:cubicBezTo>
                <a:lnTo>
                  <a:pt x="4524" y="6906"/>
                </a:lnTo>
                <a:cubicBezTo>
                  <a:pt x="4848" y="6899"/>
                  <a:pt x="5179" y="6892"/>
                  <a:pt x="5513" y="6892"/>
                </a:cubicBezTo>
                <a:cubicBezTo>
                  <a:pt x="5758" y="6892"/>
                  <a:pt x="6004" y="6896"/>
                  <a:pt x="6251" y="6906"/>
                </a:cubicBezTo>
                <a:cubicBezTo>
                  <a:pt x="6299" y="6906"/>
                  <a:pt x="6334" y="6882"/>
                  <a:pt x="6358" y="6834"/>
                </a:cubicBezTo>
                <a:cubicBezTo>
                  <a:pt x="6370" y="6799"/>
                  <a:pt x="6370" y="6739"/>
                  <a:pt x="6334" y="6715"/>
                </a:cubicBezTo>
                <a:cubicBezTo>
                  <a:pt x="6048" y="6441"/>
                  <a:pt x="5787" y="6168"/>
                  <a:pt x="5525" y="5894"/>
                </a:cubicBezTo>
                <a:lnTo>
                  <a:pt x="5501" y="5858"/>
                </a:lnTo>
                <a:cubicBezTo>
                  <a:pt x="5370" y="5727"/>
                  <a:pt x="5251" y="5596"/>
                  <a:pt x="5132" y="5465"/>
                </a:cubicBezTo>
                <a:lnTo>
                  <a:pt x="5108" y="5441"/>
                </a:lnTo>
                <a:cubicBezTo>
                  <a:pt x="5084" y="5429"/>
                  <a:pt x="5060" y="5417"/>
                  <a:pt x="5036" y="5406"/>
                </a:cubicBezTo>
                <a:lnTo>
                  <a:pt x="4917" y="5394"/>
                </a:lnTo>
                <a:cubicBezTo>
                  <a:pt x="4429" y="5358"/>
                  <a:pt x="3929" y="5310"/>
                  <a:pt x="3429" y="5227"/>
                </a:cubicBezTo>
                <a:cubicBezTo>
                  <a:pt x="3417" y="5227"/>
                  <a:pt x="3405" y="5203"/>
                  <a:pt x="3405" y="5191"/>
                </a:cubicBezTo>
                <a:cubicBezTo>
                  <a:pt x="3405" y="5167"/>
                  <a:pt x="3417" y="5156"/>
                  <a:pt x="3429" y="5156"/>
                </a:cubicBezTo>
                <a:cubicBezTo>
                  <a:pt x="3810" y="5096"/>
                  <a:pt x="4191" y="5048"/>
                  <a:pt x="4453" y="5036"/>
                </a:cubicBezTo>
                <a:cubicBezTo>
                  <a:pt x="4489" y="5025"/>
                  <a:pt x="4536" y="5001"/>
                  <a:pt x="4548" y="4965"/>
                </a:cubicBezTo>
                <a:cubicBezTo>
                  <a:pt x="4560" y="4917"/>
                  <a:pt x="4548" y="4870"/>
                  <a:pt x="4524" y="4846"/>
                </a:cubicBezTo>
                <a:cubicBezTo>
                  <a:pt x="4405" y="4715"/>
                  <a:pt x="4274" y="4584"/>
                  <a:pt x="4155" y="4453"/>
                </a:cubicBezTo>
                <a:cubicBezTo>
                  <a:pt x="4132" y="4429"/>
                  <a:pt x="4108" y="4417"/>
                  <a:pt x="4084" y="4417"/>
                </a:cubicBezTo>
                <a:lnTo>
                  <a:pt x="3977" y="4405"/>
                </a:lnTo>
                <a:cubicBezTo>
                  <a:pt x="3620" y="4370"/>
                  <a:pt x="3251" y="4322"/>
                  <a:pt x="2881" y="4239"/>
                </a:cubicBezTo>
                <a:cubicBezTo>
                  <a:pt x="2870" y="4239"/>
                  <a:pt x="2858" y="4215"/>
                  <a:pt x="2858" y="4203"/>
                </a:cubicBezTo>
                <a:cubicBezTo>
                  <a:pt x="2858" y="4179"/>
                  <a:pt x="2870" y="4167"/>
                  <a:pt x="2881" y="4167"/>
                </a:cubicBezTo>
                <a:cubicBezTo>
                  <a:pt x="3084" y="4120"/>
                  <a:pt x="3298" y="4084"/>
                  <a:pt x="3560" y="4048"/>
                </a:cubicBezTo>
                <a:cubicBezTo>
                  <a:pt x="3608" y="4048"/>
                  <a:pt x="3643" y="4024"/>
                  <a:pt x="3655" y="3977"/>
                </a:cubicBezTo>
                <a:cubicBezTo>
                  <a:pt x="3667" y="3941"/>
                  <a:pt x="3667" y="3905"/>
                  <a:pt x="3632" y="3870"/>
                </a:cubicBezTo>
                <a:cubicBezTo>
                  <a:pt x="3381" y="3572"/>
                  <a:pt x="3179" y="3322"/>
                  <a:pt x="3000" y="3072"/>
                </a:cubicBezTo>
                <a:cubicBezTo>
                  <a:pt x="2989" y="3060"/>
                  <a:pt x="2989" y="3036"/>
                  <a:pt x="3000" y="3024"/>
                </a:cubicBezTo>
                <a:cubicBezTo>
                  <a:pt x="3024" y="3012"/>
                  <a:pt x="3036" y="3012"/>
                  <a:pt x="3048" y="3012"/>
                </a:cubicBezTo>
                <a:cubicBezTo>
                  <a:pt x="3310" y="3191"/>
                  <a:pt x="3572" y="3393"/>
                  <a:pt x="3870" y="3643"/>
                </a:cubicBezTo>
                <a:cubicBezTo>
                  <a:pt x="3887" y="3661"/>
                  <a:pt x="3917" y="3672"/>
                  <a:pt x="3946" y="3672"/>
                </a:cubicBezTo>
                <a:cubicBezTo>
                  <a:pt x="3957" y="3672"/>
                  <a:pt x="3967" y="3670"/>
                  <a:pt x="3977" y="3667"/>
                </a:cubicBezTo>
                <a:cubicBezTo>
                  <a:pt x="4013" y="3643"/>
                  <a:pt x="4048" y="3620"/>
                  <a:pt x="4048" y="3572"/>
                </a:cubicBezTo>
                <a:cubicBezTo>
                  <a:pt x="4072" y="3405"/>
                  <a:pt x="4108" y="3143"/>
                  <a:pt x="4155" y="2893"/>
                </a:cubicBezTo>
                <a:cubicBezTo>
                  <a:pt x="4161" y="2876"/>
                  <a:pt x="4179" y="2867"/>
                  <a:pt x="4197" y="2867"/>
                </a:cubicBezTo>
                <a:cubicBezTo>
                  <a:pt x="4215" y="2867"/>
                  <a:pt x="4233" y="2876"/>
                  <a:pt x="4239" y="2893"/>
                </a:cubicBezTo>
                <a:cubicBezTo>
                  <a:pt x="4322" y="3251"/>
                  <a:pt x="4370" y="3620"/>
                  <a:pt x="4405" y="3977"/>
                </a:cubicBezTo>
                <a:lnTo>
                  <a:pt x="4417" y="4084"/>
                </a:lnTo>
                <a:cubicBezTo>
                  <a:pt x="4417" y="4108"/>
                  <a:pt x="4429" y="4132"/>
                  <a:pt x="4453" y="4155"/>
                </a:cubicBezTo>
                <a:cubicBezTo>
                  <a:pt x="4584" y="4263"/>
                  <a:pt x="4715" y="4382"/>
                  <a:pt x="4846" y="4513"/>
                </a:cubicBezTo>
                <a:cubicBezTo>
                  <a:pt x="4872" y="4530"/>
                  <a:pt x="4898" y="4541"/>
                  <a:pt x="4929" y="4541"/>
                </a:cubicBezTo>
                <a:cubicBezTo>
                  <a:pt x="4940" y="4541"/>
                  <a:pt x="4952" y="4540"/>
                  <a:pt x="4965" y="4536"/>
                </a:cubicBezTo>
                <a:cubicBezTo>
                  <a:pt x="5001" y="4513"/>
                  <a:pt x="5025" y="4477"/>
                  <a:pt x="5036" y="4441"/>
                </a:cubicBezTo>
                <a:cubicBezTo>
                  <a:pt x="5048" y="4191"/>
                  <a:pt x="5084" y="3810"/>
                  <a:pt x="5156" y="3429"/>
                </a:cubicBezTo>
                <a:cubicBezTo>
                  <a:pt x="5156" y="3411"/>
                  <a:pt x="5170" y="3402"/>
                  <a:pt x="5187" y="3402"/>
                </a:cubicBezTo>
                <a:cubicBezTo>
                  <a:pt x="5203" y="3402"/>
                  <a:pt x="5221" y="3411"/>
                  <a:pt x="5227" y="3429"/>
                </a:cubicBezTo>
                <a:cubicBezTo>
                  <a:pt x="5310" y="3929"/>
                  <a:pt x="5358" y="4429"/>
                  <a:pt x="5394" y="4929"/>
                </a:cubicBezTo>
                <a:lnTo>
                  <a:pt x="5406" y="5013"/>
                </a:lnTo>
                <a:cubicBezTo>
                  <a:pt x="5417" y="5036"/>
                  <a:pt x="5429" y="5060"/>
                  <a:pt x="5441" y="5072"/>
                </a:cubicBezTo>
                <a:lnTo>
                  <a:pt x="5477" y="5108"/>
                </a:lnTo>
                <a:cubicBezTo>
                  <a:pt x="5572" y="5203"/>
                  <a:pt x="5679" y="5298"/>
                  <a:pt x="5775" y="5394"/>
                </a:cubicBezTo>
                <a:cubicBezTo>
                  <a:pt x="6084" y="5691"/>
                  <a:pt x="6418" y="6001"/>
                  <a:pt x="6715" y="6322"/>
                </a:cubicBezTo>
                <a:cubicBezTo>
                  <a:pt x="6742" y="6349"/>
                  <a:pt x="6776" y="6363"/>
                  <a:pt x="6811" y="6363"/>
                </a:cubicBezTo>
                <a:cubicBezTo>
                  <a:pt x="6822" y="6363"/>
                  <a:pt x="6834" y="6361"/>
                  <a:pt x="6846" y="6358"/>
                </a:cubicBezTo>
                <a:cubicBezTo>
                  <a:pt x="6882" y="6334"/>
                  <a:pt x="6918" y="6299"/>
                  <a:pt x="6918" y="6251"/>
                </a:cubicBezTo>
                <a:cubicBezTo>
                  <a:pt x="6894" y="5751"/>
                  <a:pt x="6918" y="5251"/>
                  <a:pt x="6930" y="4751"/>
                </a:cubicBezTo>
                <a:cubicBezTo>
                  <a:pt x="6930" y="4513"/>
                  <a:pt x="6941" y="4274"/>
                  <a:pt x="6941" y="4036"/>
                </a:cubicBezTo>
                <a:lnTo>
                  <a:pt x="6941" y="3977"/>
                </a:lnTo>
                <a:cubicBezTo>
                  <a:pt x="6941" y="3953"/>
                  <a:pt x="6930" y="3929"/>
                  <a:pt x="6918" y="3905"/>
                </a:cubicBezTo>
                <a:lnTo>
                  <a:pt x="6822" y="3786"/>
                </a:lnTo>
                <a:cubicBezTo>
                  <a:pt x="6429" y="3346"/>
                  <a:pt x="6037" y="2893"/>
                  <a:pt x="5691" y="2405"/>
                </a:cubicBezTo>
                <a:cubicBezTo>
                  <a:pt x="5679" y="2393"/>
                  <a:pt x="5679" y="2381"/>
                  <a:pt x="5691" y="2358"/>
                </a:cubicBezTo>
                <a:cubicBezTo>
                  <a:pt x="5697" y="2352"/>
                  <a:pt x="5706" y="2349"/>
                  <a:pt x="5715" y="2349"/>
                </a:cubicBezTo>
                <a:cubicBezTo>
                  <a:pt x="5724" y="2349"/>
                  <a:pt x="5733" y="2352"/>
                  <a:pt x="5739" y="2358"/>
                </a:cubicBezTo>
                <a:cubicBezTo>
                  <a:pt x="6108" y="2643"/>
                  <a:pt x="6453" y="2929"/>
                  <a:pt x="6763" y="3203"/>
                </a:cubicBezTo>
                <a:cubicBezTo>
                  <a:pt x="6785" y="3226"/>
                  <a:pt x="6813" y="3234"/>
                  <a:pt x="6839" y="3234"/>
                </a:cubicBezTo>
                <a:cubicBezTo>
                  <a:pt x="6854" y="3234"/>
                  <a:pt x="6869" y="3231"/>
                  <a:pt x="6882" y="3227"/>
                </a:cubicBezTo>
                <a:cubicBezTo>
                  <a:pt x="6930" y="3203"/>
                  <a:pt x="6953" y="3167"/>
                  <a:pt x="6953" y="3120"/>
                </a:cubicBezTo>
                <a:cubicBezTo>
                  <a:pt x="6953" y="2870"/>
                  <a:pt x="6965" y="2608"/>
                  <a:pt x="6965" y="2358"/>
                </a:cubicBezTo>
                <a:cubicBezTo>
                  <a:pt x="6965" y="2334"/>
                  <a:pt x="6965" y="2310"/>
                  <a:pt x="6953" y="2298"/>
                </a:cubicBezTo>
                <a:cubicBezTo>
                  <a:pt x="6953" y="2286"/>
                  <a:pt x="6941" y="2274"/>
                  <a:pt x="6941" y="2274"/>
                </a:cubicBezTo>
                <a:lnTo>
                  <a:pt x="6858" y="2167"/>
                </a:lnTo>
                <a:cubicBezTo>
                  <a:pt x="6584" y="1834"/>
                  <a:pt x="6299" y="1488"/>
                  <a:pt x="6060" y="1131"/>
                </a:cubicBezTo>
                <a:cubicBezTo>
                  <a:pt x="6048" y="1107"/>
                  <a:pt x="6048" y="1096"/>
                  <a:pt x="6060" y="1084"/>
                </a:cubicBezTo>
                <a:cubicBezTo>
                  <a:pt x="6069" y="1075"/>
                  <a:pt x="6083" y="1067"/>
                  <a:pt x="6095" y="1067"/>
                </a:cubicBezTo>
                <a:cubicBezTo>
                  <a:pt x="6100" y="1067"/>
                  <a:pt x="6105" y="1068"/>
                  <a:pt x="6108" y="1072"/>
                </a:cubicBezTo>
                <a:cubicBezTo>
                  <a:pt x="6382" y="1262"/>
                  <a:pt x="6632" y="1465"/>
                  <a:pt x="6822" y="1619"/>
                </a:cubicBezTo>
                <a:cubicBezTo>
                  <a:pt x="6844" y="1634"/>
                  <a:pt x="6867" y="1644"/>
                  <a:pt x="6891" y="1644"/>
                </a:cubicBezTo>
                <a:cubicBezTo>
                  <a:pt x="6907" y="1644"/>
                  <a:pt x="6923" y="1640"/>
                  <a:pt x="6941" y="1631"/>
                </a:cubicBezTo>
                <a:cubicBezTo>
                  <a:pt x="6977" y="1619"/>
                  <a:pt x="7001" y="1584"/>
                  <a:pt x="7001" y="1536"/>
                </a:cubicBezTo>
                <a:cubicBezTo>
                  <a:pt x="7037" y="1072"/>
                  <a:pt x="7072" y="643"/>
                  <a:pt x="7132" y="250"/>
                </a:cubicBezTo>
                <a:cubicBezTo>
                  <a:pt x="7132" y="238"/>
                  <a:pt x="7144" y="226"/>
                  <a:pt x="7156" y="226"/>
                </a:cubicBezTo>
                <a:close/>
                <a:moveTo>
                  <a:pt x="7168" y="0"/>
                </a:moveTo>
                <a:cubicBezTo>
                  <a:pt x="7025" y="0"/>
                  <a:pt x="6918" y="95"/>
                  <a:pt x="6906" y="226"/>
                </a:cubicBezTo>
                <a:cubicBezTo>
                  <a:pt x="6858" y="560"/>
                  <a:pt x="6822" y="917"/>
                  <a:pt x="6799" y="1310"/>
                </a:cubicBezTo>
                <a:cubicBezTo>
                  <a:pt x="6632" y="1179"/>
                  <a:pt x="6441" y="1036"/>
                  <a:pt x="6239" y="893"/>
                </a:cubicBezTo>
                <a:cubicBezTo>
                  <a:pt x="6192" y="862"/>
                  <a:pt x="6139" y="846"/>
                  <a:pt x="6088" y="846"/>
                </a:cubicBezTo>
                <a:cubicBezTo>
                  <a:pt x="6023" y="846"/>
                  <a:pt x="5959" y="870"/>
                  <a:pt x="5906" y="917"/>
                </a:cubicBezTo>
                <a:cubicBezTo>
                  <a:pt x="5822" y="1012"/>
                  <a:pt x="5798" y="1143"/>
                  <a:pt x="5870" y="1250"/>
                </a:cubicBezTo>
                <a:cubicBezTo>
                  <a:pt x="6120" y="1631"/>
                  <a:pt x="6406" y="1977"/>
                  <a:pt x="6680" y="2310"/>
                </a:cubicBezTo>
                <a:lnTo>
                  <a:pt x="6739" y="2381"/>
                </a:lnTo>
                <a:cubicBezTo>
                  <a:pt x="6739" y="2548"/>
                  <a:pt x="6739" y="2715"/>
                  <a:pt x="6727" y="2881"/>
                </a:cubicBezTo>
                <a:cubicBezTo>
                  <a:pt x="6465" y="2655"/>
                  <a:pt x="6179" y="2417"/>
                  <a:pt x="5870" y="2179"/>
                </a:cubicBezTo>
                <a:cubicBezTo>
                  <a:pt x="5827" y="2141"/>
                  <a:pt x="5774" y="2123"/>
                  <a:pt x="5721" y="2123"/>
                </a:cubicBezTo>
                <a:cubicBezTo>
                  <a:pt x="5656" y="2123"/>
                  <a:pt x="5589" y="2150"/>
                  <a:pt x="5537" y="2203"/>
                </a:cubicBezTo>
                <a:cubicBezTo>
                  <a:pt x="5441" y="2298"/>
                  <a:pt x="5429" y="2441"/>
                  <a:pt x="5501" y="2536"/>
                </a:cubicBezTo>
                <a:cubicBezTo>
                  <a:pt x="5870" y="3024"/>
                  <a:pt x="6263" y="3489"/>
                  <a:pt x="6644" y="3941"/>
                </a:cubicBezTo>
                <a:lnTo>
                  <a:pt x="6715" y="4013"/>
                </a:lnTo>
                <a:lnTo>
                  <a:pt x="6715" y="4024"/>
                </a:lnTo>
                <a:cubicBezTo>
                  <a:pt x="6715" y="4263"/>
                  <a:pt x="6703" y="4501"/>
                  <a:pt x="6703" y="4751"/>
                </a:cubicBezTo>
                <a:cubicBezTo>
                  <a:pt x="6691" y="5156"/>
                  <a:pt x="6680" y="5560"/>
                  <a:pt x="6680" y="5965"/>
                </a:cubicBezTo>
                <a:cubicBezTo>
                  <a:pt x="6441" y="5703"/>
                  <a:pt x="6179" y="5465"/>
                  <a:pt x="5929" y="5227"/>
                </a:cubicBezTo>
                <a:cubicBezTo>
                  <a:pt x="5834" y="5132"/>
                  <a:pt x="5727" y="5036"/>
                  <a:pt x="5632" y="4953"/>
                </a:cubicBezTo>
                <a:lnTo>
                  <a:pt x="5620" y="4906"/>
                </a:lnTo>
                <a:cubicBezTo>
                  <a:pt x="5572" y="4405"/>
                  <a:pt x="5537" y="3893"/>
                  <a:pt x="5441" y="3393"/>
                </a:cubicBezTo>
                <a:cubicBezTo>
                  <a:pt x="5417" y="3274"/>
                  <a:pt x="5310" y="3179"/>
                  <a:pt x="5179" y="3179"/>
                </a:cubicBezTo>
                <a:cubicBezTo>
                  <a:pt x="5060" y="3179"/>
                  <a:pt x="4953" y="3274"/>
                  <a:pt x="4929" y="3393"/>
                </a:cubicBezTo>
                <a:cubicBezTo>
                  <a:pt x="4882" y="3679"/>
                  <a:pt x="4858" y="3965"/>
                  <a:pt x="4834" y="4191"/>
                </a:cubicBezTo>
                <a:cubicBezTo>
                  <a:pt x="4763" y="4132"/>
                  <a:pt x="4703" y="4072"/>
                  <a:pt x="4632" y="4013"/>
                </a:cubicBezTo>
                <a:lnTo>
                  <a:pt x="4632" y="3953"/>
                </a:lnTo>
                <a:cubicBezTo>
                  <a:pt x="4584" y="3584"/>
                  <a:pt x="4536" y="3215"/>
                  <a:pt x="4453" y="2834"/>
                </a:cubicBezTo>
                <a:cubicBezTo>
                  <a:pt x="4429" y="2715"/>
                  <a:pt x="4322" y="2631"/>
                  <a:pt x="4191" y="2631"/>
                </a:cubicBezTo>
                <a:cubicBezTo>
                  <a:pt x="4072" y="2631"/>
                  <a:pt x="3965" y="2715"/>
                  <a:pt x="3941" y="2834"/>
                </a:cubicBezTo>
                <a:cubicBezTo>
                  <a:pt x="3905" y="3012"/>
                  <a:pt x="3870" y="3191"/>
                  <a:pt x="3858" y="3346"/>
                </a:cubicBezTo>
                <a:cubicBezTo>
                  <a:pt x="3608" y="3143"/>
                  <a:pt x="3393" y="2989"/>
                  <a:pt x="3179" y="2834"/>
                </a:cubicBezTo>
                <a:cubicBezTo>
                  <a:pt x="3133" y="2803"/>
                  <a:pt x="3083" y="2788"/>
                  <a:pt x="3033" y="2788"/>
                </a:cubicBezTo>
                <a:cubicBezTo>
                  <a:pt x="2966" y="2788"/>
                  <a:pt x="2900" y="2815"/>
                  <a:pt x="2846" y="2870"/>
                </a:cubicBezTo>
                <a:cubicBezTo>
                  <a:pt x="2762" y="2953"/>
                  <a:pt x="2750" y="3096"/>
                  <a:pt x="2822" y="3203"/>
                </a:cubicBezTo>
                <a:cubicBezTo>
                  <a:pt x="2965" y="3405"/>
                  <a:pt x="3131" y="3620"/>
                  <a:pt x="3334" y="3858"/>
                </a:cubicBezTo>
                <a:cubicBezTo>
                  <a:pt x="3143" y="3882"/>
                  <a:pt x="2989" y="3905"/>
                  <a:pt x="2834" y="3941"/>
                </a:cubicBezTo>
                <a:cubicBezTo>
                  <a:pt x="2715" y="3965"/>
                  <a:pt x="2631" y="4072"/>
                  <a:pt x="2631" y="4203"/>
                </a:cubicBezTo>
                <a:cubicBezTo>
                  <a:pt x="2631" y="4322"/>
                  <a:pt x="2715" y="4429"/>
                  <a:pt x="2834" y="4453"/>
                </a:cubicBezTo>
                <a:cubicBezTo>
                  <a:pt x="3215" y="4548"/>
                  <a:pt x="3584" y="4584"/>
                  <a:pt x="3953" y="4632"/>
                </a:cubicBezTo>
                <a:lnTo>
                  <a:pt x="4024" y="4632"/>
                </a:lnTo>
                <a:cubicBezTo>
                  <a:pt x="4084" y="4703"/>
                  <a:pt x="4143" y="4763"/>
                  <a:pt x="4203" y="4834"/>
                </a:cubicBezTo>
                <a:cubicBezTo>
                  <a:pt x="3965" y="4858"/>
                  <a:pt x="3679" y="4882"/>
                  <a:pt x="3393" y="4929"/>
                </a:cubicBezTo>
                <a:cubicBezTo>
                  <a:pt x="3274" y="4953"/>
                  <a:pt x="3179" y="5060"/>
                  <a:pt x="3179" y="5191"/>
                </a:cubicBezTo>
                <a:cubicBezTo>
                  <a:pt x="3179" y="5310"/>
                  <a:pt x="3262" y="5429"/>
                  <a:pt x="3393" y="5441"/>
                </a:cubicBezTo>
                <a:cubicBezTo>
                  <a:pt x="3893" y="5537"/>
                  <a:pt x="4405" y="5584"/>
                  <a:pt x="4894" y="5620"/>
                </a:cubicBezTo>
                <a:lnTo>
                  <a:pt x="4977" y="5632"/>
                </a:lnTo>
                <a:cubicBezTo>
                  <a:pt x="5096" y="5751"/>
                  <a:pt x="5215" y="5882"/>
                  <a:pt x="5334" y="6013"/>
                </a:cubicBezTo>
                <a:lnTo>
                  <a:pt x="5370" y="6049"/>
                </a:lnTo>
                <a:cubicBezTo>
                  <a:pt x="5560" y="6251"/>
                  <a:pt x="5763" y="6465"/>
                  <a:pt x="5965" y="6668"/>
                </a:cubicBezTo>
                <a:cubicBezTo>
                  <a:pt x="5822" y="6664"/>
                  <a:pt x="5679" y="6663"/>
                  <a:pt x="5536" y="6663"/>
                </a:cubicBezTo>
                <a:cubicBezTo>
                  <a:pt x="5192" y="6663"/>
                  <a:pt x="4849" y="6671"/>
                  <a:pt x="4513" y="6680"/>
                </a:cubicBezTo>
                <a:lnTo>
                  <a:pt x="4453" y="6680"/>
                </a:lnTo>
                <a:cubicBezTo>
                  <a:pt x="4310" y="6691"/>
                  <a:pt x="4167" y="6691"/>
                  <a:pt x="4024" y="6691"/>
                </a:cubicBezTo>
                <a:lnTo>
                  <a:pt x="3989" y="6691"/>
                </a:lnTo>
                <a:lnTo>
                  <a:pt x="3929" y="6644"/>
                </a:lnTo>
                <a:cubicBezTo>
                  <a:pt x="3489" y="6263"/>
                  <a:pt x="3024" y="5870"/>
                  <a:pt x="2548" y="5513"/>
                </a:cubicBezTo>
                <a:cubicBezTo>
                  <a:pt x="2500" y="5475"/>
                  <a:pt x="2444" y="5457"/>
                  <a:pt x="2389" y="5457"/>
                </a:cubicBezTo>
                <a:cubicBezTo>
                  <a:pt x="2322" y="5457"/>
                  <a:pt x="2255" y="5484"/>
                  <a:pt x="2203" y="5537"/>
                </a:cubicBezTo>
                <a:cubicBezTo>
                  <a:pt x="2108" y="5632"/>
                  <a:pt x="2096" y="5775"/>
                  <a:pt x="2179" y="5870"/>
                </a:cubicBezTo>
                <a:cubicBezTo>
                  <a:pt x="2405" y="6179"/>
                  <a:pt x="2643" y="6465"/>
                  <a:pt x="2870" y="6715"/>
                </a:cubicBezTo>
                <a:cubicBezTo>
                  <a:pt x="2703" y="6727"/>
                  <a:pt x="2536" y="6727"/>
                  <a:pt x="2381" y="6739"/>
                </a:cubicBezTo>
                <a:lnTo>
                  <a:pt x="2322" y="6703"/>
                </a:lnTo>
                <a:cubicBezTo>
                  <a:pt x="1988" y="6418"/>
                  <a:pt x="1631" y="6132"/>
                  <a:pt x="1250" y="5870"/>
                </a:cubicBezTo>
                <a:cubicBezTo>
                  <a:pt x="1207" y="5841"/>
                  <a:pt x="1159" y="5828"/>
                  <a:pt x="1112" y="5828"/>
                </a:cubicBezTo>
                <a:cubicBezTo>
                  <a:pt x="1043" y="5828"/>
                  <a:pt x="973" y="5856"/>
                  <a:pt x="917" y="5906"/>
                </a:cubicBezTo>
                <a:cubicBezTo>
                  <a:pt x="834" y="6001"/>
                  <a:pt x="822" y="6132"/>
                  <a:pt x="893" y="6239"/>
                </a:cubicBezTo>
                <a:cubicBezTo>
                  <a:pt x="1036" y="6441"/>
                  <a:pt x="1179" y="6644"/>
                  <a:pt x="1322" y="6811"/>
                </a:cubicBezTo>
                <a:cubicBezTo>
                  <a:pt x="929" y="6846"/>
                  <a:pt x="560" y="6882"/>
                  <a:pt x="214" y="6941"/>
                </a:cubicBezTo>
                <a:cubicBezTo>
                  <a:pt x="95" y="6953"/>
                  <a:pt x="0" y="7061"/>
                  <a:pt x="0" y="7192"/>
                </a:cubicBezTo>
                <a:cubicBezTo>
                  <a:pt x="0" y="7322"/>
                  <a:pt x="95" y="7442"/>
                  <a:pt x="214" y="7453"/>
                </a:cubicBezTo>
                <a:cubicBezTo>
                  <a:pt x="560" y="7501"/>
                  <a:pt x="917" y="7537"/>
                  <a:pt x="1310" y="7561"/>
                </a:cubicBezTo>
                <a:cubicBezTo>
                  <a:pt x="1179" y="7727"/>
                  <a:pt x="1024" y="7918"/>
                  <a:pt x="893" y="8120"/>
                </a:cubicBezTo>
                <a:cubicBezTo>
                  <a:pt x="822" y="8227"/>
                  <a:pt x="834" y="8358"/>
                  <a:pt x="917" y="8454"/>
                </a:cubicBezTo>
                <a:cubicBezTo>
                  <a:pt x="971" y="8508"/>
                  <a:pt x="1037" y="8535"/>
                  <a:pt x="1104" y="8535"/>
                </a:cubicBezTo>
                <a:cubicBezTo>
                  <a:pt x="1154" y="8535"/>
                  <a:pt x="1204" y="8520"/>
                  <a:pt x="1250" y="8489"/>
                </a:cubicBezTo>
                <a:cubicBezTo>
                  <a:pt x="1631" y="8239"/>
                  <a:pt x="1977" y="7954"/>
                  <a:pt x="2310" y="7668"/>
                </a:cubicBezTo>
                <a:lnTo>
                  <a:pt x="2381" y="7620"/>
                </a:lnTo>
                <a:cubicBezTo>
                  <a:pt x="2548" y="7620"/>
                  <a:pt x="2715" y="7620"/>
                  <a:pt x="2881" y="7632"/>
                </a:cubicBezTo>
                <a:cubicBezTo>
                  <a:pt x="2655" y="7882"/>
                  <a:pt x="2417" y="8180"/>
                  <a:pt x="2179" y="8489"/>
                </a:cubicBezTo>
                <a:cubicBezTo>
                  <a:pt x="2096" y="8585"/>
                  <a:pt x="2108" y="8727"/>
                  <a:pt x="2203" y="8823"/>
                </a:cubicBezTo>
                <a:cubicBezTo>
                  <a:pt x="2257" y="8877"/>
                  <a:pt x="2327" y="8904"/>
                  <a:pt x="2395" y="8904"/>
                </a:cubicBezTo>
                <a:cubicBezTo>
                  <a:pt x="2446" y="8904"/>
                  <a:pt x="2495" y="8889"/>
                  <a:pt x="2536" y="8858"/>
                </a:cubicBezTo>
                <a:cubicBezTo>
                  <a:pt x="3024" y="8489"/>
                  <a:pt x="3489" y="8096"/>
                  <a:pt x="3929" y="7715"/>
                </a:cubicBezTo>
                <a:lnTo>
                  <a:pt x="4013" y="7644"/>
                </a:lnTo>
                <a:lnTo>
                  <a:pt x="4024" y="7644"/>
                </a:lnTo>
                <a:cubicBezTo>
                  <a:pt x="4263" y="7644"/>
                  <a:pt x="4513" y="7656"/>
                  <a:pt x="4751" y="7656"/>
                </a:cubicBezTo>
                <a:cubicBezTo>
                  <a:pt x="5156" y="7668"/>
                  <a:pt x="5560" y="7680"/>
                  <a:pt x="5965" y="7680"/>
                </a:cubicBezTo>
                <a:cubicBezTo>
                  <a:pt x="5703" y="7918"/>
                  <a:pt x="5465" y="8180"/>
                  <a:pt x="5227" y="8430"/>
                </a:cubicBezTo>
                <a:lnTo>
                  <a:pt x="5179" y="8477"/>
                </a:lnTo>
                <a:cubicBezTo>
                  <a:pt x="5108" y="8561"/>
                  <a:pt x="5025" y="8644"/>
                  <a:pt x="4953" y="8727"/>
                </a:cubicBezTo>
                <a:lnTo>
                  <a:pt x="4941" y="8727"/>
                </a:lnTo>
                <a:lnTo>
                  <a:pt x="4894" y="8739"/>
                </a:lnTo>
                <a:cubicBezTo>
                  <a:pt x="4405" y="8775"/>
                  <a:pt x="3905" y="8823"/>
                  <a:pt x="3393" y="8918"/>
                </a:cubicBezTo>
                <a:cubicBezTo>
                  <a:pt x="3262" y="8942"/>
                  <a:pt x="3179" y="9049"/>
                  <a:pt x="3179" y="9168"/>
                </a:cubicBezTo>
                <a:cubicBezTo>
                  <a:pt x="3179" y="9299"/>
                  <a:pt x="3274" y="9406"/>
                  <a:pt x="3393" y="9430"/>
                </a:cubicBezTo>
                <a:cubicBezTo>
                  <a:pt x="3679" y="9478"/>
                  <a:pt x="3953" y="9501"/>
                  <a:pt x="4191" y="9525"/>
                </a:cubicBezTo>
                <a:cubicBezTo>
                  <a:pt x="4132" y="9597"/>
                  <a:pt x="4072" y="9656"/>
                  <a:pt x="4013" y="9728"/>
                </a:cubicBezTo>
                <a:lnTo>
                  <a:pt x="3953" y="9728"/>
                </a:lnTo>
                <a:cubicBezTo>
                  <a:pt x="3596" y="9775"/>
                  <a:pt x="3215" y="9823"/>
                  <a:pt x="2834" y="9906"/>
                </a:cubicBezTo>
                <a:cubicBezTo>
                  <a:pt x="2715" y="9930"/>
                  <a:pt x="2631" y="10037"/>
                  <a:pt x="2631" y="10168"/>
                </a:cubicBezTo>
                <a:cubicBezTo>
                  <a:pt x="2631" y="10287"/>
                  <a:pt x="2715" y="10394"/>
                  <a:pt x="2834" y="10418"/>
                </a:cubicBezTo>
                <a:cubicBezTo>
                  <a:pt x="2989" y="10454"/>
                  <a:pt x="3155" y="10478"/>
                  <a:pt x="3346" y="10501"/>
                </a:cubicBezTo>
                <a:cubicBezTo>
                  <a:pt x="3143" y="10751"/>
                  <a:pt x="2977" y="10966"/>
                  <a:pt x="2834" y="11180"/>
                </a:cubicBezTo>
                <a:cubicBezTo>
                  <a:pt x="2762" y="11287"/>
                  <a:pt x="2774" y="11418"/>
                  <a:pt x="2870" y="11513"/>
                </a:cubicBezTo>
                <a:cubicBezTo>
                  <a:pt x="2915" y="11566"/>
                  <a:pt x="2979" y="11593"/>
                  <a:pt x="3045" y="11593"/>
                </a:cubicBezTo>
                <a:cubicBezTo>
                  <a:pt x="3099" y="11593"/>
                  <a:pt x="3155" y="11575"/>
                  <a:pt x="3203" y="11537"/>
                </a:cubicBezTo>
                <a:cubicBezTo>
                  <a:pt x="3405" y="11394"/>
                  <a:pt x="3620" y="11228"/>
                  <a:pt x="3858" y="11025"/>
                </a:cubicBezTo>
                <a:cubicBezTo>
                  <a:pt x="3882" y="11216"/>
                  <a:pt x="3905" y="11371"/>
                  <a:pt x="3941" y="11525"/>
                </a:cubicBezTo>
                <a:cubicBezTo>
                  <a:pt x="3965" y="11644"/>
                  <a:pt x="4072" y="11728"/>
                  <a:pt x="4203" y="11728"/>
                </a:cubicBezTo>
                <a:cubicBezTo>
                  <a:pt x="4322" y="11728"/>
                  <a:pt x="4429" y="11644"/>
                  <a:pt x="4453" y="11525"/>
                </a:cubicBezTo>
                <a:cubicBezTo>
                  <a:pt x="4536" y="11156"/>
                  <a:pt x="4584" y="10775"/>
                  <a:pt x="4632" y="10418"/>
                </a:cubicBezTo>
                <a:lnTo>
                  <a:pt x="4632" y="10335"/>
                </a:lnTo>
                <a:cubicBezTo>
                  <a:pt x="4703" y="10275"/>
                  <a:pt x="4763" y="10216"/>
                  <a:pt x="4834" y="10156"/>
                </a:cubicBezTo>
                <a:cubicBezTo>
                  <a:pt x="4858" y="10394"/>
                  <a:pt x="4882" y="10680"/>
                  <a:pt x="4929" y="10966"/>
                </a:cubicBezTo>
                <a:cubicBezTo>
                  <a:pt x="4953" y="11085"/>
                  <a:pt x="5060" y="11180"/>
                  <a:pt x="5191" y="11180"/>
                </a:cubicBezTo>
                <a:cubicBezTo>
                  <a:pt x="5310" y="11180"/>
                  <a:pt x="5417" y="11085"/>
                  <a:pt x="5441" y="10966"/>
                </a:cubicBezTo>
                <a:cubicBezTo>
                  <a:pt x="5537" y="10454"/>
                  <a:pt x="5584" y="9942"/>
                  <a:pt x="5620" y="9454"/>
                </a:cubicBezTo>
                <a:lnTo>
                  <a:pt x="5632" y="9382"/>
                </a:lnTo>
                <a:cubicBezTo>
                  <a:pt x="5751" y="9263"/>
                  <a:pt x="5882" y="9144"/>
                  <a:pt x="6013" y="9025"/>
                </a:cubicBezTo>
                <a:lnTo>
                  <a:pt x="6048" y="8989"/>
                </a:lnTo>
                <a:cubicBezTo>
                  <a:pt x="6251" y="8799"/>
                  <a:pt x="6465" y="8596"/>
                  <a:pt x="6668" y="8394"/>
                </a:cubicBezTo>
                <a:lnTo>
                  <a:pt x="6668" y="8394"/>
                </a:lnTo>
                <a:cubicBezTo>
                  <a:pt x="6656" y="8882"/>
                  <a:pt x="6668" y="9370"/>
                  <a:pt x="6680" y="9847"/>
                </a:cubicBezTo>
                <a:lnTo>
                  <a:pt x="6680" y="9942"/>
                </a:lnTo>
                <a:cubicBezTo>
                  <a:pt x="6691" y="10073"/>
                  <a:pt x="6691" y="10204"/>
                  <a:pt x="6691" y="10335"/>
                </a:cubicBezTo>
                <a:lnTo>
                  <a:pt x="6691" y="10370"/>
                </a:lnTo>
                <a:lnTo>
                  <a:pt x="6632" y="10442"/>
                </a:lnTo>
                <a:cubicBezTo>
                  <a:pt x="6251" y="10882"/>
                  <a:pt x="5858" y="11335"/>
                  <a:pt x="5513" y="11823"/>
                </a:cubicBezTo>
                <a:cubicBezTo>
                  <a:pt x="5429" y="11918"/>
                  <a:pt x="5441" y="12061"/>
                  <a:pt x="5537" y="12156"/>
                </a:cubicBezTo>
                <a:cubicBezTo>
                  <a:pt x="5589" y="12209"/>
                  <a:pt x="5656" y="12236"/>
                  <a:pt x="5721" y="12236"/>
                </a:cubicBezTo>
                <a:cubicBezTo>
                  <a:pt x="5774" y="12236"/>
                  <a:pt x="5827" y="12218"/>
                  <a:pt x="5870" y="12180"/>
                </a:cubicBezTo>
                <a:cubicBezTo>
                  <a:pt x="6179" y="11954"/>
                  <a:pt x="6465" y="11704"/>
                  <a:pt x="6715" y="11490"/>
                </a:cubicBezTo>
                <a:cubicBezTo>
                  <a:pt x="6727" y="11668"/>
                  <a:pt x="6727" y="11823"/>
                  <a:pt x="6739" y="11978"/>
                </a:cubicBezTo>
                <a:lnTo>
                  <a:pt x="6691" y="12049"/>
                </a:lnTo>
                <a:cubicBezTo>
                  <a:pt x="6406" y="12383"/>
                  <a:pt x="6120" y="12728"/>
                  <a:pt x="5870" y="13109"/>
                </a:cubicBezTo>
                <a:cubicBezTo>
                  <a:pt x="5798" y="13216"/>
                  <a:pt x="5810" y="13347"/>
                  <a:pt x="5906" y="13442"/>
                </a:cubicBezTo>
                <a:cubicBezTo>
                  <a:pt x="5959" y="13489"/>
                  <a:pt x="6023" y="13513"/>
                  <a:pt x="6088" y="13513"/>
                </a:cubicBezTo>
                <a:cubicBezTo>
                  <a:pt x="6139" y="13513"/>
                  <a:pt x="6192" y="13498"/>
                  <a:pt x="6239" y="13466"/>
                </a:cubicBezTo>
                <a:cubicBezTo>
                  <a:pt x="6441" y="13323"/>
                  <a:pt x="6644" y="13180"/>
                  <a:pt x="6810" y="13037"/>
                </a:cubicBezTo>
                <a:cubicBezTo>
                  <a:pt x="6834" y="13442"/>
                  <a:pt x="6882" y="13799"/>
                  <a:pt x="6930" y="14145"/>
                </a:cubicBezTo>
                <a:cubicBezTo>
                  <a:pt x="6953" y="14264"/>
                  <a:pt x="7061" y="14359"/>
                  <a:pt x="7191" y="14359"/>
                </a:cubicBezTo>
                <a:cubicBezTo>
                  <a:pt x="7322" y="14359"/>
                  <a:pt x="7430" y="14264"/>
                  <a:pt x="7453" y="14145"/>
                </a:cubicBezTo>
                <a:cubicBezTo>
                  <a:pt x="7501" y="13799"/>
                  <a:pt x="7537" y="13442"/>
                  <a:pt x="7561" y="13049"/>
                </a:cubicBezTo>
                <a:cubicBezTo>
                  <a:pt x="7727" y="13180"/>
                  <a:pt x="7918" y="13335"/>
                  <a:pt x="8120" y="13466"/>
                </a:cubicBezTo>
                <a:cubicBezTo>
                  <a:pt x="8168" y="13498"/>
                  <a:pt x="8220" y="13513"/>
                  <a:pt x="8271" y="13513"/>
                </a:cubicBezTo>
                <a:cubicBezTo>
                  <a:pt x="8336" y="13513"/>
                  <a:pt x="8400" y="13489"/>
                  <a:pt x="8454" y="13442"/>
                </a:cubicBezTo>
                <a:cubicBezTo>
                  <a:pt x="8537" y="13347"/>
                  <a:pt x="8561" y="13216"/>
                  <a:pt x="8489" y="13109"/>
                </a:cubicBezTo>
                <a:cubicBezTo>
                  <a:pt x="8239" y="12740"/>
                  <a:pt x="7953" y="12395"/>
                  <a:pt x="7680" y="12049"/>
                </a:cubicBezTo>
                <a:lnTo>
                  <a:pt x="7608" y="11978"/>
                </a:lnTo>
                <a:cubicBezTo>
                  <a:pt x="7620" y="11811"/>
                  <a:pt x="7620" y="11644"/>
                  <a:pt x="7620" y="11478"/>
                </a:cubicBezTo>
                <a:cubicBezTo>
                  <a:pt x="7882" y="11704"/>
                  <a:pt x="8180" y="11954"/>
                  <a:pt x="8489" y="12180"/>
                </a:cubicBezTo>
                <a:cubicBezTo>
                  <a:pt x="8532" y="12218"/>
                  <a:pt x="8585" y="12236"/>
                  <a:pt x="8638" y="12236"/>
                </a:cubicBezTo>
                <a:cubicBezTo>
                  <a:pt x="8703" y="12236"/>
                  <a:pt x="8770" y="12209"/>
                  <a:pt x="8823" y="12156"/>
                </a:cubicBezTo>
                <a:cubicBezTo>
                  <a:pt x="8918" y="12061"/>
                  <a:pt x="8930" y="11918"/>
                  <a:pt x="8846" y="11823"/>
                </a:cubicBezTo>
                <a:cubicBezTo>
                  <a:pt x="8489" y="11335"/>
                  <a:pt x="8096" y="10882"/>
                  <a:pt x="7715" y="10430"/>
                </a:cubicBezTo>
                <a:lnTo>
                  <a:pt x="7644" y="10347"/>
                </a:lnTo>
                <a:lnTo>
                  <a:pt x="7644" y="10335"/>
                </a:lnTo>
                <a:cubicBezTo>
                  <a:pt x="7644" y="10097"/>
                  <a:pt x="7644" y="9859"/>
                  <a:pt x="7656" y="9608"/>
                </a:cubicBezTo>
                <a:cubicBezTo>
                  <a:pt x="7668" y="9216"/>
                  <a:pt x="7680" y="8799"/>
                  <a:pt x="7668" y="8394"/>
                </a:cubicBezTo>
                <a:lnTo>
                  <a:pt x="7668" y="8394"/>
                </a:lnTo>
                <a:cubicBezTo>
                  <a:pt x="7918" y="8656"/>
                  <a:pt x="8180" y="8894"/>
                  <a:pt x="8430" y="9132"/>
                </a:cubicBezTo>
                <a:lnTo>
                  <a:pt x="8465" y="9168"/>
                </a:lnTo>
                <a:cubicBezTo>
                  <a:pt x="8549" y="9251"/>
                  <a:pt x="8644" y="9335"/>
                  <a:pt x="8727" y="9406"/>
                </a:cubicBezTo>
                <a:lnTo>
                  <a:pt x="8739" y="9418"/>
                </a:lnTo>
                <a:lnTo>
                  <a:pt x="8739" y="9454"/>
                </a:lnTo>
                <a:cubicBezTo>
                  <a:pt x="8775" y="9954"/>
                  <a:pt x="8823" y="10466"/>
                  <a:pt x="8918" y="10966"/>
                </a:cubicBezTo>
                <a:cubicBezTo>
                  <a:pt x="8942" y="11097"/>
                  <a:pt x="9049" y="11180"/>
                  <a:pt x="9168" y="11180"/>
                </a:cubicBezTo>
                <a:cubicBezTo>
                  <a:pt x="9299" y="11180"/>
                  <a:pt x="9406" y="11085"/>
                  <a:pt x="9430" y="10966"/>
                </a:cubicBezTo>
                <a:cubicBezTo>
                  <a:pt x="9477" y="10680"/>
                  <a:pt x="9501" y="10406"/>
                  <a:pt x="9525" y="10168"/>
                </a:cubicBezTo>
                <a:cubicBezTo>
                  <a:pt x="9597" y="10228"/>
                  <a:pt x="9656" y="10287"/>
                  <a:pt x="9728" y="10347"/>
                </a:cubicBezTo>
                <a:lnTo>
                  <a:pt x="9728" y="10406"/>
                </a:lnTo>
                <a:cubicBezTo>
                  <a:pt x="9775" y="10775"/>
                  <a:pt x="9811" y="11144"/>
                  <a:pt x="9906" y="11525"/>
                </a:cubicBezTo>
                <a:cubicBezTo>
                  <a:pt x="9930" y="11644"/>
                  <a:pt x="10037" y="11728"/>
                  <a:pt x="10156" y="11728"/>
                </a:cubicBezTo>
                <a:cubicBezTo>
                  <a:pt x="10287" y="11728"/>
                  <a:pt x="10382" y="11644"/>
                  <a:pt x="10418" y="11525"/>
                </a:cubicBezTo>
                <a:cubicBezTo>
                  <a:pt x="10454" y="11371"/>
                  <a:pt x="10478" y="11204"/>
                  <a:pt x="10501" y="11013"/>
                </a:cubicBezTo>
                <a:cubicBezTo>
                  <a:pt x="10740" y="11216"/>
                  <a:pt x="10966" y="11371"/>
                  <a:pt x="11180" y="11525"/>
                </a:cubicBezTo>
                <a:cubicBezTo>
                  <a:pt x="11221" y="11556"/>
                  <a:pt x="11270" y="11571"/>
                  <a:pt x="11321" y="11571"/>
                </a:cubicBezTo>
                <a:cubicBezTo>
                  <a:pt x="11389" y="11571"/>
                  <a:pt x="11459" y="11544"/>
                  <a:pt x="11513" y="11490"/>
                </a:cubicBezTo>
                <a:cubicBezTo>
                  <a:pt x="11597" y="11406"/>
                  <a:pt x="11609" y="11263"/>
                  <a:pt x="11537" y="11156"/>
                </a:cubicBezTo>
                <a:cubicBezTo>
                  <a:pt x="11394" y="10954"/>
                  <a:pt x="11228" y="10740"/>
                  <a:pt x="11025" y="10501"/>
                </a:cubicBezTo>
                <a:cubicBezTo>
                  <a:pt x="11216" y="10478"/>
                  <a:pt x="11371" y="10454"/>
                  <a:pt x="11525" y="10418"/>
                </a:cubicBezTo>
                <a:cubicBezTo>
                  <a:pt x="11644" y="10394"/>
                  <a:pt x="11728" y="10287"/>
                  <a:pt x="11728" y="10168"/>
                </a:cubicBezTo>
                <a:cubicBezTo>
                  <a:pt x="11728" y="10037"/>
                  <a:pt x="11644" y="9930"/>
                  <a:pt x="11525" y="9906"/>
                </a:cubicBezTo>
                <a:cubicBezTo>
                  <a:pt x="11144" y="9811"/>
                  <a:pt x="10763" y="9775"/>
                  <a:pt x="10394" y="9728"/>
                </a:cubicBezTo>
                <a:lnTo>
                  <a:pt x="10335" y="9728"/>
                </a:lnTo>
                <a:cubicBezTo>
                  <a:pt x="10275" y="9656"/>
                  <a:pt x="10216" y="9597"/>
                  <a:pt x="10156" y="9525"/>
                </a:cubicBezTo>
                <a:cubicBezTo>
                  <a:pt x="10394" y="9501"/>
                  <a:pt x="10680" y="9478"/>
                  <a:pt x="10966" y="9430"/>
                </a:cubicBezTo>
                <a:cubicBezTo>
                  <a:pt x="11085" y="9406"/>
                  <a:pt x="11180" y="9299"/>
                  <a:pt x="11180" y="9180"/>
                </a:cubicBezTo>
                <a:cubicBezTo>
                  <a:pt x="11180" y="9049"/>
                  <a:pt x="11085" y="8942"/>
                  <a:pt x="10966" y="8918"/>
                </a:cubicBezTo>
                <a:cubicBezTo>
                  <a:pt x="10454" y="8823"/>
                  <a:pt x="9942" y="8775"/>
                  <a:pt x="9442" y="8739"/>
                </a:cubicBezTo>
                <a:lnTo>
                  <a:pt x="9382" y="8727"/>
                </a:lnTo>
                <a:cubicBezTo>
                  <a:pt x="9251" y="8596"/>
                  <a:pt x="9120" y="8454"/>
                  <a:pt x="8989" y="8311"/>
                </a:cubicBezTo>
                <a:lnTo>
                  <a:pt x="8977" y="8299"/>
                </a:lnTo>
                <a:cubicBezTo>
                  <a:pt x="8787" y="8096"/>
                  <a:pt x="8585" y="7894"/>
                  <a:pt x="8382" y="7692"/>
                </a:cubicBezTo>
                <a:lnTo>
                  <a:pt x="8382" y="7692"/>
                </a:lnTo>
                <a:cubicBezTo>
                  <a:pt x="8525" y="7695"/>
                  <a:pt x="8668" y="7697"/>
                  <a:pt x="8811" y="7697"/>
                </a:cubicBezTo>
                <a:cubicBezTo>
                  <a:pt x="9155" y="7697"/>
                  <a:pt x="9498" y="7688"/>
                  <a:pt x="9835" y="7680"/>
                </a:cubicBezTo>
                <a:lnTo>
                  <a:pt x="9930" y="7680"/>
                </a:lnTo>
                <a:cubicBezTo>
                  <a:pt x="10073" y="7668"/>
                  <a:pt x="10204" y="7668"/>
                  <a:pt x="10335" y="7668"/>
                </a:cubicBezTo>
                <a:lnTo>
                  <a:pt x="10370" y="7668"/>
                </a:lnTo>
                <a:lnTo>
                  <a:pt x="10418" y="7703"/>
                </a:lnTo>
                <a:cubicBezTo>
                  <a:pt x="10859" y="8096"/>
                  <a:pt x="11323" y="8489"/>
                  <a:pt x="11811" y="8846"/>
                </a:cubicBezTo>
                <a:cubicBezTo>
                  <a:pt x="11859" y="8884"/>
                  <a:pt x="11915" y="8902"/>
                  <a:pt x="11970" y="8902"/>
                </a:cubicBezTo>
                <a:cubicBezTo>
                  <a:pt x="12037" y="8902"/>
                  <a:pt x="12104" y="8875"/>
                  <a:pt x="12156" y="8823"/>
                </a:cubicBezTo>
                <a:cubicBezTo>
                  <a:pt x="12252" y="8727"/>
                  <a:pt x="12264" y="8585"/>
                  <a:pt x="12180" y="8489"/>
                </a:cubicBezTo>
                <a:cubicBezTo>
                  <a:pt x="11954" y="8180"/>
                  <a:pt x="11704" y="7894"/>
                  <a:pt x="11490" y="7644"/>
                </a:cubicBezTo>
                <a:cubicBezTo>
                  <a:pt x="11656" y="7632"/>
                  <a:pt x="11823" y="7632"/>
                  <a:pt x="11978" y="7620"/>
                </a:cubicBezTo>
                <a:lnTo>
                  <a:pt x="12049" y="7668"/>
                </a:lnTo>
                <a:cubicBezTo>
                  <a:pt x="12383" y="7954"/>
                  <a:pt x="12728" y="8239"/>
                  <a:pt x="13109" y="8489"/>
                </a:cubicBezTo>
                <a:cubicBezTo>
                  <a:pt x="13152" y="8518"/>
                  <a:pt x="13200" y="8532"/>
                  <a:pt x="13247" y="8532"/>
                </a:cubicBezTo>
                <a:cubicBezTo>
                  <a:pt x="13316" y="8532"/>
                  <a:pt x="13386" y="8503"/>
                  <a:pt x="13442" y="8454"/>
                </a:cubicBezTo>
                <a:cubicBezTo>
                  <a:pt x="13526" y="8358"/>
                  <a:pt x="13538" y="8227"/>
                  <a:pt x="13466" y="8120"/>
                </a:cubicBezTo>
                <a:cubicBezTo>
                  <a:pt x="13323" y="7918"/>
                  <a:pt x="13180" y="7715"/>
                  <a:pt x="13037" y="7549"/>
                </a:cubicBezTo>
                <a:cubicBezTo>
                  <a:pt x="13430" y="7525"/>
                  <a:pt x="13799" y="7477"/>
                  <a:pt x="14145" y="7430"/>
                </a:cubicBezTo>
                <a:cubicBezTo>
                  <a:pt x="14264" y="7406"/>
                  <a:pt x="14359" y="7299"/>
                  <a:pt x="14359" y="7168"/>
                </a:cubicBezTo>
                <a:cubicBezTo>
                  <a:pt x="14359" y="7037"/>
                  <a:pt x="14264" y="6930"/>
                  <a:pt x="14133" y="6906"/>
                </a:cubicBezTo>
                <a:cubicBezTo>
                  <a:pt x="13799" y="6858"/>
                  <a:pt x="13442" y="6822"/>
                  <a:pt x="13049" y="6799"/>
                </a:cubicBezTo>
                <a:cubicBezTo>
                  <a:pt x="13180" y="6632"/>
                  <a:pt x="13323" y="6441"/>
                  <a:pt x="13466" y="6239"/>
                </a:cubicBezTo>
                <a:cubicBezTo>
                  <a:pt x="13538" y="6132"/>
                  <a:pt x="13526" y="6001"/>
                  <a:pt x="13442" y="5906"/>
                </a:cubicBezTo>
                <a:cubicBezTo>
                  <a:pt x="13386" y="5856"/>
                  <a:pt x="13316" y="5828"/>
                  <a:pt x="13247" y="5828"/>
                </a:cubicBezTo>
                <a:cubicBezTo>
                  <a:pt x="13200" y="5828"/>
                  <a:pt x="13152" y="5841"/>
                  <a:pt x="13109" y="5870"/>
                </a:cubicBezTo>
                <a:cubicBezTo>
                  <a:pt x="12728" y="6132"/>
                  <a:pt x="12371" y="6418"/>
                  <a:pt x="12037" y="6691"/>
                </a:cubicBezTo>
                <a:lnTo>
                  <a:pt x="11978" y="6751"/>
                </a:lnTo>
                <a:cubicBezTo>
                  <a:pt x="11811" y="6739"/>
                  <a:pt x="11644" y="6739"/>
                  <a:pt x="11478" y="6739"/>
                </a:cubicBezTo>
                <a:cubicBezTo>
                  <a:pt x="11704" y="6477"/>
                  <a:pt x="11942" y="6179"/>
                  <a:pt x="12180" y="5870"/>
                </a:cubicBezTo>
                <a:cubicBezTo>
                  <a:pt x="12264" y="5775"/>
                  <a:pt x="12252" y="5632"/>
                  <a:pt x="12156" y="5537"/>
                </a:cubicBezTo>
                <a:cubicBezTo>
                  <a:pt x="12104" y="5484"/>
                  <a:pt x="12037" y="5457"/>
                  <a:pt x="11970" y="5457"/>
                </a:cubicBezTo>
                <a:cubicBezTo>
                  <a:pt x="11915" y="5457"/>
                  <a:pt x="11859" y="5475"/>
                  <a:pt x="11811" y="5513"/>
                </a:cubicBezTo>
                <a:cubicBezTo>
                  <a:pt x="11335" y="5870"/>
                  <a:pt x="10871" y="6263"/>
                  <a:pt x="10418" y="6644"/>
                </a:cubicBezTo>
                <a:lnTo>
                  <a:pt x="10347" y="6715"/>
                </a:lnTo>
                <a:lnTo>
                  <a:pt x="10335" y="6715"/>
                </a:lnTo>
                <a:cubicBezTo>
                  <a:pt x="10097" y="6715"/>
                  <a:pt x="9858" y="6715"/>
                  <a:pt x="9608" y="6703"/>
                </a:cubicBezTo>
                <a:cubicBezTo>
                  <a:pt x="9322" y="6695"/>
                  <a:pt x="9036" y="6687"/>
                  <a:pt x="8750" y="6687"/>
                </a:cubicBezTo>
                <a:cubicBezTo>
                  <a:pt x="8631" y="6687"/>
                  <a:pt x="8513" y="6688"/>
                  <a:pt x="8394" y="6691"/>
                </a:cubicBezTo>
                <a:cubicBezTo>
                  <a:pt x="8644" y="6441"/>
                  <a:pt x="8894" y="6179"/>
                  <a:pt x="9132" y="5929"/>
                </a:cubicBezTo>
                <a:lnTo>
                  <a:pt x="9168" y="5894"/>
                </a:lnTo>
                <a:cubicBezTo>
                  <a:pt x="9251" y="5810"/>
                  <a:pt x="9323" y="5715"/>
                  <a:pt x="9406" y="5632"/>
                </a:cubicBezTo>
                <a:lnTo>
                  <a:pt x="9418" y="5632"/>
                </a:lnTo>
                <a:lnTo>
                  <a:pt x="9466" y="5620"/>
                </a:lnTo>
                <a:cubicBezTo>
                  <a:pt x="9966" y="5584"/>
                  <a:pt x="10466" y="5537"/>
                  <a:pt x="10966" y="5441"/>
                </a:cubicBezTo>
                <a:cubicBezTo>
                  <a:pt x="11085" y="5429"/>
                  <a:pt x="11180" y="5310"/>
                  <a:pt x="11180" y="5191"/>
                </a:cubicBezTo>
                <a:cubicBezTo>
                  <a:pt x="11180" y="5060"/>
                  <a:pt x="11085" y="4953"/>
                  <a:pt x="10966" y="4929"/>
                </a:cubicBezTo>
                <a:cubicBezTo>
                  <a:pt x="10680" y="4882"/>
                  <a:pt x="10406" y="4858"/>
                  <a:pt x="10168" y="4834"/>
                </a:cubicBezTo>
                <a:cubicBezTo>
                  <a:pt x="10228" y="4763"/>
                  <a:pt x="10287" y="4703"/>
                  <a:pt x="10347" y="4632"/>
                </a:cubicBezTo>
                <a:lnTo>
                  <a:pt x="10418" y="4632"/>
                </a:lnTo>
                <a:cubicBezTo>
                  <a:pt x="10775" y="4584"/>
                  <a:pt x="11156" y="4548"/>
                  <a:pt x="11525" y="4453"/>
                </a:cubicBezTo>
                <a:cubicBezTo>
                  <a:pt x="11644" y="4429"/>
                  <a:pt x="11728" y="4322"/>
                  <a:pt x="11728" y="4203"/>
                </a:cubicBezTo>
                <a:cubicBezTo>
                  <a:pt x="11728" y="4072"/>
                  <a:pt x="11644" y="3977"/>
                  <a:pt x="11525" y="3941"/>
                </a:cubicBezTo>
                <a:cubicBezTo>
                  <a:pt x="11335" y="3905"/>
                  <a:pt x="11168" y="3882"/>
                  <a:pt x="11013" y="3858"/>
                </a:cubicBezTo>
                <a:cubicBezTo>
                  <a:pt x="11216" y="3608"/>
                  <a:pt x="11371" y="3393"/>
                  <a:pt x="11525" y="3179"/>
                </a:cubicBezTo>
                <a:cubicBezTo>
                  <a:pt x="11597" y="3084"/>
                  <a:pt x="11585" y="2941"/>
                  <a:pt x="11490" y="2846"/>
                </a:cubicBezTo>
                <a:cubicBezTo>
                  <a:pt x="11437" y="2799"/>
                  <a:pt x="11372" y="2775"/>
                  <a:pt x="11307" y="2775"/>
                </a:cubicBezTo>
                <a:cubicBezTo>
                  <a:pt x="11256" y="2775"/>
                  <a:pt x="11204" y="2790"/>
                  <a:pt x="11156" y="2822"/>
                </a:cubicBezTo>
                <a:cubicBezTo>
                  <a:pt x="10954" y="2965"/>
                  <a:pt x="10740" y="3131"/>
                  <a:pt x="10501" y="3334"/>
                </a:cubicBezTo>
                <a:cubicBezTo>
                  <a:pt x="10478" y="3155"/>
                  <a:pt x="10454" y="2989"/>
                  <a:pt x="10418" y="2846"/>
                </a:cubicBezTo>
                <a:cubicBezTo>
                  <a:pt x="10394" y="2715"/>
                  <a:pt x="10287" y="2631"/>
                  <a:pt x="10156" y="2631"/>
                </a:cubicBezTo>
                <a:cubicBezTo>
                  <a:pt x="10037" y="2631"/>
                  <a:pt x="9930" y="2715"/>
                  <a:pt x="9906" y="2834"/>
                </a:cubicBezTo>
                <a:cubicBezTo>
                  <a:pt x="9811" y="3203"/>
                  <a:pt x="9775" y="3584"/>
                  <a:pt x="9728" y="3941"/>
                </a:cubicBezTo>
                <a:lnTo>
                  <a:pt x="9728" y="4024"/>
                </a:lnTo>
                <a:cubicBezTo>
                  <a:pt x="9656" y="4084"/>
                  <a:pt x="9597" y="4144"/>
                  <a:pt x="9525" y="4203"/>
                </a:cubicBezTo>
                <a:cubicBezTo>
                  <a:pt x="9501" y="3965"/>
                  <a:pt x="9477" y="3679"/>
                  <a:pt x="9430" y="3393"/>
                </a:cubicBezTo>
                <a:cubicBezTo>
                  <a:pt x="9406" y="3274"/>
                  <a:pt x="9299" y="3179"/>
                  <a:pt x="9180" y="3179"/>
                </a:cubicBezTo>
                <a:cubicBezTo>
                  <a:pt x="9172" y="3178"/>
                  <a:pt x="9165" y="3178"/>
                  <a:pt x="9158" y="3178"/>
                </a:cubicBezTo>
                <a:cubicBezTo>
                  <a:pt x="9037" y="3178"/>
                  <a:pt x="8940" y="3270"/>
                  <a:pt x="8918" y="3393"/>
                </a:cubicBezTo>
                <a:cubicBezTo>
                  <a:pt x="8823" y="3905"/>
                  <a:pt x="8775" y="4417"/>
                  <a:pt x="8739" y="4917"/>
                </a:cubicBezTo>
                <a:lnTo>
                  <a:pt x="8727" y="4977"/>
                </a:lnTo>
                <a:cubicBezTo>
                  <a:pt x="8596" y="5108"/>
                  <a:pt x="8454" y="5239"/>
                  <a:pt x="8311" y="5370"/>
                </a:cubicBezTo>
                <a:cubicBezTo>
                  <a:pt x="8108" y="5572"/>
                  <a:pt x="7894" y="5763"/>
                  <a:pt x="7692" y="5977"/>
                </a:cubicBezTo>
                <a:cubicBezTo>
                  <a:pt x="7703" y="5477"/>
                  <a:pt x="7692" y="4989"/>
                  <a:pt x="7680" y="4525"/>
                </a:cubicBezTo>
                <a:lnTo>
                  <a:pt x="7680" y="4465"/>
                </a:lnTo>
                <a:cubicBezTo>
                  <a:pt x="7668" y="4310"/>
                  <a:pt x="7668" y="4167"/>
                  <a:pt x="7668" y="4024"/>
                </a:cubicBezTo>
                <a:lnTo>
                  <a:pt x="7668" y="3989"/>
                </a:lnTo>
                <a:lnTo>
                  <a:pt x="7715" y="3929"/>
                </a:lnTo>
                <a:cubicBezTo>
                  <a:pt x="8096" y="3489"/>
                  <a:pt x="8489" y="3024"/>
                  <a:pt x="8846" y="2548"/>
                </a:cubicBezTo>
                <a:cubicBezTo>
                  <a:pt x="8930" y="2441"/>
                  <a:pt x="8918" y="2298"/>
                  <a:pt x="8823" y="2203"/>
                </a:cubicBezTo>
                <a:cubicBezTo>
                  <a:pt x="8770" y="2150"/>
                  <a:pt x="8703" y="2123"/>
                  <a:pt x="8638" y="2123"/>
                </a:cubicBezTo>
                <a:cubicBezTo>
                  <a:pt x="8585" y="2123"/>
                  <a:pt x="8532" y="2141"/>
                  <a:pt x="8489" y="2179"/>
                </a:cubicBezTo>
                <a:cubicBezTo>
                  <a:pt x="8180" y="2405"/>
                  <a:pt x="7894" y="2655"/>
                  <a:pt x="7644" y="2870"/>
                </a:cubicBezTo>
                <a:cubicBezTo>
                  <a:pt x="7632" y="2691"/>
                  <a:pt x="7632" y="2536"/>
                  <a:pt x="7620" y="2381"/>
                </a:cubicBezTo>
                <a:lnTo>
                  <a:pt x="7680" y="2310"/>
                </a:lnTo>
                <a:cubicBezTo>
                  <a:pt x="7953" y="1977"/>
                  <a:pt x="8239" y="1619"/>
                  <a:pt x="8489" y="1250"/>
                </a:cubicBezTo>
                <a:cubicBezTo>
                  <a:pt x="8561" y="1143"/>
                  <a:pt x="8537" y="1012"/>
                  <a:pt x="8454" y="917"/>
                </a:cubicBezTo>
                <a:cubicBezTo>
                  <a:pt x="8400" y="870"/>
                  <a:pt x="8336" y="846"/>
                  <a:pt x="8271" y="846"/>
                </a:cubicBezTo>
                <a:cubicBezTo>
                  <a:pt x="8220" y="846"/>
                  <a:pt x="8168" y="862"/>
                  <a:pt x="8120" y="893"/>
                </a:cubicBezTo>
                <a:cubicBezTo>
                  <a:pt x="7918" y="1036"/>
                  <a:pt x="7715" y="1179"/>
                  <a:pt x="7549" y="1322"/>
                </a:cubicBezTo>
                <a:cubicBezTo>
                  <a:pt x="7513" y="929"/>
                  <a:pt x="7477" y="560"/>
                  <a:pt x="7418" y="214"/>
                </a:cubicBezTo>
                <a:cubicBezTo>
                  <a:pt x="7406" y="95"/>
                  <a:pt x="7299" y="12"/>
                  <a:pt x="7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929000" y="3078950"/>
            <a:ext cx="897500" cy="897500"/>
          </a:xfrm>
          <a:custGeom>
            <a:avLst/>
            <a:gdLst/>
            <a:ahLst/>
            <a:cxnLst/>
            <a:rect l="l" t="t" r="r" b="b"/>
            <a:pathLst>
              <a:path w="14360" h="14360" extrusionOk="0">
                <a:moveTo>
                  <a:pt x="7156" y="226"/>
                </a:moveTo>
                <a:cubicBezTo>
                  <a:pt x="7168" y="226"/>
                  <a:pt x="7203" y="226"/>
                  <a:pt x="7203" y="250"/>
                </a:cubicBezTo>
                <a:cubicBezTo>
                  <a:pt x="7263" y="655"/>
                  <a:pt x="7311" y="1072"/>
                  <a:pt x="7346" y="1548"/>
                </a:cubicBezTo>
                <a:cubicBezTo>
                  <a:pt x="7346" y="1584"/>
                  <a:pt x="7370" y="1619"/>
                  <a:pt x="7418" y="1643"/>
                </a:cubicBezTo>
                <a:cubicBezTo>
                  <a:pt x="7431" y="1648"/>
                  <a:pt x="7445" y="1650"/>
                  <a:pt x="7460" y="1650"/>
                </a:cubicBezTo>
                <a:cubicBezTo>
                  <a:pt x="7485" y="1650"/>
                  <a:pt x="7510" y="1642"/>
                  <a:pt x="7525" y="1619"/>
                </a:cubicBezTo>
                <a:cubicBezTo>
                  <a:pt x="7715" y="1465"/>
                  <a:pt x="7977" y="1262"/>
                  <a:pt x="8251" y="1072"/>
                </a:cubicBezTo>
                <a:cubicBezTo>
                  <a:pt x="8255" y="1068"/>
                  <a:pt x="8258" y="1067"/>
                  <a:pt x="8262" y="1067"/>
                </a:cubicBezTo>
                <a:cubicBezTo>
                  <a:pt x="8271" y="1067"/>
                  <a:pt x="8282" y="1075"/>
                  <a:pt x="8299" y="1084"/>
                </a:cubicBezTo>
                <a:cubicBezTo>
                  <a:pt x="8311" y="1096"/>
                  <a:pt x="8311" y="1107"/>
                  <a:pt x="8299" y="1131"/>
                </a:cubicBezTo>
                <a:cubicBezTo>
                  <a:pt x="8061" y="1488"/>
                  <a:pt x="7775" y="1834"/>
                  <a:pt x="7501" y="2167"/>
                </a:cubicBezTo>
                <a:lnTo>
                  <a:pt x="7418" y="2262"/>
                </a:lnTo>
                <a:cubicBezTo>
                  <a:pt x="7406" y="2286"/>
                  <a:pt x="7394" y="2322"/>
                  <a:pt x="7394" y="2346"/>
                </a:cubicBezTo>
                <a:cubicBezTo>
                  <a:pt x="7406" y="2584"/>
                  <a:pt x="7418" y="2834"/>
                  <a:pt x="7418" y="3108"/>
                </a:cubicBezTo>
                <a:cubicBezTo>
                  <a:pt x="7418" y="3155"/>
                  <a:pt x="7453" y="3191"/>
                  <a:pt x="7489" y="3215"/>
                </a:cubicBezTo>
                <a:cubicBezTo>
                  <a:pt x="7499" y="3218"/>
                  <a:pt x="7509" y="3220"/>
                  <a:pt x="7520" y="3220"/>
                </a:cubicBezTo>
                <a:cubicBezTo>
                  <a:pt x="7550" y="3220"/>
                  <a:pt x="7582" y="3208"/>
                  <a:pt x="7608" y="3191"/>
                </a:cubicBezTo>
                <a:cubicBezTo>
                  <a:pt x="7894" y="2941"/>
                  <a:pt x="8251" y="2643"/>
                  <a:pt x="8620" y="2358"/>
                </a:cubicBezTo>
                <a:cubicBezTo>
                  <a:pt x="8626" y="2352"/>
                  <a:pt x="8635" y="2349"/>
                  <a:pt x="8644" y="2349"/>
                </a:cubicBezTo>
                <a:cubicBezTo>
                  <a:pt x="8653" y="2349"/>
                  <a:pt x="8662" y="2352"/>
                  <a:pt x="8668" y="2358"/>
                </a:cubicBezTo>
                <a:cubicBezTo>
                  <a:pt x="8680" y="2381"/>
                  <a:pt x="8680" y="2393"/>
                  <a:pt x="8668" y="2405"/>
                </a:cubicBezTo>
                <a:cubicBezTo>
                  <a:pt x="8323" y="2893"/>
                  <a:pt x="7930" y="3346"/>
                  <a:pt x="7549" y="3786"/>
                </a:cubicBezTo>
                <a:lnTo>
                  <a:pt x="7465" y="3870"/>
                </a:lnTo>
                <a:cubicBezTo>
                  <a:pt x="7453" y="3893"/>
                  <a:pt x="7442" y="3917"/>
                  <a:pt x="7442" y="3953"/>
                </a:cubicBezTo>
                <a:lnTo>
                  <a:pt x="7442" y="4024"/>
                </a:lnTo>
                <a:cubicBezTo>
                  <a:pt x="7442" y="4179"/>
                  <a:pt x="7453" y="4322"/>
                  <a:pt x="7453" y="4465"/>
                </a:cubicBezTo>
                <a:lnTo>
                  <a:pt x="7453" y="4525"/>
                </a:lnTo>
                <a:cubicBezTo>
                  <a:pt x="7465" y="5084"/>
                  <a:pt x="7477" y="5679"/>
                  <a:pt x="7453" y="6251"/>
                </a:cubicBezTo>
                <a:cubicBezTo>
                  <a:pt x="7453" y="6299"/>
                  <a:pt x="7477" y="6334"/>
                  <a:pt x="7525" y="6358"/>
                </a:cubicBezTo>
                <a:cubicBezTo>
                  <a:pt x="7538" y="6367"/>
                  <a:pt x="7553" y="6370"/>
                  <a:pt x="7569" y="6370"/>
                </a:cubicBezTo>
                <a:cubicBezTo>
                  <a:pt x="7598" y="6370"/>
                  <a:pt x="7629" y="6357"/>
                  <a:pt x="7644" y="6334"/>
                </a:cubicBezTo>
                <a:cubicBezTo>
                  <a:pt x="7906" y="6060"/>
                  <a:pt x="8192" y="5787"/>
                  <a:pt x="8465" y="5537"/>
                </a:cubicBezTo>
                <a:cubicBezTo>
                  <a:pt x="8608" y="5394"/>
                  <a:pt x="8751" y="5263"/>
                  <a:pt x="8894" y="5132"/>
                </a:cubicBezTo>
                <a:lnTo>
                  <a:pt x="8918" y="5108"/>
                </a:lnTo>
                <a:cubicBezTo>
                  <a:pt x="8930" y="5084"/>
                  <a:pt x="8942" y="5060"/>
                  <a:pt x="8954" y="5036"/>
                </a:cubicBezTo>
                <a:lnTo>
                  <a:pt x="8954" y="4941"/>
                </a:lnTo>
                <a:cubicBezTo>
                  <a:pt x="9001" y="4441"/>
                  <a:pt x="9049" y="3929"/>
                  <a:pt x="9132" y="3429"/>
                </a:cubicBezTo>
                <a:cubicBezTo>
                  <a:pt x="9132" y="3417"/>
                  <a:pt x="9156" y="3405"/>
                  <a:pt x="9168" y="3405"/>
                </a:cubicBezTo>
                <a:cubicBezTo>
                  <a:pt x="9192" y="3405"/>
                  <a:pt x="9204" y="3417"/>
                  <a:pt x="9204" y="3429"/>
                </a:cubicBezTo>
                <a:cubicBezTo>
                  <a:pt x="9263" y="3810"/>
                  <a:pt x="9299" y="4179"/>
                  <a:pt x="9323" y="4453"/>
                </a:cubicBezTo>
                <a:cubicBezTo>
                  <a:pt x="9335" y="4501"/>
                  <a:pt x="9358" y="4536"/>
                  <a:pt x="9394" y="4548"/>
                </a:cubicBezTo>
                <a:cubicBezTo>
                  <a:pt x="9407" y="4552"/>
                  <a:pt x="9420" y="4553"/>
                  <a:pt x="9432" y="4553"/>
                </a:cubicBezTo>
                <a:cubicBezTo>
                  <a:pt x="9466" y="4553"/>
                  <a:pt x="9496" y="4542"/>
                  <a:pt x="9513" y="4525"/>
                </a:cubicBezTo>
                <a:cubicBezTo>
                  <a:pt x="9644" y="4405"/>
                  <a:pt x="9775" y="4274"/>
                  <a:pt x="9906" y="4155"/>
                </a:cubicBezTo>
                <a:cubicBezTo>
                  <a:pt x="9930" y="4144"/>
                  <a:pt x="9942" y="4120"/>
                  <a:pt x="9942" y="4084"/>
                </a:cubicBezTo>
                <a:lnTo>
                  <a:pt x="9954" y="3965"/>
                </a:lnTo>
                <a:cubicBezTo>
                  <a:pt x="9989" y="3608"/>
                  <a:pt x="10037" y="3239"/>
                  <a:pt x="10120" y="2881"/>
                </a:cubicBezTo>
                <a:cubicBezTo>
                  <a:pt x="10126" y="2871"/>
                  <a:pt x="10141" y="2865"/>
                  <a:pt x="10156" y="2865"/>
                </a:cubicBezTo>
                <a:cubicBezTo>
                  <a:pt x="10174" y="2865"/>
                  <a:pt x="10192" y="2874"/>
                  <a:pt x="10192" y="2893"/>
                </a:cubicBezTo>
                <a:cubicBezTo>
                  <a:pt x="10239" y="3084"/>
                  <a:pt x="10275" y="3298"/>
                  <a:pt x="10311" y="3560"/>
                </a:cubicBezTo>
                <a:cubicBezTo>
                  <a:pt x="10311" y="3608"/>
                  <a:pt x="10335" y="3643"/>
                  <a:pt x="10382" y="3655"/>
                </a:cubicBezTo>
                <a:cubicBezTo>
                  <a:pt x="10395" y="3660"/>
                  <a:pt x="10408" y="3662"/>
                  <a:pt x="10422" y="3662"/>
                </a:cubicBezTo>
                <a:cubicBezTo>
                  <a:pt x="10444" y="3662"/>
                  <a:pt x="10467" y="3654"/>
                  <a:pt x="10490" y="3632"/>
                </a:cubicBezTo>
                <a:cubicBezTo>
                  <a:pt x="10787" y="3382"/>
                  <a:pt x="11037" y="3179"/>
                  <a:pt x="11287" y="3001"/>
                </a:cubicBezTo>
                <a:cubicBezTo>
                  <a:pt x="11292" y="2996"/>
                  <a:pt x="11299" y="2993"/>
                  <a:pt x="11306" y="2993"/>
                </a:cubicBezTo>
                <a:cubicBezTo>
                  <a:pt x="11317" y="2993"/>
                  <a:pt x="11328" y="2998"/>
                  <a:pt x="11335" y="3012"/>
                </a:cubicBezTo>
                <a:cubicBezTo>
                  <a:pt x="11347" y="3024"/>
                  <a:pt x="11347" y="3036"/>
                  <a:pt x="11335" y="3060"/>
                </a:cubicBezTo>
                <a:cubicBezTo>
                  <a:pt x="11168" y="3310"/>
                  <a:pt x="10966" y="3572"/>
                  <a:pt x="10716" y="3870"/>
                </a:cubicBezTo>
                <a:cubicBezTo>
                  <a:pt x="10692" y="3905"/>
                  <a:pt x="10680" y="3941"/>
                  <a:pt x="10692" y="3977"/>
                </a:cubicBezTo>
                <a:cubicBezTo>
                  <a:pt x="10716" y="4024"/>
                  <a:pt x="10751" y="4048"/>
                  <a:pt x="10787" y="4048"/>
                </a:cubicBezTo>
                <a:cubicBezTo>
                  <a:pt x="10954" y="4072"/>
                  <a:pt x="11216" y="4108"/>
                  <a:pt x="11466" y="4167"/>
                </a:cubicBezTo>
                <a:cubicBezTo>
                  <a:pt x="11490" y="4167"/>
                  <a:pt x="11502" y="4179"/>
                  <a:pt x="11502" y="4203"/>
                </a:cubicBezTo>
                <a:cubicBezTo>
                  <a:pt x="11502" y="4215"/>
                  <a:pt x="11490" y="4239"/>
                  <a:pt x="11478" y="4239"/>
                </a:cubicBezTo>
                <a:cubicBezTo>
                  <a:pt x="11109" y="4322"/>
                  <a:pt x="10740" y="4370"/>
                  <a:pt x="10382" y="4405"/>
                </a:cubicBezTo>
                <a:lnTo>
                  <a:pt x="10275" y="4417"/>
                </a:lnTo>
                <a:cubicBezTo>
                  <a:pt x="10251" y="4417"/>
                  <a:pt x="10228" y="4429"/>
                  <a:pt x="10216" y="4453"/>
                </a:cubicBezTo>
                <a:cubicBezTo>
                  <a:pt x="10097" y="4584"/>
                  <a:pt x="9966" y="4715"/>
                  <a:pt x="9847" y="4846"/>
                </a:cubicBezTo>
                <a:cubicBezTo>
                  <a:pt x="9823" y="4882"/>
                  <a:pt x="9811" y="4917"/>
                  <a:pt x="9823" y="4965"/>
                </a:cubicBezTo>
                <a:cubicBezTo>
                  <a:pt x="9847" y="5001"/>
                  <a:pt x="9882" y="5025"/>
                  <a:pt x="9918" y="5036"/>
                </a:cubicBezTo>
                <a:cubicBezTo>
                  <a:pt x="10192" y="5060"/>
                  <a:pt x="10561" y="5096"/>
                  <a:pt x="10930" y="5156"/>
                </a:cubicBezTo>
                <a:cubicBezTo>
                  <a:pt x="10942" y="5156"/>
                  <a:pt x="10954" y="5167"/>
                  <a:pt x="10954" y="5191"/>
                </a:cubicBezTo>
                <a:cubicBezTo>
                  <a:pt x="10954" y="5203"/>
                  <a:pt x="10942" y="5227"/>
                  <a:pt x="10930" y="5227"/>
                </a:cubicBezTo>
                <a:cubicBezTo>
                  <a:pt x="10442" y="5310"/>
                  <a:pt x="9930" y="5358"/>
                  <a:pt x="9454" y="5394"/>
                </a:cubicBezTo>
                <a:lnTo>
                  <a:pt x="9358" y="5406"/>
                </a:lnTo>
                <a:cubicBezTo>
                  <a:pt x="9335" y="5406"/>
                  <a:pt x="9299" y="5417"/>
                  <a:pt x="9287" y="5441"/>
                </a:cubicBezTo>
                <a:lnTo>
                  <a:pt x="9251" y="5477"/>
                </a:lnTo>
                <a:cubicBezTo>
                  <a:pt x="9168" y="5572"/>
                  <a:pt x="9085" y="5656"/>
                  <a:pt x="9001" y="5739"/>
                </a:cubicBezTo>
                <a:lnTo>
                  <a:pt x="8966" y="5787"/>
                </a:lnTo>
                <a:cubicBezTo>
                  <a:pt x="8668" y="6096"/>
                  <a:pt x="8358" y="6418"/>
                  <a:pt x="8037" y="6727"/>
                </a:cubicBezTo>
                <a:cubicBezTo>
                  <a:pt x="8001" y="6751"/>
                  <a:pt x="7989" y="6799"/>
                  <a:pt x="8001" y="6846"/>
                </a:cubicBezTo>
                <a:cubicBezTo>
                  <a:pt x="8025" y="6894"/>
                  <a:pt x="8061" y="6918"/>
                  <a:pt x="8108" y="6918"/>
                </a:cubicBezTo>
                <a:cubicBezTo>
                  <a:pt x="8255" y="6914"/>
                  <a:pt x="8401" y="6913"/>
                  <a:pt x="8548" y="6913"/>
                </a:cubicBezTo>
                <a:cubicBezTo>
                  <a:pt x="8901" y="6913"/>
                  <a:pt x="9255" y="6921"/>
                  <a:pt x="9608" y="6930"/>
                </a:cubicBezTo>
                <a:cubicBezTo>
                  <a:pt x="9847" y="6930"/>
                  <a:pt x="10085" y="6941"/>
                  <a:pt x="10323" y="6941"/>
                </a:cubicBezTo>
                <a:lnTo>
                  <a:pt x="10382" y="6941"/>
                </a:lnTo>
                <a:cubicBezTo>
                  <a:pt x="10406" y="6941"/>
                  <a:pt x="10430" y="6930"/>
                  <a:pt x="10454" y="6918"/>
                </a:cubicBezTo>
                <a:lnTo>
                  <a:pt x="10573" y="6811"/>
                </a:lnTo>
                <a:cubicBezTo>
                  <a:pt x="11013" y="6430"/>
                  <a:pt x="11466" y="6037"/>
                  <a:pt x="11954" y="5691"/>
                </a:cubicBezTo>
                <a:cubicBezTo>
                  <a:pt x="11960" y="5685"/>
                  <a:pt x="11966" y="5682"/>
                  <a:pt x="11973" y="5682"/>
                </a:cubicBezTo>
                <a:cubicBezTo>
                  <a:pt x="11981" y="5682"/>
                  <a:pt x="11990" y="5685"/>
                  <a:pt x="12002" y="5691"/>
                </a:cubicBezTo>
                <a:cubicBezTo>
                  <a:pt x="12014" y="5703"/>
                  <a:pt x="12014" y="5727"/>
                  <a:pt x="12002" y="5739"/>
                </a:cubicBezTo>
                <a:cubicBezTo>
                  <a:pt x="11716" y="6120"/>
                  <a:pt x="11406" y="6465"/>
                  <a:pt x="11156" y="6763"/>
                </a:cubicBezTo>
                <a:cubicBezTo>
                  <a:pt x="11121" y="6799"/>
                  <a:pt x="11121" y="6846"/>
                  <a:pt x="11132" y="6882"/>
                </a:cubicBezTo>
                <a:cubicBezTo>
                  <a:pt x="11156" y="6930"/>
                  <a:pt x="11192" y="6953"/>
                  <a:pt x="11240" y="6953"/>
                </a:cubicBezTo>
                <a:cubicBezTo>
                  <a:pt x="11490" y="6953"/>
                  <a:pt x="11752" y="6965"/>
                  <a:pt x="12002" y="6965"/>
                </a:cubicBezTo>
                <a:cubicBezTo>
                  <a:pt x="12009" y="6969"/>
                  <a:pt x="12016" y="6970"/>
                  <a:pt x="12022" y="6970"/>
                </a:cubicBezTo>
                <a:cubicBezTo>
                  <a:pt x="12038" y="6970"/>
                  <a:pt x="12053" y="6962"/>
                  <a:pt x="12061" y="6953"/>
                </a:cubicBezTo>
                <a:cubicBezTo>
                  <a:pt x="12073" y="6953"/>
                  <a:pt x="12085" y="6941"/>
                  <a:pt x="12085" y="6941"/>
                </a:cubicBezTo>
                <a:lnTo>
                  <a:pt x="12180" y="6870"/>
                </a:lnTo>
                <a:cubicBezTo>
                  <a:pt x="12514" y="6596"/>
                  <a:pt x="12859" y="6310"/>
                  <a:pt x="13228" y="6060"/>
                </a:cubicBezTo>
                <a:cubicBezTo>
                  <a:pt x="13240" y="6054"/>
                  <a:pt x="13249" y="6051"/>
                  <a:pt x="13256" y="6051"/>
                </a:cubicBezTo>
                <a:cubicBezTo>
                  <a:pt x="13264" y="6051"/>
                  <a:pt x="13270" y="6054"/>
                  <a:pt x="13276" y="6060"/>
                </a:cubicBezTo>
                <a:cubicBezTo>
                  <a:pt x="13287" y="6072"/>
                  <a:pt x="13299" y="6096"/>
                  <a:pt x="13287" y="6108"/>
                </a:cubicBezTo>
                <a:cubicBezTo>
                  <a:pt x="13097" y="6382"/>
                  <a:pt x="12895" y="6632"/>
                  <a:pt x="12740" y="6822"/>
                </a:cubicBezTo>
                <a:cubicBezTo>
                  <a:pt x="12716" y="6858"/>
                  <a:pt x="12704" y="6906"/>
                  <a:pt x="12728" y="6941"/>
                </a:cubicBezTo>
                <a:cubicBezTo>
                  <a:pt x="12740" y="6977"/>
                  <a:pt x="12776" y="7001"/>
                  <a:pt x="12823" y="7001"/>
                </a:cubicBezTo>
                <a:cubicBezTo>
                  <a:pt x="13287" y="7037"/>
                  <a:pt x="13716" y="7072"/>
                  <a:pt x="14109" y="7132"/>
                </a:cubicBezTo>
                <a:cubicBezTo>
                  <a:pt x="14121" y="7132"/>
                  <a:pt x="14133" y="7144"/>
                  <a:pt x="14133" y="7168"/>
                </a:cubicBezTo>
                <a:cubicBezTo>
                  <a:pt x="14133" y="7180"/>
                  <a:pt x="14121" y="7203"/>
                  <a:pt x="14109" y="7203"/>
                </a:cubicBezTo>
                <a:cubicBezTo>
                  <a:pt x="13704" y="7263"/>
                  <a:pt x="13287" y="7311"/>
                  <a:pt x="12811" y="7346"/>
                </a:cubicBezTo>
                <a:cubicBezTo>
                  <a:pt x="12776" y="7346"/>
                  <a:pt x="12740" y="7382"/>
                  <a:pt x="12716" y="7418"/>
                </a:cubicBezTo>
                <a:cubicBezTo>
                  <a:pt x="12704" y="7453"/>
                  <a:pt x="12704" y="7501"/>
                  <a:pt x="12740" y="7525"/>
                </a:cubicBezTo>
                <a:cubicBezTo>
                  <a:pt x="12895" y="7715"/>
                  <a:pt x="13097" y="7977"/>
                  <a:pt x="13287" y="8251"/>
                </a:cubicBezTo>
                <a:cubicBezTo>
                  <a:pt x="13299" y="8263"/>
                  <a:pt x="13287" y="8287"/>
                  <a:pt x="13276" y="8299"/>
                </a:cubicBezTo>
                <a:cubicBezTo>
                  <a:pt x="13270" y="8305"/>
                  <a:pt x="13264" y="8308"/>
                  <a:pt x="13256" y="8308"/>
                </a:cubicBezTo>
                <a:cubicBezTo>
                  <a:pt x="13249" y="8308"/>
                  <a:pt x="13240" y="8305"/>
                  <a:pt x="13228" y="8299"/>
                </a:cubicBezTo>
                <a:cubicBezTo>
                  <a:pt x="12859" y="8061"/>
                  <a:pt x="12514" y="7775"/>
                  <a:pt x="12192" y="7501"/>
                </a:cubicBezTo>
                <a:lnTo>
                  <a:pt x="12097" y="7418"/>
                </a:lnTo>
                <a:cubicBezTo>
                  <a:pt x="12073" y="7406"/>
                  <a:pt x="12049" y="7394"/>
                  <a:pt x="12014" y="7394"/>
                </a:cubicBezTo>
                <a:cubicBezTo>
                  <a:pt x="11775" y="7406"/>
                  <a:pt x="11525" y="7418"/>
                  <a:pt x="11252" y="7418"/>
                </a:cubicBezTo>
                <a:cubicBezTo>
                  <a:pt x="11204" y="7430"/>
                  <a:pt x="11168" y="7453"/>
                  <a:pt x="11144" y="7489"/>
                </a:cubicBezTo>
                <a:cubicBezTo>
                  <a:pt x="11132" y="7525"/>
                  <a:pt x="11144" y="7573"/>
                  <a:pt x="11168" y="7608"/>
                </a:cubicBezTo>
                <a:cubicBezTo>
                  <a:pt x="11418" y="7906"/>
                  <a:pt x="11728" y="8251"/>
                  <a:pt x="12002" y="8620"/>
                </a:cubicBezTo>
                <a:cubicBezTo>
                  <a:pt x="12014" y="8632"/>
                  <a:pt x="12014" y="8656"/>
                  <a:pt x="12002" y="8668"/>
                </a:cubicBezTo>
                <a:cubicBezTo>
                  <a:pt x="11990" y="8674"/>
                  <a:pt x="11981" y="8677"/>
                  <a:pt x="11973" y="8677"/>
                </a:cubicBezTo>
                <a:cubicBezTo>
                  <a:pt x="11966" y="8677"/>
                  <a:pt x="11960" y="8674"/>
                  <a:pt x="11954" y="8668"/>
                </a:cubicBezTo>
                <a:cubicBezTo>
                  <a:pt x="11466" y="8311"/>
                  <a:pt x="11001" y="7918"/>
                  <a:pt x="10561" y="7537"/>
                </a:cubicBezTo>
                <a:lnTo>
                  <a:pt x="10490" y="7465"/>
                </a:lnTo>
                <a:cubicBezTo>
                  <a:pt x="10466" y="7453"/>
                  <a:pt x="10442" y="7442"/>
                  <a:pt x="10406" y="7442"/>
                </a:cubicBezTo>
                <a:lnTo>
                  <a:pt x="10323" y="7442"/>
                </a:lnTo>
                <a:cubicBezTo>
                  <a:pt x="10192" y="7442"/>
                  <a:pt x="10061" y="7453"/>
                  <a:pt x="9930" y="7453"/>
                </a:cubicBezTo>
                <a:lnTo>
                  <a:pt x="9835" y="7453"/>
                </a:lnTo>
                <a:cubicBezTo>
                  <a:pt x="9505" y="7460"/>
                  <a:pt x="9171" y="7467"/>
                  <a:pt x="8837" y="7467"/>
                </a:cubicBezTo>
                <a:cubicBezTo>
                  <a:pt x="8593" y="7467"/>
                  <a:pt x="8350" y="7464"/>
                  <a:pt x="8108" y="7453"/>
                </a:cubicBezTo>
                <a:cubicBezTo>
                  <a:pt x="8061" y="7453"/>
                  <a:pt x="8013" y="7477"/>
                  <a:pt x="8001" y="7525"/>
                </a:cubicBezTo>
                <a:cubicBezTo>
                  <a:pt x="7977" y="7573"/>
                  <a:pt x="7989" y="7620"/>
                  <a:pt x="8025" y="7644"/>
                </a:cubicBezTo>
                <a:cubicBezTo>
                  <a:pt x="8299" y="7906"/>
                  <a:pt x="8561" y="8192"/>
                  <a:pt x="8811" y="8454"/>
                </a:cubicBezTo>
                <a:lnTo>
                  <a:pt x="8823" y="8465"/>
                </a:lnTo>
                <a:cubicBezTo>
                  <a:pt x="8966" y="8608"/>
                  <a:pt x="9096" y="8751"/>
                  <a:pt x="9227" y="8894"/>
                </a:cubicBezTo>
                <a:lnTo>
                  <a:pt x="9251" y="8918"/>
                </a:lnTo>
                <a:cubicBezTo>
                  <a:pt x="9275" y="8942"/>
                  <a:pt x="9299" y="8954"/>
                  <a:pt x="9323" y="8954"/>
                </a:cubicBezTo>
                <a:lnTo>
                  <a:pt x="9418" y="8954"/>
                </a:lnTo>
                <a:cubicBezTo>
                  <a:pt x="9918" y="9001"/>
                  <a:pt x="10430" y="9049"/>
                  <a:pt x="10930" y="9132"/>
                </a:cubicBezTo>
                <a:cubicBezTo>
                  <a:pt x="10942" y="9132"/>
                  <a:pt x="10954" y="9156"/>
                  <a:pt x="10954" y="9168"/>
                </a:cubicBezTo>
                <a:cubicBezTo>
                  <a:pt x="10954" y="9192"/>
                  <a:pt x="10942" y="9204"/>
                  <a:pt x="10930" y="9204"/>
                </a:cubicBezTo>
                <a:cubicBezTo>
                  <a:pt x="10549" y="9275"/>
                  <a:pt x="10180" y="9299"/>
                  <a:pt x="9906" y="9323"/>
                </a:cubicBezTo>
                <a:cubicBezTo>
                  <a:pt x="9858" y="9335"/>
                  <a:pt x="9823" y="9358"/>
                  <a:pt x="9811" y="9394"/>
                </a:cubicBezTo>
                <a:cubicBezTo>
                  <a:pt x="9799" y="9442"/>
                  <a:pt x="9799" y="9489"/>
                  <a:pt x="9835" y="9513"/>
                </a:cubicBezTo>
                <a:cubicBezTo>
                  <a:pt x="9954" y="9644"/>
                  <a:pt x="10085" y="9775"/>
                  <a:pt x="10204" y="9906"/>
                </a:cubicBezTo>
                <a:cubicBezTo>
                  <a:pt x="10216" y="9930"/>
                  <a:pt x="10239" y="9942"/>
                  <a:pt x="10275" y="9942"/>
                </a:cubicBezTo>
                <a:lnTo>
                  <a:pt x="10370" y="9954"/>
                </a:lnTo>
                <a:cubicBezTo>
                  <a:pt x="10728" y="9989"/>
                  <a:pt x="11109" y="10037"/>
                  <a:pt x="11478" y="10120"/>
                </a:cubicBezTo>
                <a:cubicBezTo>
                  <a:pt x="11490" y="10132"/>
                  <a:pt x="11502" y="10144"/>
                  <a:pt x="11502" y="10156"/>
                </a:cubicBezTo>
                <a:cubicBezTo>
                  <a:pt x="11502" y="10180"/>
                  <a:pt x="11490" y="10192"/>
                  <a:pt x="11478" y="10192"/>
                </a:cubicBezTo>
                <a:cubicBezTo>
                  <a:pt x="11275" y="10240"/>
                  <a:pt x="11061" y="10275"/>
                  <a:pt x="10799" y="10311"/>
                </a:cubicBezTo>
                <a:cubicBezTo>
                  <a:pt x="10751" y="10311"/>
                  <a:pt x="10716" y="10335"/>
                  <a:pt x="10704" y="10382"/>
                </a:cubicBezTo>
                <a:cubicBezTo>
                  <a:pt x="10692" y="10418"/>
                  <a:pt x="10692" y="10466"/>
                  <a:pt x="10728" y="10490"/>
                </a:cubicBezTo>
                <a:cubicBezTo>
                  <a:pt x="10978" y="10787"/>
                  <a:pt x="11180" y="11037"/>
                  <a:pt x="11359" y="11287"/>
                </a:cubicBezTo>
                <a:cubicBezTo>
                  <a:pt x="11371" y="11299"/>
                  <a:pt x="11371" y="11323"/>
                  <a:pt x="11347" y="11335"/>
                </a:cubicBezTo>
                <a:cubicBezTo>
                  <a:pt x="11335" y="11347"/>
                  <a:pt x="11323" y="11347"/>
                  <a:pt x="11299" y="11347"/>
                </a:cubicBezTo>
                <a:cubicBezTo>
                  <a:pt x="11049" y="11168"/>
                  <a:pt x="10787" y="10966"/>
                  <a:pt x="10490" y="10716"/>
                </a:cubicBezTo>
                <a:cubicBezTo>
                  <a:pt x="10463" y="10698"/>
                  <a:pt x="10437" y="10687"/>
                  <a:pt x="10411" y="10687"/>
                </a:cubicBezTo>
                <a:cubicBezTo>
                  <a:pt x="10401" y="10687"/>
                  <a:pt x="10392" y="10689"/>
                  <a:pt x="10382" y="10692"/>
                </a:cubicBezTo>
                <a:cubicBezTo>
                  <a:pt x="10335" y="10716"/>
                  <a:pt x="10311" y="10751"/>
                  <a:pt x="10311" y="10787"/>
                </a:cubicBezTo>
                <a:cubicBezTo>
                  <a:pt x="10275" y="11061"/>
                  <a:pt x="10239" y="11275"/>
                  <a:pt x="10192" y="11466"/>
                </a:cubicBezTo>
                <a:cubicBezTo>
                  <a:pt x="10192" y="11486"/>
                  <a:pt x="10174" y="11494"/>
                  <a:pt x="10156" y="11494"/>
                </a:cubicBezTo>
                <a:cubicBezTo>
                  <a:pt x="10141" y="11494"/>
                  <a:pt x="10126" y="11488"/>
                  <a:pt x="10120" y="11478"/>
                </a:cubicBezTo>
                <a:cubicBezTo>
                  <a:pt x="10037" y="11109"/>
                  <a:pt x="9989" y="10740"/>
                  <a:pt x="9954" y="10382"/>
                </a:cubicBezTo>
                <a:lnTo>
                  <a:pt x="9942" y="10287"/>
                </a:lnTo>
                <a:cubicBezTo>
                  <a:pt x="9942" y="10251"/>
                  <a:pt x="9930" y="10228"/>
                  <a:pt x="9906" y="10216"/>
                </a:cubicBezTo>
                <a:cubicBezTo>
                  <a:pt x="9775" y="10097"/>
                  <a:pt x="9644" y="9978"/>
                  <a:pt x="9513" y="9847"/>
                </a:cubicBezTo>
                <a:cubicBezTo>
                  <a:pt x="9487" y="9829"/>
                  <a:pt x="9461" y="9818"/>
                  <a:pt x="9430" y="9818"/>
                </a:cubicBezTo>
                <a:cubicBezTo>
                  <a:pt x="9419" y="9818"/>
                  <a:pt x="9407" y="9820"/>
                  <a:pt x="9394" y="9823"/>
                </a:cubicBezTo>
                <a:cubicBezTo>
                  <a:pt x="9358" y="9847"/>
                  <a:pt x="9323" y="9882"/>
                  <a:pt x="9323" y="9918"/>
                </a:cubicBezTo>
                <a:cubicBezTo>
                  <a:pt x="9299" y="10204"/>
                  <a:pt x="9263" y="10561"/>
                  <a:pt x="9204" y="10930"/>
                </a:cubicBezTo>
                <a:cubicBezTo>
                  <a:pt x="9204" y="10942"/>
                  <a:pt x="9180" y="10954"/>
                  <a:pt x="9168" y="10954"/>
                </a:cubicBezTo>
                <a:cubicBezTo>
                  <a:pt x="9156" y="10954"/>
                  <a:pt x="9132" y="10942"/>
                  <a:pt x="9132" y="10930"/>
                </a:cubicBezTo>
                <a:cubicBezTo>
                  <a:pt x="9049" y="10430"/>
                  <a:pt x="9001" y="9930"/>
                  <a:pt x="8954" y="9430"/>
                </a:cubicBezTo>
                <a:lnTo>
                  <a:pt x="8954" y="9358"/>
                </a:lnTo>
                <a:cubicBezTo>
                  <a:pt x="8954" y="9335"/>
                  <a:pt x="8942" y="9311"/>
                  <a:pt x="8918" y="9287"/>
                </a:cubicBezTo>
                <a:lnTo>
                  <a:pt x="8882" y="9251"/>
                </a:lnTo>
                <a:cubicBezTo>
                  <a:pt x="8787" y="9168"/>
                  <a:pt x="8704" y="9085"/>
                  <a:pt x="8620" y="9001"/>
                </a:cubicBezTo>
                <a:lnTo>
                  <a:pt x="8585" y="8966"/>
                </a:lnTo>
                <a:cubicBezTo>
                  <a:pt x="8263" y="8668"/>
                  <a:pt x="7942" y="8358"/>
                  <a:pt x="7644" y="8037"/>
                </a:cubicBezTo>
                <a:cubicBezTo>
                  <a:pt x="7617" y="8010"/>
                  <a:pt x="7584" y="7997"/>
                  <a:pt x="7548" y="7997"/>
                </a:cubicBezTo>
                <a:cubicBezTo>
                  <a:pt x="7537" y="7997"/>
                  <a:pt x="7525" y="7998"/>
                  <a:pt x="7513" y="8001"/>
                </a:cubicBezTo>
                <a:cubicBezTo>
                  <a:pt x="7465" y="8025"/>
                  <a:pt x="7442" y="8073"/>
                  <a:pt x="7442" y="8108"/>
                </a:cubicBezTo>
                <a:cubicBezTo>
                  <a:pt x="7453" y="8608"/>
                  <a:pt x="7442" y="9108"/>
                  <a:pt x="7430" y="9608"/>
                </a:cubicBezTo>
                <a:cubicBezTo>
                  <a:pt x="7430" y="9847"/>
                  <a:pt x="7418" y="10085"/>
                  <a:pt x="7418" y="10335"/>
                </a:cubicBezTo>
                <a:lnTo>
                  <a:pt x="7418" y="10382"/>
                </a:lnTo>
                <a:cubicBezTo>
                  <a:pt x="7418" y="10406"/>
                  <a:pt x="7430" y="10430"/>
                  <a:pt x="7442" y="10454"/>
                </a:cubicBezTo>
                <a:lnTo>
                  <a:pt x="7549" y="10585"/>
                </a:lnTo>
                <a:cubicBezTo>
                  <a:pt x="7930" y="11025"/>
                  <a:pt x="8323" y="11478"/>
                  <a:pt x="8668" y="11954"/>
                </a:cubicBezTo>
                <a:cubicBezTo>
                  <a:pt x="8680" y="11966"/>
                  <a:pt x="8680" y="11990"/>
                  <a:pt x="8668" y="12002"/>
                </a:cubicBezTo>
                <a:cubicBezTo>
                  <a:pt x="8662" y="12008"/>
                  <a:pt x="8653" y="12011"/>
                  <a:pt x="8644" y="12011"/>
                </a:cubicBezTo>
                <a:cubicBezTo>
                  <a:pt x="8635" y="12011"/>
                  <a:pt x="8626" y="12008"/>
                  <a:pt x="8620" y="12002"/>
                </a:cubicBezTo>
                <a:cubicBezTo>
                  <a:pt x="8251" y="11716"/>
                  <a:pt x="7894" y="11418"/>
                  <a:pt x="7596" y="11156"/>
                </a:cubicBezTo>
                <a:cubicBezTo>
                  <a:pt x="7574" y="11134"/>
                  <a:pt x="7546" y="11125"/>
                  <a:pt x="7520" y="11125"/>
                </a:cubicBezTo>
                <a:cubicBezTo>
                  <a:pt x="7505" y="11125"/>
                  <a:pt x="7490" y="11128"/>
                  <a:pt x="7477" y="11132"/>
                </a:cubicBezTo>
                <a:cubicBezTo>
                  <a:pt x="7430" y="11156"/>
                  <a:pt x="7406" y="11192"/>
                  <a:pt x="7406" y="11240"/>
                </a:cubicBezTo>
                <a:cubicBezTo>
                  <a:pt x="7406" y="11490"/>
                  <a:pt x="7394" y="11752"/>
                  <a:pt x="7394" y="12002"/>
                </a:cubicBezTo>
                <a:cubicBezTo>
                  <a:pt x="7394" y="12025"/>
                  <a:pt x="7394" y="12049"/>
                  <a:pt x="7406" y="12061"/>
                </a:cubicBezTo>
                <a:cubicBezTo>
                  <a:pt x="7406" y="12073"/>
                  <a:pt x="7406" y="12085"/>
                  <a:pt x="7418" y="12085"/>
                </a:cubicBezTo>
                <a:lnTo>
                  <a:pt x="7501" y="12192"/>
                </a:lnTo>
                <a:cubicBezTo>
                  <a:pt x="7775" y="12526"/>
                  <a:pt x="8061" y="12871"/>
                  <a:pt x="8299" y="13228"/>
                </a:cubicBezTo>
                <a:cubicBezTo>
                  <a:pt x="8311" y="13252"/>
                  <a:pt x="8311" y="13264"/>
                  <a:pt x="8299" y="13276"/>
                </a:cubicBezTo>
                <a:cubicBezTo>
                  <a:pt x="8292" y="13290"/>
                  <a:pt x="8281" y="13295"/>
                  <a:pt x="8270" y="13295"/>
                </a:cubicBezTo>
                <a:cubicBezTo>
                  <a:pt x="8263" y="13295"/>
                  <a:pt x="8256" y="13292"/>
                  <a:pt x="8251" y="13288"/>
                </a:cubicBezTo>
                <a:cubicBezTo>
                  <a:pt x="7977" y="13097"/>
                  <a:pt x="7727" y="12895"/>
                  <a:pt x="7537" y="12740"/>
                </a:cubicBezTo>
                <a:cubicBezTo>
                  <a:pt x="7515" y="12725"/>
                  <a:pt x="7488" y="12715"/>
                  <a:pt x="7463" y="12715"/>
                </a:cubicBezTo>
                <a:cubicBezTo>
                  <a:pt x="7447" y="12715"/>
                  <a:pt x="7431" y="12719"/>
                  <a:pt x="7418" y="12728"/>
                </a:cubicBezTo>
                <a:cubicBezTo>
                  <a:pt x="7382" y="12740"/>
                  <a:pt x="7358" y="12776"/>
                  <a:pt x="7358" y="12823"/>
                </a:cubicBezTo>
                <a:cubicBezTo>
                  <a:pt x="7322" y="13299"/>
                  <a:pt x="7287" y="13716"/>
                  <a:pt x="7227" y="14109"/>
                </a:cubicBezTo>
                <a:cubicBezTo>
                  <a:pt x="7227" y="14127"/>
                  <a:pt x="7209" y="14136"/>
                  <a:pt x="7191" y="14136"/>
                </a:cubicBezTo>
                <a:cubicBezTo>
                  <a:pt x="7174" y="14136"/>
                  <a:pt x="7156" y="14127"/>
                  <a:pt x="7156" y="14109"/>
                </a:cubicBezTo>
                <a:cubicBezTo>
                  <a:pt x="7096" y="13704"/>
                  <a:pt x="7049" y="13288"/>
                  <a:pt x="7013" y="12811"/>
                </a:cubicBezTo>
                <a:cubicBezTo>
                  <a:pt x="7013" y="12776"/>
                  <a:pt x="6977" y="12740"/>
                  <a:pt x="6941" y="12716"/>
                </a:cubicBezTo>
                <a:lnTo>
                  <a:pt x="6906" y="12716"/>
                </a:lnTo>
                <a:cubicBezTo>
                  <a:pt x="6870" y="12716"/>
                  <a:pt x="6846" y="12716"/>
                  <a:pt x="6834" y="12740"/>
                </a:cubicBezTo>
                <a:cubicBezTo>
                  <a:pt x="6644" y="12895"/>
                  <a:pt x="6382" y="13097"/>
                  <a:pt x="6108" y="13288"/>
                </a:cubicBezTo>
                <a:cubicBezTo>
                  <a:pt x="6103" y="13292"/>
                  <a:pt x="6096" y="13295"/>
                  <a:pt x="6089" y="13295"/>
                </a:cubicBezTo>
                <a:cubicBezTo>
                  <a:pt x="6078" y="13295"/>
                  <a:pt x="6067" y="13290"/>
                  <a:pt x="6060" y="13276"/>
                </a:cubicBezTo>
                <a:cubicBezTo>
                  <a:pt x="6048" y="13264"/>
                  <a:pt x="6048" y="13252"/>
                  <a:pt x="6060" y="13228"/>
                </a:cubicBezTo>
                <a:cubicBezTo>
                  <a:pt x="6299" y="12871"/>
                  <a:pt x="6584" y="12526"/>
                  <a:pt x="6858" y="12192"/>
                </a:cubicBezTo>
                <a:lnTo>
                  <a:pt x="6941" y="12097"/>
                </a:lnTo>
                <a:cubicBezTo>
                  <a:pt x="6953" y="12073"/>
                  <a:pt x="6965" y="12049"/>
                  <a:pt x="6965" y="12014"/>
                </a:cubicBezTo>
                <a:cubicBezTo>
                  <a:pt x="6953" y="11775"/>
                  <a:pt x="6941" y="11525"/>
                  <a:pt x="6941" y="11252"/>
                </a:cubicBezTo>
                <a:cubicBezTo>
                  <a:pt x="6930" y="11204"/>
                  <a:pt x="6906" y="11168"/>
                  <a:pt x="6870" y="11156"/>
                </a:cubicBezTo>
                <a:cubicBezTo>
                  <a:pt x="6856" y="11147"/>
                  <a:pt x="6841" y="11143"/>
                  <a:pt x="6825" y="11143"/>
                </a:cubicBezTo>
                <a:cubicBezTo>
                  <a:pt x="6800" y="11143"/>
                  <a:pt x="6773" y="11153"/>
                  <a:pt x="6751" y="11168"/>
                </a:cubicBezTo>
                <a:cubicBezTo>
                  <a:pt x="6465" y="11418"/>
                  <a:pt x="6108" y="11716"/>
                  <a:pt x="5739" y="12002"/>
                </a:cubicBezTo>
                <a:cubicBezTo>
                  <a:pt x="5733" y="12008"/>
                  <a:pt x="5724" y="12011"/>
                  <a:pt x="5715" y="12011"/>
                </a:cubicBezTo>
                <a:cubicBezTo>
                  <a:pt x="5706" y="12011"/>
                  <a:pt x="5697" y="12008"/>
                  <a:pt x="5691" y="12002"/>
                </a:cubicBezTo>
                <a:cubicBezTo>
                  <a:pt x="5679" y="11990"/>
                  <a:pt x="5679" y="11966"/>
                  <a:pt x="5691" y="11954"/>
                </a:cubicBezTo>
                <a:cubicBezTo>
                  <a:pt x="6037" y="11478"/>
                  <a:pt x="6429" y="11025"/>
                  <a:pt x="6810" y="10585"/>
                </a:cubicBezTo>
                <a:lnTo>
                  <a:pt x="6894" y="10490"/>
                </a:lnTo>
                <a:cubicBezTo>
                  <a:pt x="6906" y="10466"/>
                  <a:pt x="6918" y="10442"/>
                  <a:pt x="6918" y="10406"/>
                </a:cubicBezTo>
                <a:lnTo>
                  <a:pt x="6918" y="10335"/>
                </a:lnTo>
                <a:cubicBezTo>
                  <a:pt x="6918" y="10204"/>
                  <a:pt x="6906" y="10073"/>
                  <a:pt x="6906" y="9942"/>
                </a:cubicBezTo>
                <a:lnTo>
                  <a:pt x="6906" y="9835"/>
                </a:lnTo>
                <a:cubicBezTo>
                  <a:pt x="6894" y="9275"/>
                  <a:pt x="6870" y="8692"/>
                  <a:pt x="6906" y="8108"/>
                </a:cubicBezTo>
                <a:cubicBezTo>
                  <a:pt x="6906" y="8061"/>
                  <a:pt x="6882" y="8025"/>
                  <a:pt x="6834" y="8001"/>
                </a:cubicBezTo>
                <a:cubicBezTo>
                  <a:pt x="6821" y="7997"/>
                  <a:pt x="6805" y="7994"/>
                  <a:pt x="6788" y="7994"/>
                </a:cubicBezTo>
                <a:cubicBezTo>
                  <a:pt x="6760" y="7994"/>
                  <a:pt x="6730" y="8002"/>
                  <a:pt x="6715" y="8025"/>
                </a:cubicBezTo>
                <a:cubicBezTo>
                  <a:pt x="6441" y="8299"/>
                  <a:pt x="6168" y="8573"/>
                  <a:pt x="5894" y="8835"/>
                </a:cubicBezTo>
                <a:lnTo>
                  <a:pt x="5858" y="8858"/>
                </a:lnTo>
                <a:cubicBezTo>
                  <a:pt x="5727" y="8989"/>
                  <a:pt x="5596" y="9108"/>
                  <a:pt x="5465" y="9239"/>
                </a:cubicBezTo>
                <a:lnTo>
                  <a:pt x="5441" y="9251"/>
                </a:lnTo>
                <a:cubicBezTo>
                  <a:pt x="5417" y="9275"/>
                  <a:pt x="5406" y="9299"/>
                  <a:pt x="5406" y="9323"/>
                </a:cubicBezTo>
                <a:lnTo>
                  <a:pt x="5394" y="9430"/>
                </a:lnTo>
                <a:cubicBezTo>
                  <a:pt x="5358" y="9918"/>
                  <a:pt x="5310" y="10430"/>
                  <a:pt x="5227" y="10930"/>
                </a:cubicBezTo>
                <a:cubicBezTo>
                  <a:pt x="5221" y="10948"/>
                  <a:pt x="5203" y="10957"/>
                  <a:pt x="5187" y="10957"/>
                </a:cubicBezTo>
                <a:cubicBezTo>
                  <a:pt x="5170" y="10957"/>
                  <a:pt x="5156" y="10948"/>
                  <a:pt x="5156" y="10930"/>
                </a:cubicBezTo>
                <a:cubicBezTo>
                  <a:pt x="5096" y="10561"/>
                  <a:pt x="5060" y="10192"/>
                  <a:pt x="5036" y="9906"/>
                </a:cubicBezTo>
                <a:cubicBezTo>
                  <a:pt x="5025" y="9870"/>
                  <a:pt x="5001" y="9823"/>
                  <a:pt x="4965" y="9811"/>
                </a:cubicBezTo>
                <a:cubicBezTo>
                  <a:pt x="4952" y="9808"/>
                  <a:pt x="4939" y="9806"/>
                  <a:pt x="4927" y="9806"/>
                </a:cubicBezTo>
                <a:cubicBezTo>
                  <a:pt x="4894" y="9806"/>
                  <a:pt x="4863" y="9817"/>
                  <a:pt x="4846" y="9835"/>
                </a:cubicBezTo>
                <a:cubicBezTo>
                  <a:pt x="4715" y="9954"/>
                  <a:pt x="4584" y="10085"/>
                  <a:pt x="4453" y="10204"/>
                </a:cubicBezTo>
                <a:cubicBezTo>
                  <a:pt x="4429" y="10228"/>
                  <a:pt x="4417" y="10251"/>
                  <a:pt x="4417" y="10275"/>
                </a:cubicBezTo>
                <a:lnTo>
                  <a:pt x="4405" y="10394"/>
                </a:lnTo>
                <a:cubicBezTo>
                  <a:pt x="4358" y="10751"/>
                  <a:pt x="4322" y="11121"/>
                  <a:pt x="4239" y="11478"/>
                </a:cubicBezTo>
                <a:cubicBezTo>
                  <a:pt x="4232" y="11491"/>
                  <a:pt x="4211" y="11500"/>
                  <a:pt x="4192" y="11500"/>
                </a:cubicBezTo>
                <a:cubicBezTo>
                  <a:pt x="4176" y="11500"/>
                  <a:pt x="4161" y="11494"/>
                  <a:pt x="4155" y="11478"/>
                </a:cubicBezTo>
                <a:cubicBezTo>
                  <a:pt x="4120" y="11275"/>
                  <a:pt x="4084" y="11061"/>
                  <a:pt x="4048" y="10799"/>
                </a:cubicBezTo>
                <a:cubicBezTo>
                  <a:pt x="4048" y="10751"/>
                  <a:pt x="4024" y="10716"/>
                  <a:pt x="3977" y="10704"/>
                </a:cubicBezTo>
                <a:cubicBezTo>
                  <a:pt x="3964" y="10699"/>
                  <a:pt x="3949" y="10697"/>
                  <a:pt x="3935" y="10697"/>
                </a:cubicBezTo>
                <a:cubicBezTo>
                  <a:pt x="3909" y="10697"/>
                  <a:pt x="3885" y="10705"/>
                  <a:pt x="3870" y="10728"/>
                </a:cubicBezTo>
                <a:cubicBezTo>
                  <a:pt x="3572" y="10978"/>
                  <a:pt x="3322" y="11180"/>
                  <a:pt x="3072" y="11359"/>
                </a:cubicBezTo>
                <a:cubicBezTo>
                  <a:pt x="3066" y="11365"/>
                  <a:pt x="3057" y="11368"/>
                  <a:pt x="3048" y="11368"/>
                </a:cubicBezTo>
                <a:cubicBezTo>
                  <a:pt x="3039" y="11368"/>
                  <a:pt x="3030" y="11365"/>
                  <a:pt x="3024" y="11359"/>
                </a:cubicBezTo>
                <a:cubicBezTo>
                  <a:pt x="3012" y="11335"/>
                  <a:pt x="3012" y="11323"/>
                  <a:pt x="3012" y="11311"/>
                </a:cubicBezTo>
                <a:cubicBezTo>
                  <a:pt x="3191" y="11049"/>
                  <a:pt x="3393" y="10799"/>
                  <a:pt x="3643" y="10490"/>
                </a:cubicBezTo>
                <a:cubicBezTo>
                  <a:pt x="3667" y="10466"/>
                  <a:pt x="3679" y="10418"/>
                  <a:pt x="3667" y="10382"/>
                </a:cubicBezTo>
                <a:cubicBezTo>
                  <a:pt x="3643" y="10347"/>
                  <a:pt x="3608" y="10311"/>
                  <a:pt x="3572" y="10311"/>
                </a:cubicBezTo>
                <a:cubicBezTo>
                  <a:pt x="3298" y="10275"/>
                  <a:pt x="3084" y="10240"/>
                  <a:pt x="2881" y="10204"/>
                </a:cubicBezTo>
                <a:cubicBezTo>
                  <a:pt x="2870" y="10192"/>
                  <a:pt x="2858" y="10180"/>
                  <a:pt x="2858" y="10156"/>
                </a:cubicBezTo>
                <a:cubicBezTo>
                  <a:pt x="2858" y="10144"/>
                  <a:pt x="2870" y="10132"/>
                  <a:pt x="2881" y="10120"/>
                </a:cubicBezTo>
                <a:cubicBezTo>
                  <a:pt x="3251" y="10037"/>
                  <a:pt x="3620" y="9989"/>
                  <a:pt x="3989" y="9954"/>
                </a:cubicBezTo>
                <a:lnTo>
                  <a:pt x="4072" y="9942"/>
                </a:lnTo>
                <a:cubicBezTo>
                  <a:pt x="4108" y="9942"/>
                  <a:pt x="4132" y="9930"/>
                  <a:pt x="4143" y="9906"/>
                </a:cubicBezTo>
                <a:cubicBezTo>
                  <a:pt x="4263" y="9775"/>
                  <a:pt x="4382" y="9644"/>
                  <a:pt x="4513" y="9513"/>
                </a:cubicBezTo>
                <a:cubicBezTo>
                  <a:pt x="4536" y="9478"/>
                  <a:pt x="4548" y="9442"/>
                  <a:pt x="4524" y="9394"/>
                </a:cubicBezTo>
                <a:cubicBezTo>
                  <a:pt x="4513" y="9358"/>
                  <a:pt x="4477" y="9335"/>
                  <a:pt x="4441" y="9323"/>
                </a:cubicBezTo>
                <a:cubicBezTo>
                  <a:pt x="4155" y="9299"/>
                  <a:pt x="3798" y="9263"/>
                  <a:pt x="3429" y="9204"/>
                </a:cubicBezTo>
                <a:cubicBezTo>
                  <a:pt x="3417" y="9204"/>
                  <a:pt x="3405" y="9192"/>
                  <a:pt x="3405" y="9168"/>
                </a:cubicBezTo>
                <a:cubicBezTo>
                  <a:pt x="3405" y="9156"/>
                  <a:pt x="3417" y="9132"/>
                  <a:pt x="3429" y="9132"/>
                </a:cubicBezTo>
                <a:cubicBezTo>
                  <a:pt x="3929" y="9049"/>
                  <a:pt x="4429" y="9001"/>
                  <a:pt x="4917" y="8966"/>
                </a:cubicBezTo>
                <a:lnTo>
                  <a:pt x="5013" y="8954"/>
                </a:lnTo>
                <a:cubicBezTo>
                  <a:pt x="5036" y="8942"/>
                  <a:pt x="5060" y="8930"/>
                  <a:pt x="5072" y="8918"/>
                </a:cubicBezTo>
                <a:lnTo>
                  <a:pt x="5108" y="8882"/>
                </a:lnTo>
                <a:cubicBezTo>
                  <a:pt x="5191" y="8799"/>
                  <a:pt x="5263" y="8716"/>
                  <a:pt x="5346" y="8632"/>
                </a:cubicBezTo>
                <a:lnTo>
                  <a:pt x="5394" y="8585"/>
                </a:lnTo>
                <a:cubicBezTo>
                  <a:pt x="5691" y="8275"/>
                  <a:pt x="6001" y="7942"/>
                  <a:pt x="6322" y="7644"/>
                </a:cubicBezTo>
                <a:cubicBezTo>
                  <a:pt x="6358" y="7608"/>
                  <a:pt x="6370" y="7561"/>
                  <a:pt x="6346" y="7513"/>
                </a:cubicBezTo>
                <a:cubicBezTo>
                  <a:pt x="6334" y="7477"/>
                  <a:pt x="6299" y="7453"/>
                  <a:pt x="6251" y="7442"/>
                </a:cubicBezTo>
                <a:cubicBezTo>
                  <a:pt x="6096" y="7449"/>
                  <a:pt x="5941" y="7452"/>
                  <a:pt x="5786" y="7452"/>
                </a:cubicBezTo>
                <a:cubicBezTo>
                  <a:pt x="5442" y="7452"/>
                  <a:pt x="5099" y="7438"/>
                  <a:pt x="4763" y="7430"/>
                </a:cubicBezTo>
                <a:cubicBezTo>
                  <a:pt x="4513" y="7430"/>
                  <a:pt x="4274" y="7418"/>
                  <a:pt x="4024" y="7418"/>
                </a:cubicBezTo>
                <a:lnTo>
                  <a:pt x="3977" y="7418"/>
                </a:lnTo>
                <a:cubicBezTo>
                  <a:pt x="3941" y="7418"/>
                  <a:pt x="3929" y="7430"/>
                  <a:pt x="3905" y="7442"/>
                </a:cubicBezTo>
                <a:lnTo>
                  <a:pt x="3786" y="7549"/>
                </a:lnTo>
                <a:cubicBezTo>
                  <a:pt x="3346" y="7930"/>
                  <a:pt x="2893" y="8323"/>
                  <a:pt x="2405" y="8680"/>
                </a:cubicBezTo>
                <a:cubicBezTo>
                  <a:pt x="2393" y="8680"/>
                  <a:pt x="2369" y="8680"/>
                  <a:pt x="2358" y="8668"/>
                </a:cubicBezTo>
                <a:cubicBezTo>
                  <a:pt x="2346" y="8656"/>
                  <a:pt x="2346" y="8632"/>
                  <a:pt x="2358" y="8620"/>
                </a:cubicBezTo>
                <a:cubicBezTo>
                  <a:pt x="2643" y="8239"/>
                  <a:pt x="2941" y="7894"/>
                  <a:pt x="3203" y="7596"/>
                </a:cubicBezTo>
                <a:cubicBezTo>
                  <a:pt x="3239" y="7561"/>
                  <a:pt x="3239" y="7513"/>
                  <a:pt x="3227" y="7477"/>
                </a:cubicBezTo>
                <a:cubicBezTo>
                  <a:pt x="3203" y="7430"/>
                  <a:pt x="3167" y="7406"/>
                  <a:pt x="3120" y="7406"/>
                </a:cubicBezTo>
                <a:cubicBezTo>
                  <a:pt x="2870" y="7406"/>
                  <a:pt x="2608" y="7394"/>
                  <a:pt x="2358" y="7394"/>
                </a:cubicBezTo>
                <a:cubicBezTo>
                  <a:pt x="2334" y="7394"/>
                  <a:pt x="2310" y="7394"/>
                  <a:pt x="2298" y="7406"/>
                </a:cubicBezTo>
                <a:cubicBezTo>
                  <a:pt x="2286" y="7406"/>
                  <a:pt x="2274" y="7418"/>
                  <a:pt x="2274" y="7418"/>
                </a:cubicBezTo>
                <a:lnTo>
                  <a:pt x="2179" y="7501"/>
                </a:lnTo>
                <a:cubicBezTo>
                  <a:pt x="1846" y="7775"/>
                  <a:pt x="1500" y="8061"/>
                  <a:pt x="1131" y="8299"/>
                </a:cubicBezTo>
                <a:cubicBezTo>
                  <a:pt x="1119" y="8305"/>
                  <a:pt x="1110" y="8308"/>
                  <a:pt x="1103" y="8308"/>
                </a:cubicBezTo>
                <a:cubicBezTo>
                  <a:pt x="1095" y="8308"/>
                  <a:pt x="1090" y="8305"/>
                  <a:pt x="1084" y="8299"/>
                </a:cubicBezTo>
                <a:cubicBezTo>
                  <a:pt x="1060" y="8287"/>
                  <a:pt x="1060" y="8263"/>
                  <a:pt x="1072" y="8251"/>
                </a:cubicBezTo>
                <a:cubicBezTo>
                  <a:pt x="1262" y="7977"/>
                  <a:pt x="1465" y="7727"/>
                  <a:pt x="1619" y="7537"/>
                </a:cubicBezTo>
                <a:cubicBezTo>
                  <a:pt x="1643" y="7501"/>
                  <a:pt x="1655" y="7465"/>
                  <a:pt x="1631" y="7418"/>
                </a:cubicBezTo>
                <a:cubicBezTo>
                  <a:pt x="1619" y="7382"/>
                  <a:pt x="1584" y="7358"/>
                  <a:pt x="1536" y="7358"/>
                </a:cubicBezTo>
                <a:cubicBezTo>
                  <a:pt x="1072" y="7322"/>
                  <a:pt x="643" y="7287"/>
                  <a:pt x="250" y="7227"/>
                </a:cubicBezTo>
                <a:cubicBezTo>
                  <a:pt x="238" y="7227"/>
                  <a:pt x="226" y="7215"/>
                  <a:pt x="226" y="7192"/>
                </a:cubicBezTo>
                <a:cubicBezTo>
                  <a:pt x="226" y="7180"/>
                  <a:pt x="238" y="7156"/>
                  <a:pt x="250" y="7156"/>
                </a:cubicBezTo>
                <a:cubicBezTo>
                  <a:pt x="655" y="7096"/>
                  <a:pt x="1072" y="7049"/>
                  <a:pt x="1548" y="7013"/>
                </a:cubicBezTo>
                <a:cubicBezTo>
                  <a:pt x="1584" y="7013"/>
                  <a:pt x="1619" y="6989"/>
                  <a:pt x="1643" y="6941"/>
                </a:cubicBezTo>
                <a:cubicBezTo>
                  <a:pt x="1655" y="6906"/>
                  <a:pt x="1655" y="6858"/>
                  <a:pt x="1619" y="6834"/>
                </a:cubicBezTo>
                <a:cubicBezTo>
                  <a:pt x="1465" y="6644"/>
                  <a:pt x="1262" y="6382"/>
                  <a:pt x="1072" y="6108"/>
                </a:cubicBezTo>
                <a:cubicBezTo>
                  <a:pt x="1060" y="6096"/>
                  <a:pt x="1060" y="6084"/>
                  <a:pt x="1084" y="6060"/>
                </a:cubicBezTo>
                <a:cubicBezTo>
                  <a:pt x="1084" y="6054"/>
                  <a:pt x="1090" y="6051"/>
                  <a:pt x="1098" y="6051"/>
                </a:cubicBezTo>
                <a:cubicBezTo>
                  <a:pt x="1107" y="6051"/>
                  <a:pt x="1119" y="6054"/>
                  <a:pt x="1131" y="6060"/>
                </a:cubicBezTo>
                <a:cubicBezTo>
                  <a:pt x="1500" y="6310"/>
                  <a:pt x="1846" y="6596"/>
                  <a:pt x="2179" y="6870"/>
                </a:cubicBezTo>
                <a:lnTo>
                  <a:pt x="2262" y="6941"/>
                </a:lnTo>
                <a:cubicBezTo>
                  <a:pt x="2286" y="6953"/>
                  <a:pt x="2310" y="6965"/>
                  <a:pt x="2346" y="6965"/>
                </a:cubicBezTo>
                <a:cubicBezTo>
                  <a:pt x="2584" y="6953"/>
                  <a:pt x="2834" y="6941"/>
                  <a:pt x="3108" y="6941"/>
                </a:cubicBezTo>
                <a:cubicBezTo>
                  <a:pt x="3155" y="6941"/>
                  <a:pt x="3191" y="6906"/>
                  <a:pt x="3203" y="6870"/>
                </a:cubicBezTo>
                <a:cubicBezTo>
                  <a:pt x="3227" y="6834"/>
                  <a:pt x="3215" y="6787"/>
                  <a:pt x="3191" y="6751"/>
                </a:cubicBezTo>
                <a:cubicBezTo>
                  <a:pt x="2929" y="6453"/>
                  <a:pt x="2631" y="6108"/>
                  <a:pt x="2358" y="5739"/>
                </a:cubicBezTo>
                <a:cubicBezTo>
                  <a:pt x="2346" y="5727"/>
                  <a:pt x="2346" y="5703"/>
                  <a:pt x="2358" y="5691"/>
                </a:cubicBezTo>
                <a:cubicBezTo>
                  <a:pt x="2363" y="5685"/>
                  <a:pt x="2372" y="5682"/>
                  <a:pt x="2381" y="5682"/>
                </a:cubicBezTo>
                <a:cubicBezTo>
                  <a:pt x="2390" y="5682"/>
                  <a:pt x="2399" y="5685"/>
                  <a:pt x="2405" y="5691"/>
                </a:cubicBezTo>
                <a:cubicBezTo>
                  <a:pt x="2881" y="6037"/>
                  <a:pt x="3346" y="6430"/>
                  <a:pt x="3786" y="6811"/>
                </a:cubicBezTo>
                <a:lnTo>
                  <a:pt x="3870" y="6894"/>
                </a:lnTo>
                <a:cubicBezTo>
                  <a:pt x="3893" y="6906"/>
                  <a:pt x="3929" y="6918"/>
                  <a:pt x="3953" y="6918"/>
                </a:cubicBezTo>
                <a:lnTo>
                  <a:pt x="4024" y="6918"/>
                </a:lnTo>
                <a:cubicBezTo>
                  <a:pt x="4167" y="6918"/>
                  <a:pt x="4322" y="6906"/>
                  <a:pt x="4465" y="6906"/>
                </a:cubicBezTo>
                <a:lnTo>
                  <a:pt x="4524" y="6906"/>
                </a:lnTo>
                <a:cubicBezTo>
                  <a:pt x="4848" y="6899"/>
                  <a:pt x="5179" y="6892"/>
                  <a:pt x="5513" y="6892"/>
                </a:cubicBezTo>
                <a:cubicBezTo>
                  <a:pt x="5758" y="6892"/>
                  <a:pt x="6004" y="6896"/>
                  <a:pt x="6251" y="6906"/>
                </a:cubicBezTo>
                <a:cubicBezTo>
                  <a:pt x="6299" y="6906"/>
                  <a:pt x="6334" y="6882"/>
                  <a:pt x="6358" y="6834"/>
                </a:cubicBezTo>
                <a:cubicBezTo>
                  <a:pt x="6370" y="6799"/>
                  <a:pt x="6370" y="6739"/>
                  <a:pt x="6334" y="6715"/>
                </a:cubicBezTo>
                <a:cubicBezTo>
                  <a:pt x="6048" y="6441"/>
                  <a:pt x="5787" y="6168"/>
                  <a:pt x="5525" y="5894"/>
                </a:cubicBezTo>
                <a:lnTo>
                  <a:pt x="5501" y="5858"/>
                </a:lnTo>
                <a:cubicBezTo>
                  <a:pt x="5370" y="5727"/>
                  <a:pt x="5251" y="5596"/>
                  <a:pt x="5132" y="5465"/>
                </a:cubicBezTo>
                <a:lnTo>
                  <a:pt x="5108" y="5441"/>
                </a:lnTo>
                <a:cubicBezTo>
                  <a:pt x="5084" y="5429"/>
                  <a:pt x="5060" y="5417"/>
                  <a:pt x="5036" y="5406"/>
                </a:cubicBezTo>
                <a:lnTo>
                  <a:pt x="4917" y="5394"/>
                </a:lnTo>
                <a:cubicBezTo>
                  <a:pt x="4429" y="5358"/>
                  <a:pt x="3929" y="5310"/>
                  <a:pt x="3429" y="5227"/>
                </a:cubicBezTo>
                <a:cubicBezTo>
                  <a:pt x="3417" y="5227"/>
                  <a:pt x="3405" y="5203"/>
                  <a:pt x="3405" y="5191"/>
                </a:cubicBezTo>
                <a:cubicBezTo>
                  <a:pt x="3405" y="5167"/>
                  <a:pt x="3417" y="5156"/>
                  <a:pt x="3429" y="5156"/>
                </a:cubicBezTo>
                <a:cubicBezTo>
                  <a:pt x="3810" y="5096"/>
                  <a:pt x="4191" y="5048"/>
                  <a:pt x="4453" y="5036"/>
                </a:cubicBezTo>
                <a:cubicBezTo>
                  <a:pt x="4489" y="5025"/>
                  <a:pt x="4536" y="5001"/>
                  <a:pt x="4548" y="4965"/>
                </a:cubicBezTo>
                <a:cubicBezTo>
                  <a:pt x="4560" y="4917"/>
                  <a:pt x="4548" y="4870"/>
                  <a:pt x="4524" y="4846"/>
                </a:cubicBezTo>
                <a:cubicBezTo>
                  <a:pt x="4405" y="4715"/>
                  <a:pt x="4274" y="4584"/>
                  <a:pt x="4155" y="4453"/>
                </a:cubicBezTo>
                <a:cubicBezTo>
                  <a:pt x="4132" y="4429"/>
                  <a:pt x="4108" y="4417"/>
                  <a:pt x="4084" y="4417"/>
                </a:cubicBezTo>
                <a:lnTo>
                  <a:pt x="3977" y="4405"/>
                </a:lnTo>
                <a:cubicBezTo>
                  <a:pt x="3620" y="4370"/>
                  <a:pt x="3251" y="4322"/>
                  <a:pt x="2881" y="4239"/>
                </a:cubicBezTo>
                <a:cubicBezTo>
                  <a:pt x="2870" y="4239"/>
                  <a:pt x="2858" y="4215"/>
                  <a:pt x="2858" y="4203"/>
                </a:cubicBezTo>
                <a:cubicBezTo>
                  <a:pt x="2858" y="4179"/>
                  <a:pt x="2870" y="4167"/>
                  <a:pt x="2881" y="4167"/>
                </a:cubicBezTo>
                <a:cubicBezTo>
                  <a:pt x="3084" y="4120"/>
                  <a:pt x="3298" y="4084"/>
                  <a:pt x="3560" y="4048"/>
                </a:cubicBezTo>
                <a:cubicBezTo>
                  <a:pt x="3608" y="4048"/>
                  <a:pt x="3643" y="4024"/>
                  <a:pt x="3655" y="3977"/>
                </a:cubicBezTo>
                <a:cubicBezTo>
                  <a:pt x="3667" y="3941"/>
                  <a:pt x="3667" y="3905"/>
                  <a:pt x="3632" y="3870"/>
                </a:cubicBezTo>
                <a:cubicBezTo>
                  <a:pt x="3381" y="3572"/>
                  <a:pt x="3179" y="3322"/>
                  <a:pt x="3000" y="3072"/>
                </a:cubicBezTo>
                <a:cubicBezTo>
                  <a:pt x="2989" y="3060"/>
                  <a:pt x="2989" y="3036"/>
                  <a:pt x="3000" y="3024"/>
                </a:cubicBezTo>
                <a:cubicBezTo>
                  <a:pt x="3024" y="3012"/>
                  <a:pt x="3036" y="3012"/>
                  <a:pt x="3048" y="3012"/>
                </a:cubicBezTo>
                <a:cubicBezTo>
                  <a:pt x="3310" y="3191"/>
                  <a:pt x="3572" y="3393"/>
                  <a:pt x="3870" y="3643"/>
                </a:cubicBezTo>
                <a:cubicBezTo>
                  <a:pt x="3887" y="3661"/>
                  <a:pt x="3917" y="3672"/>
                  <a:pt x="3946" y="3672"/>
                </a:cubicBezTo>
                <a:cubicBezTo>
                  <a:pt x="3957" y="3672"/>
                  <a:pt x="3967" y="3670"/>
                  <a:pt x="3977" y="3667"/>
                </a:cubicBezTo>
                <a:cubicBezTo>
                  <a:pt x="4013" y="3643"/>
                  <a:pt x="4048" y="3620"/>
                  <a:pt x="4048" y="3572"/>
                </a:cubicBezTo>
                <a:cubicBezTo>
                  <a:pt x="4072" y="3405"/>
                  <a:pt x="4108" y="3143"/>
                  <a:pt x="4155" y="2893"/>
                </a:cubicBezTo>
                <a:cubicBezTo>
                  <a:pt x="4161" y="2876"/>
                  <a:pt x="4179" y="2867"/>
                  <a:pt x="4197" y="2867"/>
                </a:cubicBezTo>
                <a:cubicBezTo>
                  <a:pt x="4215" y="2867"/>
                  <a:pt x="4233" y="2876"/>
                  <a:pt x="4239" y="2893"/>
                </a:cubicBezTo>
                <a:cubicBezTo>
                  <a:pt x="4322" y="3251"/>
                  <a:pt x="4370" y="3620"/>
                  <a:pt x="4405" y="3977"/>
                </a:cubicBezTo>
                <a:lnTo>
                  <a:pt x="4417" y="4084"/>
                </a:lnTo>
                <a:cubicBezTo>
                  <a:pt x="4417" y="4108"/>
                  <a:pt x="4429" y="4132"/>
                  <a:pt x="4453" y="4155"/>
                </a:cubicBezTo>
                <a:cubicBezTo>
                  <a:pt x="4584" y="4263"/>
                  <a:pt x="4715" y="4382"/>
                  <a:pt x="4846" y="4513"/>
                </a:cubicBezTo>
                <a:cubicBezTo>
                  <a:pt x="4872" y="4530"/>
                  <a:pt x="4898" y="4541"/>
                  <a:pt x="4929" y="4541"/>
                </a:cubicBezTo>
                <a:cubicBezTo>
                  <a:pt x="4940" y="4541"/>
                  <a:pt x="4952" y="4540"/>
                  <a:pt x="4965" y="4536"/>
                </a:cubicBezTo>
                <a:cubicBezTo>
                  <a:pt x="5001" y="4513"/>
                  <a:pt x="5025" y="4477"/>
                  <a:pt x="5036" y="4441"/>
                </a:cubicBezTo>
                <a:cubicBezTo>
                  <a:pt x="5048" y="4191"/>
                  <a:pt x="5084" y="3810"/>
                  <a:pt x="5156" y="3429"/>
                </a:cubicBezTo>
                <a:cubicBezTo>
                  <a:pt x="5156" y="3411"/>
                  <a:pt x="5170" y="3402"/>
                  <a:pt x="5187" y="3402"/>
                </a:cubicBezTo>
                <a:cubicBezTo>
                  <a:pt x="5203" y="3402"/>
                  <a:pt x="5221" y="3411"/>
                  <a:pt x="5227" y="3429"/>
                </a:cubicBezTo>
                <a:cubicBezTo>
                  <a:pt x="5310" y="3929"/>
                  <a:pt x="5358" y="4429"/>
                  <a:pt x="5394" y="4929"/>
                </a:cubicBezTo>
                <a:lnTo>
                  <a:pt x="5406" y="5013"/>
                </a:lnTo>
                <a:cubicBezTo>
                  <a:pt x="5417" y="5036"/>
                  <a:pt x="5429" y="5060"/>
                  <a:pt x="5441" y="5072"/>
                </a:cubicBezTo>
                <a:lnTo>
                  <a:pt x="5477" y="5108"/>
                </a:lnTo>
                <a:cubicBezTo>
                  <a:pt x="5572" y="5203"/>
                  <a:pt x="5679" y="5298"/>
                  <a:pt x="5775" y="5394"/>
                </a:cubicBezTo>
                <a:cubicBezTo>
                  <a:pt x="6084" y="5691"/>
                  <a:pt x="6418" y="6001"/>
                  <a:pt x="6715" y="6322"/>
                </a:cubicBezTo>
                <a:cubicBezTo>
                  <a:pt x="6742" y="6349"/>
                  <a:pt x="6776" y="6363"/>
                  <a:pt x="6811" y="6363"/>
                </a:cubicBezTo>
                <a:cubicBezTo>
                  <a:pt x="6822" y="6363"/>
                  <a:pt x="6834" y="6361"/>
                  <a:pt x="6846" y="6358"/>
                </a:cubicBezTo>
                <a:cubicBezTo>
                  <a:pt x="6882" y="6334"/>
                  <a:pt x="6918" y="6299"/>
                  <a:pt x="6918" y="6251"/>
                </a:cubicBezTo>
                <a:cubicBezTo>
                  <a:pt x="6894" y="5751"/>
                  <a:pt x="6918" y="5251"/>
                  <a:pt x="6930" y="4751"/>
                </a:cubicBezTo>
                <a:cubicBezTo>
                  <a:pt x="6930" y="4513"/>
                  <a:pt x="6941" y="4274"/>
                  <a:pt x="6941" y="4036"/>
                </a:cubicBezTo>
                <a:lnTo>
                  <a:pt x="6941" y="3977"/>
                </a:lnTo>
                <a:cubicBezTo>
                  <a:pt x="6941" y="3953"/>
                  <a:pt x="6930" y="3929"/>
                  <a:pt x="6918" y="3905"/>
                </a:cubicBezTo>
                <a:lnTo>
                  <a:pt x="6822" y="3786"/>
                </a:lnTo>
                <a:cubicBezTo>
                  <a:pt x="6429" y="3346"/>
                  <a:pt x="6037" y="2893"/>
                  <a:pt x="5691" y="2405"/>
                </a:cubicBezTo>
                <a:cubicBezTo>
                  <a:pt x="5679" y="2393"/>
                  <a:pt x="5679" y="2381"/>
                  <a:pt x="5691" y="2358"/>
                </a:cubicBezTo>
                <a:cubicBezTo>
                  <a:pt x="5697" y="2352"/>
                  <a:pt x="5706" y="2349"/>
                  <a:pt x="5715" y="2349"/>
                </a:cubicBezTo>
                <a:cubicBezTo>
                  <a:pt x="5724" y="2349"/>
                  <a:pt x="5733" y="2352"/>
                  <a:pt x="5739" y="2358"/>
                </a:cubicBezTo>
                <a:cubicBezTo>
                  <a:pt x="6108" y="2643"/>
                  <a:pt x="6453" y="2929"/>
                  <a:pt x="6763" y="3203"/>
                </a:cubicBezTo>
                <a:cubicBezTo>
                  <a:pt x="6785" y="3226"/>
                  <a:pt x="6813" y="3234"/>
                  <a:pt x="6839" y="3234"/>
                </a:cubicBezTo>
                <a:cubicBezTo>
                  <a:pt x="6854" y="3234"/>
                  <a:pt x="6869" y="3231"/>
                  <a:pt x="6882" y="3227"/>
                </a:cubicBezTo>
                <a:cubicBezTo>
                  <a:pt x="6930" y="3203"/>
                  <a:pt x="6953" y="3167"/>
                  <a:pt x="6953" y="3120"/>
                </a:cubicBezTo>
                <a:cubicBezTo>
                  <a:pt x="6953" y="2870"/>
                  <a:pt x="6965" y="2608"/>
                  <a:pt x="6965" y="2358"/>
                </a:cubicBezTo>
                <a:cubicBezTo>
                  <a:pt x="6965" y="2334"/>
                  <a:pt x="6965" y="2310"/>
                  <a:pt x="6953" y="2298"/>
                </a:cubicBezTo>
                <a:cubicBezTo>
                  <a:pt x="6953" y="2286"/>
                  <a:pt x="6941" y="2274"/>
                  <a:pt x="6941" y="2274"/>
                </a:cubicBezTo>
                <a:lnTo>
                  <a:pt x="6858" y="2167"/>
                </a:lnTo>
                <a:cubicBezTo>
                  <a:pt x="6584" y="1834"/>
                  <a:pt x="6299" y="1488"/>
                  <a:pt x="6060" y="1131"/>
                </a:cubicBezTo>
                <a:cubicBezTo>
                  <a:pt x="6048" y="1107"/>
                  <a:pt x="6048" y="1096"/>
                  <a:pt x="6060" y="1084"/>
                </a:cubicBezTo>
                <a:cubicBezTo>
                  <a:pt x="6069" y="1075"/>
                  <a:pt x="6083" y="1067"/>
                  <a:pt x="6095" y="1067"/>
                </a:cubicBezTo>
                <a:cubicBezTo>
                  <a:pt x="6100" y="1067"/>
                  <a:pt x="6105" y="1068"/>
                  <a:pt x="6108" y="1072"/>
                </a:cubicBezTo>
                <a:cubicBezTo>
                  <a:pt x="6382" y="1262"/>
                  <a:pt x="6632" y="1465"/>
                  <a:pt x="6822" y="1619"/>
                </a:cubicBezTo>
                <a:cubicBezTo>
                  <a:pt x="6844" y="1634"/>
                  <a:pt x="6867" y="1644"/>
                  <a:pt x="6891" y="1644"/>
                </a:cubicBezTo>
                <a:cubicBezTo>
                  <a:pt x="6907" y="1644"/>
                  <a:pt x="6923" y="1640"/>
                  <a:pt x="6941" y="1631"/>
                </a:cubicBezTo>
                <a:cubicBezTo>
                  <a:pt x="6977" y="1619"/>
                  <a:pt x="7001" y="1584"/>
                  <a:pt x="7001" y="1536"/>
                </a:cubicBezTo>
                <a:cubicBezTo>
                  <a:pt x="7037" y="1072"/>
                  <a:pt x="7072" y="643"/>
                  <a:pt x="7132" y="250"/>
                </a:cubicBezTo>
                <a:cubicBezTo>
                  <a:pt x="7132" y="238"/>
                  <a:pt x="7144" y="226"/>
                  <a:pt x="7156" y="226"/>
                </a:cubicBezTo>
                <a:close/>
                <a:moveTo>
                  <a:pt x="7168" y="0"/>
                </a:moveTo>
                <a:cubicBezTo>
                  <a:pt x="7025" y="0"/>
                  <a:pt x="6918" y="95"/>
                  <a:pt x="6906" y="226"/>
                </a:cubicBezTo>
                <a:cubicBezTo>
                  <a:pt x="6858" y="560"/>
                  <a:pt x="6822" y="917"/>
                  <a:pt x="6799" y="1310"/>
                </a:cubicBezTo>
                <a:cubicBezTo>
                  <a:pt x="6632" y="1179"/>
                  <a:pt x="6441" y="1036"/>
                  <a:pt x="6239" y="893"/>
                </a:cubicBezTo>
                <a:cubicBezTo>
                  <a:pt x="6192" y="862"/>
                  <a:pt x="6139" y="846"/>
                  <a:pt x="6088" y="846"/>
                </a:cubicBezTo>
                <a:cubicBezTo>
                  <a:pt x="6023" y="846"/>
                  <a:pt x="5959" y="870"/>
                  <a:pt x="5906" y="917"/>
                </a:cubicBezTo>
                <a:cubicBezTo>
                  <a:pt x="5822" y="1012"/>
                  <a:pt x="5798" y="1143"/>
                  <a:pt x="5870" y="1250"/>
                </a:cubicBezTo>
                <a:cubicBezTo>
                  <a:pt x="6120" y="1631"/>
                  <a:pt x="6406" y="1977"/>
                  <a:pt x="6680" y="2310"/>
                </a:cubicBezTo>
                <a:lnTo>
                  <a:pt x="6739" y="2381"/>
                </a:lnTo>
                <a:cubicBezTo>
                  <a:pt x="6739" y="2548"/>
                  <a:pt x="6739" y="2715"/>
                  <a:pt x="6727" y="2881"/>
                </a:cubicBezTo>
                <a:cubicBezTo>
                  <a:pt x="6465" y="2655"/>
                  <a:pt x="6179" y="2417"/>
                  <a:pt x="5870" y="2179"/>
                </a:cubicBezTo>
                <a:cubicBezTo>
                  <a:pt x="5827" y="2141"/>
                  <a:pt x="5774" y="2123"/>
                  <a:pt x="5721" y="2123"/>
                </a:cubicBezTo>
                <a:cubicBezTo>
                  <a:pt x="5656" y="2123"/>
                  <a:pt x="5589" y="2150"/>
                  <a:pt x="5537" y="2203"/>
                </a:cubicBezTo>
                <a:cubicBezTo>
                  <a:pt x="5441" y="2298"/>
                  <a:pt x="5429" y="2441"/>
                  <a:pt x="5501" y="2536"/>
                </a:cubicBezTo>
                <a:cubicBezTo>
                  <a:pt x="5870" y="3024"/>
                  <a:pt x="6263" y="3489"/>
                  <a:pt x="6644" y="3941"/>
                </a:cubicBezTo>
                <a:lnTo>
                  <a:pt x="6715" y="4013"/>
                </a:lnTo>
                <a:lnTo>
                  <a:pt x="6715" y="4024"/>
                </a:lnTo>
                <a:cubicBezTo>
                  <a:pt x="6715" y="4263"/>
                  <a:pt x="6703" y="4501"/>
                  <a:pt x="6703" y="4751"/>
                </a:cubicBezTo>
                <a:cubicBezTo>
                  <a:pt x="6691" y="5156"/>
                  <a:pt x="6680" y="5560"/>
                  <a:pt x="6680" y="5965"/>
                </a:cubicBezTo>
                <a:cubicBezTo>
                  <a:pt x="6441" y="5703"/>
                  <a:pt x="6179" y="5465"/>
                  <a:pt x="5929" y="5227"/>
                </a:cubicBezTo>
                <a:cubicBezTo>
                  <a:pt x="5834" y="5132"/>
                  <a:pt x="5727" y="5036"/>
                  <a:pt x="5632" y="4953"/>
                </a:cubicBezTo>
                <a:lnTo>
                  <a:pt x="5620" y="4906"/>
                </a:lnTo>
                <a:cubicBezTo>
                  <a:pt x="5572" y="4405"/>
                  <a:pt x="5537" y="3893"/>
                  <a:pt x="5441" y="3393"/>
                </a:cubicBezTo>
                <a:cubicBezTo>
                  <a:pt x="5417" y="3274"/>
                  <a:pt x="5310" y="3179"/>
                  <a:pt x="5179" y="3179"/>
                </a:cubicBezTo>
                <a:cubicBezTo>
                  <a:pt x="5060" y="3179"/>
                  <a:pt x="4953" y="3274"/>
                  <a:pt x="4929" y="3393"/>
                </a:cubicBezTo>
                <a:cubicBezTo>
                  <a:pt x="4882" y="3679"/>
                  <a:pt x="4858" y="3965"/>
                  <a:pt x="4834" y="4191"/>
                </a:cubicBezTo>
                <a:cubicBezTo>
                  <a:pt x="4763" y="4132"/>
                  <a:pt x="4703" y="4072"/>
                  <a:pt x="4632" y="4013"/>
                </a:cubicBezTo>
                <a:lnTo>
                  <a:pt x="4632" y="3953"/>
                </a:lnTo>
                <a:cubicBezTo>
                  <a:pt x="4584" y="3584"/>
                  <a:pt x="4536" y="3215"/>
                  <a:pt x="4453" y="2834"/>
                </a:cubicBezTo>
                <a:cubicBezTo>
                  <a:pt x="4429" y="2715"/>
                  <a:pt x="4322" y="2631"/>
                  <a:pt x="4191" y="2631"/>
                </a:cubicBezTo>
                <a:cubicBezTo>
                  <a:pt x="4072" y="2631"/>
                  <a:pt x="3965" y="2715"/>
                  <a:pt x="3941" y="2834"/>
                </a:cubicBezTo>
                <a:cubicBezTo>
                  <a:pt x="3905" y="3012"/>
                  <a:pt x="3870" y="3191"/>
                  <a:pt x="3858" y="3346"/>
                </a:cubicBezTo>
                <a:cubicBezTo>
                  <a:pt x="3608" y="3143"/>
                  <a:pt x="3393" y="2989"/>
                  <a:pt x="3179" y="2834"/>
                </a:cubicBezTo>
                <a:cubicBezTo>
                  <a:pt x="3133" y="2803"/>
                  <a:pt x="3083" y="2788"/>
                  <a:pt x="3033" y="2788"/>
                </a:cubicBezTo>
                <a:cubicBezTo>
                  <a:pt x="2966" y="2788"/>
                  <a:pt x="2900" y="2815"/>
                  <a:pt x="2846" y="2870"/>
                </a:cubicBezTo>
                <a:cubicBezTo>
                  <a:pt x="2762" y="2953"/>
                  <a:pt x="2750" y="3096"/>
                  <a:pt x="2822" y="3203"/>
                </a:cubicBezTo>
                <a:cubicBezTo>
                  <a:pt x="2965" y="3405"/>
                  <a:pt x="3131" y="3620"/>
                  <a:pt x="3334" y="3858"/>
                </a:cubicBezTo>
                <a:cubicBezTo>
                  <a:pt x="3143" y="3882"/>
                  <a:pt x="2989" y="3905"/>
                  <a:pt x="2834" y="3941"/>
                </a:cubicBezTo>
                <a:cubicBezTo>
                  <a:pt x="2715" y="3965"/>
                  <a:pt x="2631" y="4072"/>
                  <a:pt x="2631" y="4203"/>
                </a:cubicBezTo>
                <a:cubicBezTo>
                  <a:pt x="2631" y="4322"/>
                  <a:pt x="2715" y="4429"/>
                  <a:pt x="2834" y="4453"/>
                </a:cubicBezTo>
                <a:cubicBezTo>
                  <a:pt x="3215" y="4548"/>
                  <a:pt x="3584" y="4584"/>
                  <a:pt x="3953" y="4632"/>
                </a:cubicBezTo>
                <a:lnTo>
                  <a:pt x="4024" y="4632"/>
                </a:lnTo>
                <a:cubicBezTo>
                  <a:pt x="4084" y="4703"/>
                  <a:pt x="4143" y="4763"/>
                  <a:pt x="4203" y="4834"/>
                </a:cubicBezTo>
                <a:cubicBezTo>
                  <a:pt x="3965" y="4858"/>
                  <a:pt x="3679" y="4882"/>
                  <a:pt x="3393" y="4929"/>
                </a:cubicBezTo>
                <a:cubicBezTo>
                  <a:pt x="3274" y="4953"/>
                  <a:pt x="3179" y="5060"/>
                  <a:pt x="3179" y="5191"/>
                </a:cubicBezTo>
                <a:cubicBezTo>
                  <a:pt x="3179" y="5310"/>
                  <a:pt x="3262" y="5429"/>
                  <a:pt x="3393" y="5441"/>
                </a:cubicBezTo>
                <a:cubicBezTo>
                  <a:pt x="3893" y="5537"/>
                  <a:pt x="4405" y="5584"/>
                  <a:pt x="4894" y="5620"/>
                </a:cubicBezTo>
                <a:lnTo>
                  <a:pt x="4977" y="5632"/>
                </a:lnTo>
                <a:cubicBezTo>
                  <a:pt x="5096" y="5751"/>
                  <a:pt x="5215" y="5882"/>
                  <a:pt x="5334" y="6013"/>
                </a:cubicBezTo>
                <a:lnTo>
                  <a:pt x="5370" y="6049"/>
                </a:lnTo>
                <a:cubicBezTo>
                  <a:pt x="5560" y="6251"/>
                  <a:pt x="5763" y="6465"/>
                  <a:pt x="5965" y="6668"/>
                </a:cubicBezTo>
                <a:cubicBezTo>
                  <a:pt x="5822" y="6664"/>
                  <a:pt x="5679" y="6663"/>
                  <a:pt x="5536" y="6663"/>
                </a:cubicBezTo>
                <a:cubicBezTo>
                  <a:pt x="5192" y="6663"/>
                  <a:pt x="4849" y="6671"/>
                  <a:pt x="4513" y="6680"/>
                </a:cubicBezTo>
                <a:lnTo>
                  <a:pt x="4453" y="6680"/>
                </a:lnTo>
                <a:cubicBezTo>
                  <a:pt x="4310" y="6691"/>
                  <a:pt x="4167" y="6691"/>
                  <a:pt x="4024" y="6691"/>
                </a:cubicBezTo>
                <a:lnTo>
                  <a:pt x="3989" y="6691"/>
                </a:lnTo>
                <a:lnTo>
                  <a:pt x="3929" y="6644"/>
                </a:lnTo>
                <a:cubicBezTo>
                  <a:pt x="3489" y="6263"/>
                  <a:pt x="3024" y="5870"/>
                  <a:pt x="2548" y="5513"/>
                </a:cubicBezTo>
                <a:cubicBezTo>
                  <a:pt x="2500" y="5475"/>
                  <a:pt x="2444" y="5457"/>
                  <a:pt x="2389" y="5457"/>
                </a:cubicBezTo>
                <a:cubicBezTo>
                  <a:pt x="2322" y="5457"/>
                  <a:pt x="2255" y="5484"/>
                  <a:pt x="2203" y="5537"/>
                </a:cubicBezTo>
                <a:cubicBezTo>
                  <a:pt x="2108" y="5632"/>
                  <a:pt x="2096" y="5775"/>
                  <a:pt x="2179" y="5870"/>
                </a:cubicBezTo>
                <a:cubicBezTo>
                  <a:pt x="2405" y="6179"/>
                  <a:pt x="2643" y="6465"/>
                  <a:pt x="2870" y="6715"/>
                </a:cubicBezTo>
                <a:cubicBezTo>
                  <a:pt x="2703" y="6727"/>
                  <a:pt x="2536" y="6727"/>
                  <a:pt x="2381" y="6739"/>
                </a:cubicBezTo>
                <a:lnTo>
                  <a:pt x="2322" y="6703"/>
                </a:lnTo>
                <a:cubicBezTo>
                  <a:pt x="1988" y="6418"/>
                  <a:pt x="1631" y="6132"/>
                  <a:pt x="1250" y="5870"/>
                </a:cubicBezTo>
                <a:cubicBezTo>
                  <a:pt x="1207" y="5841"/>
                  <a:pt x="1159" y="5828"/>
                  <a:pt x="1112" y="5828"/>
                </a:cubicBezTo>
                <a:cubicBezTo>
                  <a:pt x="1043" y="5828"/>
                  <a:pt x="973" y="5856"/>
                  <a:pt x="917" y="5906"/>
                </a:cubicBezTo>
                <a:cubicBezTo>
                  <a:pt x="834" y="6001"/>
                  <a:pt x="822" y="6132"/>
                  <a:pt x="893" y="6239"/>
                </a:cubicBezTo>
                <a:cubicBezTo>
                  <a:pt x="1036" y="6441"/>
                  <a:pt x="1179" y="6644"/>
                  <a:pt x="1322" y="6811"/>
                </a:cubicBezTo>
                <a:cubicBezTo>
                  <a:pt x="929" y="6846"/>
                  <a:pt x="560" y="6882"/>
                  <a:pt x="214" y="6941"/>
                </a:cubicBezTo>
                <a:cubicBezTo>
                  <a:pt x="95" y="6953"/>
                  <a:pt x="0" y="7061"/>
                  <a:pt x="0" y="7192"/>
                </a:cubicBezTo>
                <a:cubicBezTo>
                  <a:pt x="0" y="7322"/>
                  <a:pt x="95" y="7442"/>
                  <a:pt x="214" y="7453"/>
                </a:cubicBezTo>
                <a:cubicBezTo>
                  <a:pt x="560" y="7501"/>
                  <a:pt x="917" y="7537"/>
                  <a:pt x="1310" y="7561"/>
                </a:cubicBezTo>
                <a:cubicBezTo>
                  <a:pt x="1179" y="7727"/>
                  <a:pt x="1024" y="7918"/>
                  <a:pt x="893" y="8120"/>
                </a:cubicBezTo>
                <a:cubicBezTo>
                  <a:pt x="822" y="8227"/>
                  <a:pt x="834" y="8358"/>
                  <a:pt x="917" y="8454"/>
                </a:cubicBezTo>
                <a:cubicBezTo>
                  <a:pt x="971" y="8508"/>
                  <a:pt x="1037" y="8535"/>
                  <a:pt x="1104" y="8535"/>
                </a:cubicBezTo>
                <a:cubicBezTo>
                  <a:pt x="1154" y="8535"/>
                  <a:pt x="1204" y="8520"/>
                  <a:pt x="1250" y="8489"/>
                </a:cubicBezTo>
                <a:cubicBezTo>
                  <a:pt x="1631" y="8239"/>
                  <a:pt x="1977" y="7954"/>
                  <a:pt x="2310" y="7668"/>
                </a:cubicBezTo>
                <a:lnTo>
                  <a:pt x="2381" y="7620"/>
                </a:lnTo>
                <a:cubicBezTo>
                  <a:pt x="2548" y="7620"/>
                  <a:pt x="2715" y="7620"/>
                  <a:pt x="2881" y="7632"/>
                </a:cubicBezTo>
                <a:cubicBezTo>
                  <a:pt x="2655" y="7882"/>
                  <a:pt x="2417" y="8180"/>
                  <a:pt x="2179" y="8489"/>
                </a:cubicBezTo>
                <a:cubicBezTo>
                  <a:pt x="2096" y="8585"/>
                  <a:pt x="2108" y="8727"/>
                  <a:pt x="2203" y="8823"/>
                </a:cubicBezTo>
                <a:cubicBezTo>
                  <a:pt x="2257" y="8877"/>
                  <a:pt x="2327" y="8904"/>
                  <a:pt x="2395" y="8904"/>
                </a:cubicBezTo>
                <a:cubicBezTo>
                  <a:pt x="2446" y="8904"/>
                  <a:pt x="2495" y="8889"/>
                  <a:pt x="2536" y="8858"/>
                </a:cubicBezTo>
                <a:cubicBezTo>
                  <a:pt x="3024" y="8489"/>
                  <a:pt x="3489" y="8096"/>
                  <a:pt x="3929" y="7715"/>
                </a:cubicBezTo>
                <a:lnTo>
                  <a:pt x="4013" y="7644"/>
                </a:lnTo>
                <a:lnTo>
                  <a:pt x="4024" y="7644"/>
                </a:lnTo>
                <a:cubicBezTo>
                  <a:pt x="4263" y="7644"/>
                  <a:pt x="4513" y="7656"/>
                  <a:pt x="4751" y="7656"/>
                </a:cubicBezTo>
                <a:cubicBezTo>
                  <a:pt x="5156" y="7668"/>
                  <a:pt x="5560" y="7680"/>
                  <a:pt x="5965" y="7680"/>
                </a:cubicBezTo>
                <a:cubicBezTo>
                  <a:pt x="5703" y="7918"/>
                  <a:pt x="5465" y="8180"/>
                  <a:pt x="5227" y="8430"/>
                </a:cubicBezTo>
                <a:lnTo>
                  <a:pt x="5179" y="8477"/>
                </a:lnTo>
                <a:cubicBezTo>
                  <a:pt x="5108" y="8561"/>
                  <a:pt x="5025" y="8644"/>
                  <a:pt x="4953" y="8727"/>
                </a:cubicBezTo>
                <a:lnTo>
                  <a:pt x="4941" y="8727"/>
                </a:lnTo>
                <a:lnTo>
                  <a:pt x="4894" y="8739"/>
                </a:lnTo>
                <a:cubicBezTo>
                  <a:pt x="4405" y="8775"/>
                  <a:pt x="3905" y="8823"/>
                  <a:pt x="3393" y="8918"/>
                </a:cubicBezTo>
                <a:cubicBezTo>
                  <a:pt x="3262" y="8942"/>
                  <a:pt x="3179" y="9049"/>
                  <a:pt x="3179" y="9168"/>
                </a:cubicBezTo>
                <a:cubicBezTo>
                  <a:pt x="3179" y="9299"/>
                  <a:pt x="3274" y="9406"/>
                  <a:pt x="3393" y="9430"/>
                </a:cubicBezTo>
                <a:cubicBezTo>
                  <a:pt x="3679" y="9478"/>
                  <a:pt x="3953" y="9501"/>
                  <a:pt x="4191" y="9525"/>
                </a:cubicBezTo>
                <a:cubicBezTo>
                  <a:pt x="4132" y="9597"/>
                  <a:pt x="4072" y="9656"/>
                  <a:pt x="4013" y="9728"/>
                </a:cubicBezTo>
                <a:lnTo>
                  <a:pt x="3953" y="9728"/>
                </a:lnTo>
                <a:cubicBezTo>
                  <a:pt x="3596" y="9775"/>
                  <a:pt x="3215" y="9823"/>
                  <a:pt x="2834" y="9906"/>
                </a:cubicBezTo>
                <a:cubicBezTo>
                  <a:pt x="2715" y="9930"/>
                  <a:pt x="2631" y="10037"/>
                  <a:pt x="2631" y="10168"/>
                </a:cubicBezTo>
                <a:cubicBezTo>
                  <a:pt x="2631" y="10287"/>
                  <a:pt x="2715" y="10394"/>
                  <a:pt x="2834" y="10418"/>
                </a:cubicBezTo>
                <a:cubicBezTo>
                  <a:pt x="2989" y="10454"/>
                  <a:pt x="3155" y="10478"/>
                  <a:pt x="3346" y="10501"/>
                </a:cubicBezTo>
                <a:cubicBezTo>
                  <a:pt x="3143" y="10751"/>
                  <a:pt x="2977" y="10966"/>
                  <a:pt x="2834" y="11180"/>
                </a:cubicBezTo>
                <a:cubicBezTo>
                  <a:pt x="2762" y="11287"/>
                  <a:pt x="2774" y="11418"/>
                  <a:pt x="2870" y="11513"/>
                </a:cubicBezTo>
                <a:cubicBezTo>
                  <a:pt x="2915" y="11566"/>
                  <a:pt x="2979" y="11593"/>
                  <a:pt x="3045" y="11593"/>
                </a:cubicBezTo>
                <a:cubicBezTo>
                  <a:pt x="3099" y="11593"/>
                  <a:pt x="3155" y="11575"/>
                  <a:pt x="3203" y="11537"/>
                </a:cubicBezTo>
                <a:cubicBezTo>
                  <a:pt x="3405" y="11394"/>
                  <a:pt x="3620" y="11228"/>
                  <a:pt x="3858" y="11025"/>
                </a:cubicBezTo>
                <a:cubicBezTo>
                  <a:pt x="3882" y="11216"/>
                  <a:pt x="3905" y="11371"/>
                  <a:pt x="3941" y="11525"/>
                </a:cubicBezTo>
                <a:cubicBezTo>
                  <a:pt x="3965" y="11644"/>
                  <a:pt x="4072" y="11728"/>
                  <a:pt x="4203" y="11728"/>
                </a:cubicBezTo>
                <a:cubicBezTo>
                  <a:pt x="4322" y="11728"/>
                  <a:pt x="4429" y="11644"/>
                  <a:pt x="4453" y="11525"/>
                </a:cubicBezTo>
                <a:cubicBezTo>
                  <a:pt x="4536" y="11156"/>
                  <a:pt x="4584" y="10775"/>
                  <a:pt x="4632" y="10418"/>
                </a:cubicBezTo>
                <a:lnTo>
                  <a:pt x="4632" y="10335"/>
                </a:lnTo>
                <a:cubicBezTo>
                  <a:pt x="4703" y="10275"/>
                  <a:pt x="4763" y="10216"/>
                  <a:pt x="4834" y="10156"/>
                </a:cubicBezTo>
                <a:cubicBezTo>
                  <a:pt x="4858" y="10394"/>
                  <a:pt x="4882" y="10680"/>
                  <a:pt x="4929" y="10966"/>
                </a:cubicBezTo>
                <a:cubicBezTo>
                  <a:pt x="4953" y="11085"/>
                  <a:pt x="5060" y="11180"/>
                  <a:pt x="5191" y="11180"/>
                </a:cubicBezTo>
                <a:cubicBezTo>
                  <a:pt x="5310" y="11180"/>
                  <a:pt x="5417" y="11085"/>
                  <a:pt x="5441" y="10966"/>
                </a:cubicBezTo>
                <a:cubicBezTo>
                  <a:pt x="5537" y="10454"/>
                  <a:pt x="5584" y="9942"/>
                  <a:pt x="5620" y="9454"/>
                </a:cubicBezTo>
                <a:lnTo>
                  <a:pt x="5632" y="9382"/>
                </a:lnTo>
                <a:cubicBezTo>
                  <a:pt x="5751" y="9263"/>
                  <a:pt x="5882" y="9144"/>
                  <a:pt x="6013" y="9025"/>
                </a:cubicBezTo>
                <a:lnTo>
                  <a:pt x="6048" y="8989"/>
                </a:lnTo>
                <a:cubicBezTo>
                  <a:pt x="6251" y="8799"/>
                  <a:pt x="6465" y="8596"/>
                  <a:pt x="6668" y="8394"/>
                </a:cubicBezTo>
                <a:lnTo>
                  <a:pt x="6668" y="8394"/>
                </a:lnTo>
                <a:cubicBezTo>
                  <a:pt x="6656" y="8882"/>
                  <a:pt x="6668" y="9370"/>
                  <a:pt x="6680" y="9847"/>
                </a:cubicBezTo>
                <a:lnTo>
                  <a:pt x="6680" y="9942"/>
                </a:lnTo>
                <a:cubicBezTo>
                  <a:pt x="6691" y="10073"/>
                  <a:pt x="6691" y="10204"/>
                  <a:pt x="6691" y="10335"/>
                </a:cubicBezTo>
                <a:lnTo>
                  <a:pt x="6691" y="10370"/>
                </a:lnTo>
                <a:lnTo>
                  <a:pt x="6632" y="10442"/>
                </a:lnTo>
                <a:cubicBezTo>
                  <a:pt x="6251" y="10882"/>
                  <a:pt x="5858" y="11335"/>
                  <a:pt x="5513" y="11823"/>
                </a:cubicBezTo>
                <a:cubicBezTo>
                  <a:pt x="5429" y="11918"/>
                  <a:pt x="5441" y="12061"/>
                  <a:pt x="5537" y="12156"/>
                </a:cubicBezTo>
                <a:cubicBezTo>
                  <a:pt x="5589" y="12209"/>
                  <a:pt x="5656" y="12236"/>
                  <a:pt x="5721" y="12236"/>
                </a:cubicBezTo>
                <a:cubicBezTo>
                  <a:pt x="5774" y="12236"/>
                  <a:pt x="5827" y="12218"/>
                  <a:pt x="5870" y="12180"/>
                </a:cubicBezTo>
                <a:cubicBezTo>
                  <a:pt x="6179" y="11954"/>
                  <a:pt x="6465" y="11704"/>
                  <a:pt x="6715" y="11490"/>
                </a:cubicBezTo>
                <a:cubicBezTo>
                  <a:pt x="6727" y="11668"/>
                  <a:pt x="6727" y="11823"/>
                  <a:pt x="6739" y="11978"/>
                </a:cubicBezTo>
                <a:lnTo>
                  <a:pt x="6691" y="12049"/>
                </a:lnTo>
                <a:cubicBezTo>
                  <a:pt x="6406" y="12383"/>
                  <a:pt x="6120" y="12728"/>
                  <a:pt x="5870" y="13109"/>
                </a:cubicBezTo>
                <a:cubicBezTo>
                  <a:pt x="5798" y="13216"/>
                  <a:pt x="5810" y="13347"/>
                  <a:pt x="5906" y="13442"/>
                </a:cubicBezTo>
                <a:cubicBezTo>
                  <a:pt x="5959" y="13489"/>
                  <a:pt x="6023" y="13513"/>
                  <a:pt x="6088" y="13513"/>
                </a:cubicBezTo>
                <a:cubicBezTo>
                  <a:pt x="6139" y="13513"/>
                  <a:pt x="6192" y="13498"/>
                  <a:pt x="6239" y="13466"/>
                </a:cubicBezTo>
                <a:cubicBezTo>
                  <a:pt x="6441" y="13323"/>
                  <a:pt x="6644" y="13180"/>
                  <a:pt x="6810" y="13037"/>
                </a:cubicBezTo>
                <a:cubicBezTo>
                  <a:pt x="6834" y="13442"/>
                  <a:pt x="6882" y="13799"/>
                  <a:pt x="6930" y="14145"/>
                </a:cubicBezTo>
                <a:cubicBezTo>
                  <a:pt x="6953" y="14264"/>
                  <a:pt x="7061" y="14359"/>
                  <a:pt x="7191" y="14359"/>
                </a:cubicBezTo>
                <a:cubicBezTo>
                  <a:pt x="7322" y="14359"/>
                  <a:pt x="7430" y="14264"/>
                  <a:pt x="7453" y="14145"/>
                </a:cubicBezTo>
                <a:cubicBezTo>
                  <a:pt x="7501" y="13799"/>
                  <a:pt x="7537" y="13442"/>
                  <a:pt x="7561" y="13049"/>
                </a:cubicBezTo>
                <a:cubicBezTo>
                  <a:pt x="7727" y="13180"/>
                  <a:pt x="7918" y="13335"/>
                  <a:pt x="8120" y="13466"/>
                </a:cubicBezTo>
                <a:cubicBezTo>
                  <a:pt x="8168" y="13498"/>
                  <a:pt x="8220" y="13513"/>
                  <a:pt x="8271" y="13513"/>
                </a:cubicBezTo>
                <a:cubicBezTo>
                  <a:pt x="8336" y="13513"/>
                  <a:pt x="8400" y="13489"/>
                  <a:pt x="8454" y="13442"/>
                </a:cubicBezTo>
                <a:cubicBezTo>
                  <a:pt x="8537" y="13347"/>
                  <a:pt x="8561" y="13216"/>
                  <a:pt x="8489" y="13109"/>
                </a:cubicBezTo>
                <a:cubicBezTo>
                  <a:pt x="8239" y="12740"/>
                  <a:pt x="7953" y="12395"/>
                  <a:pt x="7680" y="12049"/>
                </a:cubicBezTo>
                <a:lnTo>
                  <a:pt x="7608" y="11978"/>
                </a:lnTo>
                <a:cubicBezTo>
                  <a:pt x="7620" y="11811"/>
                  <a:pt x="7620" y="11644"/>
                  <a:pt x="7620" y="11478"/>
                </a:cubicBezTo>
                <a:cubicBezTo>
                  <a:pt x="7882" y="11704"/>
                  <a:pt x="8180" y="11954"/>
                  <a:pt x="8489" y="12180"/>
                </a:cubicBezTo>
                <a:cubicBezTo>
                  <a:pt x="8532" y="12218"/>
                  <a:pt x="8585" y="12236"/>
                  <a:pt x="8638" y="12236"/>
                </a:cubicBezTo>
                <a:cubicBezTo>
                  <a:pt x="8703" y="12236"/>
                  <a:pt x="8770" y="12209"/>
                  <a:pt x="8823" y="12156"/>
                </a:cubicBezTo>
                <a:cubicBezTo>
                  <a:pt x="8918" y="12061"/>
                  <a:pt x="8930" y="11918"/>
                  <a:pt x="8846" y="11823"/>
                </a:cubicBezTo>
                <a:cubicBezTo>
                  <a:pt x="8489" y="11335"/>
                  <a:pt x="8096" y="10882"/>
                  <a:pt x="7715" y="10430"/>
                </a:cubicBezTo>
                <a:lnTo>
                  <a:pt x="7644" y="10347"/>
                </a:lnTo>
                <a:lnTo>
                  <a:pt x="7644" y="10335"/>
                </a:lnTo>
                <a:cubicBezTo>
                  <a:pt x="7644" y="10097"/>
                  <a:pt x="7644" y="9859"/>
                  <a:pt x="7656" y="9608"/>
                </a:cubicBezTo>
                <a:cubicBezTo>
                  <a:pt x="7668" y="9216"/>
                  <a:pt x="7680" y="8799"/>
                  <a:pt x="7668" y="8394"/>
                </a:cubicBezTo>
                <a:lnTo>
                  <a:pt x="7668" y="8394"/>
                </a:lnTo>
                <a:cubicBezTo>
                  <a:pt x="7918" y="8656"/>
                  <a:pt x="8180" y="8894"/>
                  <a:pt x="8430" y="9132"/>
                </a:cubicBezTo>
                <a:lnTo>
                  <a:pt x="8465" y="9168"/>
                </a:lnTo>
                <a:cubicBezTo>
                  <a:pt x="8549" y="9251"/>
                  <a:pt x="8644" y="9335"/>
                  <a:pt x="8727" y="9406"/>
                </a:cubicBezTo>
                <a:lnTo>
                  <a:pt x="8739" y="9418"/>
                </a:lnTo>
                <a:lnTo>
                  <a:pt x="8739" y="9454"/>
                </a:lnTo>
                <a:cubicBezTo>
                  <a:pt x="8775" y="9954"/>
                  <a:pt x="8823" y="10466"/>
                  <a:pt x="8918" y="10966"/>
                </a:cubicBezTo>
                <a:cubicBezTo>
                  <a:pt x="8942" y="11097"/>
                  <a:pt x="9049" y="11180"/>
                  <a:pt x="9168" y="11180"/>
                </a:cubicBezTo>
                <a:cubicBezTo>
                  <a:pt x="9299" y="11180"/>
                  <a:pt x="9406" y="11085"/>
                  <a:pt x="9430" y="10966"/>
                </a:cubicBezTo>
                <a:cubicBezTo>
                  <a:pt x="9477" y="10680"/>
                  <a:pt x="9501" y="10406"/>
                  <a:pt x="9525" y="10168"/>
                </a:cubicBezTo>
                <a:cubicBezTo>
                  <a:pt x="9597" y="10228"/>
                  <a:pt x="9656" y="10287"/>
                  <a:pt x="9728" y="10347"/>
                </a:cubicBezTo>
                <a:lnTo>
                  <a:pt x="9728" y="10406"/>
                </a:lnTo>
                <a:cubicBezTo>
                  <a:pt x="9775" y="10775"/>
                  <a:pt x="9811" y="11144"/>
                  <a:pt x="9906" y="11525"/>
                </a:cubicBezTo>
                <a:cubicBezTo>
                  <a:pt x="9930" y="11644"/>
                  <a:pt x="10037" y="11728"/>
                  <a:pt x="10156" y="11728"/>
                </a:cubicBezTo>
                <a:cubicBezTo>
                  <a:pt x="10287" y="11728"/>
                  <a:pt x="10382" y="11644"/>
                  <a:pt x="10418" y="11525"/>
                </a:cubicBezTo>
                <a:cubicBezTo>
                  <a:pt x="10454" y="11371"/>
                  <a:pt x="10478" y="11204"/>
                  <a:pt x="10501" y="11013"/>
                </a:cubicBezTo>
                <a:cubicBezTo>
                  <a:pt x="10740" y="11216"/>
                  <a:pt x="10966" y="11371"/>
                  <a:pt x="11180" y="11525"/>
                </a:cubicBezTo>
                <a:cubicBezTo>
                  <a:pt x="11221" y="11556"/>
                  <a:pt x="11270" y="11571"/>
                  <a:pt x="11321" y="11571"/>
                </a:cubicBezTo>
                <a:cubicBezTo>
                  <a:pt x="11389" y="11571"/>
                  <a:pt x="11459" y="11544"/>
                  <a:pt x="11513" y="11490"/>
                </a:cubicBezTo>
                <a:cubicBezTo>
                  <a:pt x="11597" y="11406"/>
                  <a:pt x="11609" y="11263"/>
                  <a:pt x="11537" y="11156"/>
                </a:cubicBezTo>
                <a:cubicBezTo>
                  <a:pt x="11394" y="10954"/>
                  <a:pt x="11228" y="10740"/>
                  <a:pt x="11025" y="10501"/>
                </a:cubicBezTo>
                <a:cubicBezTo>
                  <a:pt x="11216" y="10478"/>
                  <a:pt x="11371" y="10454"/>
                  <a:pt x="11525" y="10418"/>
                </a:cubicBezTo>
                <a:cubicBezTo>
                  <a:pt x="11644" y="10394"/>
                  <a:pt x="11728" y="10287"/>
                  <a:pt x="11728" y="10168"/>
                </a:cubicBezTo>
                <a:cubicBezTo>
                  <a:pt x="11728" y="10037"/>
                  <a:pt x="11644" y="9930"/>
                  <a:pt x="11525" y="9906"/>
                </a:cubicBezTo>
                <a:cubicBezTo>
                  <a:pt x="11144" y="9811"/>
                  <a:pt x="10763" y="9775"/>
                  <a:pt x="10394" y="9728"/>
                </a:cubicBezTo>
                <a:lnTo>
                  <a:pt x="10335" y="9728"/>
                </a:lnTo>
                <a:cubicBezTo>
                  <a:pt x="10275" y="9656"/>
                  <a:pt x="10216" y="9597"/>
                  <a:pt x="10156" y="9525"/>
                </a:cubicBezTo>
                <a:cubicBezTo>
                  <a:pt x="10394" y="9501"/>
                  <a:pt x="10680" y="9478"/>
                  <a:pt x="10966" y="9430"/>
                </a:cubicBezTo>
                <a:cubicBezTo>
                  <a:pt x="11085" y="9406"/>
                  <a:pt x="11180" y="9299"/>
                  <a:pt x="11180" y="9180"/>
                </a:cubicBezTo>
                <a:cubicBezTo>
                  <a:pt x="11180" y="9049"/>
                  <a:pt x="11085" y="8942"/>
                  <a:pt x="10966" y="8918"/>
                </a:cubicBezTo>
                <a:cubicBezTo>
                  <a:pt x="10454" y="8823"/>
                  <a:pt x="9942" y="8775"/>
                  <a:pt x="9442" y="8739"/>
                </a:cubicBezTo>
                <a:lnTo>
                  <a:pt x="9382" y="8727"/>
                </a:lnTo>
                <a:cubicBezTo>
                  <a:pt x="9251" y="8596"/>
                  <a:pt x="9120" y="8454"/>
                  <a:pt x="8989" y="8311"/>
                </a:cubicBezTo>
                <a:lnTo>
                  <a:pt x="8977" y="8299"/>
                </a:lnTo>
                <a:cubicBezTo>
                  <a:pt x="8787" y="8096"/>
                  <a:pt x="8585" y="7894"/>
                  <a:pt x="8382" y="7692"/>
                </a:cubicBezTo>
                <a:lnTo>
                  <a:pt x="8382" y="7692"/>
                </a:lnTo>
                <a:cubicBezTo>
                  <a:pt x="8525" y="7695"/>
                  <a:pt x="8668" y="7697"/>
                  <a:pt x="8811" y="7697"/>
                </a:cubicBezTo>
                <a:cubicBezTo>
                  <a:pt x="9155" y="7697"/>
                  <a:pt x="9498" y="7688"/>
                  <a:pt x="9835" y="7680"/>
                </a:cubicBezTo>
                <a:lnTo>
                  <a:pt x="9930" y="7680"/>
                </a:lnTo>
                <a:cubicBezTo>
                  <a:pt x="10073" y="7668"/>
                  <a:pt x="10204" y="7668"/>
                  <a:pt x="10335" y="7668"/>
                </a:cubicBezTo>
                <a:lnTo>
                  <a:pt x="10370" y="7668"/>
                </a:lnTo>
                <a:lnTo>
                  <a:pt x="10418" y="7703"/>
                </a:lnTo>
                <a:cubicBezTo>
                  <a:pt x="10859" y="8096"/>
                  <a:pt x="11323" y="8489"/>
                  <a:pt x="11811" y="8846"/>
                </a:cubicBezTo>
                <a:cubicBezTo>
                  <a:pt x="11859" y="8884"/>
                  <a:pt x="11915" y="8902"/>
                  <a:pt x="11970" y="8902"/>
                </a:cubicBezTo>
                <a:cubicBezTo>
                  <a:pt x="12037" y="8902"/>
                  <a:pt x="12104" y="8875"/>
                  <a:pt x="12156" y="8823"/>
                </a:cubicBezTo>
                <a:cubicBezTo>
                  <a:pt x="12252" y="8727"/>
                  <a:pt x="12264" y="8585"/>
                  <a:pt x="12180" y="8489"/>
                </a:cubicBezTo>
                <a:cubicBezTo>
                  <a:pt x="11954" y="8180"/>
                  <a:pt x="11704" y="7894"/>
                  <a:pt x="11490" y="7644"/>
                </a:cubicBezTo>
                <a:cubicBezTo>
                  <a:pt x="11656" y="7632"/>
                  <a:pt x="11823" y="7632"/>
                  <a:pt x="11978" y="7620"/>
                </a:cubicBezTo>
                <a:lnTo>
                  <a:pt x="12049" y="7668"/>
                </a:lnTo>
                <a:cubicBezTo>
                  <a:pt x="12383" y="7954"/>
                  <a:pt x="12728" y="8239"/>
                  <a:pt x="13109" y="8489"/>
                </a:cubicBezTo>
                <a:cubicBezTo>
                  <a:pt x="13152" y="8518"/>
                  <a:pt x="13200" y="8532"/>
                  <a:pt x="13247" y="8532"/>
                </a:cubicBezTo>
                <a:cubicBezTo>
                  <a:pt x="13316" y="8532"/>
                  <a:pt x="13386" y="8503"/>
                  <a:pt x="13442" y="8454"/>
                </a:cubicBezTo>
                <a:cubicBezTo>
                  <a:pt x="13526" y="8358"/>
                  <a:pt x="13538" y="8227"/>
                  <a:pt x="13466" y="8120"/>
                </a:cubicBezTo>
                <a:cubicBezTo>
                  <a:pt x="13323" y="7918"/>
                  <a:pt x="13180" y="7715"/>
                  <a:pt x="13037" y="7549"/>
                </a:cubicBezTo>
                <a:cubicBezTo>
                  <a:pt x="13430" y="7525"/>
                  <a:pt x="13799" y="7477"/>
                  <a:pt x="14145" y="7430"/>
                </a:cubicBezTo>
                <a:cubicBezTo>
                  <a:pt x="14264" y="7406"/>
                  <a:pt x="14359" y="7299"/>
                  <a:pt x="14359" y="7168"/>
                </a:cubicBezTo>
                <a:cubicBezTo>
                  <a:pt x="14359" y="7037"/>
                  <a:pt x="14264" y="6930"/>
                  <a:pt x="14133" y="6906"/>
                </a:cubicBezTo>
                <a:cubicBezTo>
                  <a:pt x="13799" y="6858"/>
                  <a:pt x="13442" y="6822"/>
                  <a:pt x="13049" y="6799"/>
                </a:cubicBezTo>
                <a:cubicBezTo>
                  <a:pt x="13180" y="6632"/>
                  <a:pt x="13323" y="6441"/>
                  <a:pt x="13466" y="6239"/>
                </a:cubicBezTo>
                <a:cubicBezTo>
                  <a:pt x="13538" y="6132"/>
                  <a:pt x="13526" y="6001"/>
                  <a:pt x="13442" y="5906"/>
                </a:cubicBezTo>
                <a:cubicBezTo>
                  <a:pt x="13386" y="5856"/>
                  <a:pt x="13316" y="5828"/>
                  <a:pt x="13247" y="5828"/>
                </a:cubicBezTo>
                <a:cubicBezTo>
                  <a:pt x="13200" y="5828"/>
                  <a:pt x="13152" y="5841"/>
                  <a:pt x="13109" y="5870"/>
                </a:cubicBezTo>
                <a:cubicBezTo>
                  <a:pt x="12728" y="6132"/>
                  <a:pt x="12371" y="6418"/>
                  <a:pt x="12037" y="6691"/>
                </a:cubicBezTo>
                <a:lnTo>
                  <a:pt x="11978" y="6751"/>
                </a:lnTo>
                <a:cubicBezTo>
                  <a:pt x="11811" y="6739"/>
                  <a:pt x="11644" y="6739"/>
                  <a:pt x="11478" y="6739"/>
                </a:cubicBezTo>
                <a:cubicBezTo>
                  <a:pt x="11704" y="6477"/>
                  <a:pt x="11942" y="6179"/>
                  <a:pt x="12180" y="5870"/>
                </a:cubicBezTo>
                <a:cubicBezTo>
                  <a:pt x="12264" y="5775"/>
                  <a:pt x="12252" y="5632"/>
                  <a:pt x="12156" y="5537"/>
                </a:cubicBezTo>
                <a:cubicBezTo>
                  <a:pt x="12104" y="5484"/>
                  <a:pt x="12037" y="5457"/>
                  <a:pt x="11970" y="5457"/>
                </a:cubicBezTo>
                <a:cubicBezTo>
                  <a:pt x="11915" y="5457"/>
                  <a:pt x="11859" y="5475"/>
                  <a:pt x="11811" y="5513"/>
                </a:cubicBezTo>
                <a:cubicBezTo>
                  <a:pt x="11335" y="5870"/>
                  <a:pt x="10871" y="6263"/>
                  <a:pt x="10418" y="6644"/>
                </a:cubicBezTo>
                <a:lnTo>
                  <a:pt x="10347" y="6715"/>
                </a:lnTo>
                <a:lnTo>
                  <a:pt x="10335" y="6715"/>
                </a:lnTo>
                <a:cubicBezTo>
                  <a:pt x="10097" y="6715"/>
                  <a:pt x="9858" y="6715"/>
                  <a:pt x="9608" y="6703"/>
                </a:cubicBezTo>
                <a:cubicBezTo>
                  <a:pt x="9322" y="6695"/>
                  <a:pt x="9036" y="6687"/>
                  <a:pt x="8750" y="6687"/>
                </a:cubicBezTo>
                <a:cubicBezTo>
                  <a:pt x="8631" y="6687"/>
                  <a:pt x="8513" y="6688"/>
                  <a:pt x="8394" y="6691"/>
                </a:cubicBezTo>
                <a:cubicBezTo>
                  <a:pt x="8644" y="6441"/>
                  <a:pt x="8894" y="6179"/>
                  <a:pt x="9132" y="5929"/>
                </a:cubicBezTo>
                <a:lnTo>
                  <a:pt x="9168" y="5894"/>
                </a:lnTo>
                <a:cubicBezTo>
                  <a:pt x="9251" y="5810"/>
                  <a:pt x="9323" y="5715"/>
                  <a:pt x="9406" y="5632"/>
                </a:cubicBezTo>
                <a:lnTo>
                  <a:pt x="9418" y="5632"/>
                </a:lnTo>
                <a:lnTo>
                  <a:pt x="9466" y="5620"/>
                </a:lnTo>
                <a:cubicBezTo>
                  <a:pt x="9966" y="5584"/>
                  <a:pt x="10466" y="5537"/>
                  <a:pt x="10966" y="5441"/>
                </a:cubicBezTo>
                <a:cubicBezTo>
                  <a:pt x="11085" y="5429"/>
                  <a:pt x="11180" y="5310"/>
                  <a:pt x="11180" y="5191"/>
                </a:cubicBezTo>
                <a:cubicBezTo>
                  <a:pt x="11180" y="5060"/>
                  <a:pt x="11085" y="4953"/>
                  <a:pt x="10966" y="4929"/>
                </a:cubicBezTo>
                <a:cubicBezTo>
                  <a:pt x="10680" y="4882"/>
                  <a:pt x="10406" y="4858"/>
                  <a:pt x="10168" y="4834"/>
                </a:cubicBezTo>
                <a:cubicBezTo>
                  <a:pt x="10228" y="4763"/>
                  <a:pt x="10287" y="4703"/>
                  <a:pt x="10347" y="4632"/>
                </a:cubicBezTo>
                <a:lnTo>
                  <a:pt x="10418" y="4632"/>
                </a:lnTo>
                <a:cubicBezTo>
                  <a:pt x="10775" y="4584"/>
                  <a:pt x="11156" y="4548"/>
                  <a:pt x="11525" y="4453"/>
                </a:cubicBezTo>
                <a:cubicBezTo>
                  <a:pt x="11644" y="4429"/>
                  <a:pt x="11728" y="4322"/>
                  <a:pt x="11728" y="4203"/>
                </a:cubicBezTo>
                <a:cubicBezTo>
                  <a:pt x="11728" y="4072"/>
                  <a:pt x="11644" y="3977"/>
                  <a:pt x="11525" y="3941"/>
                </a:cubicBezTo>
                <a:cubicBezTo>
                  <a:pt x="11335" y="3905"/>
                  <a:pt x="11168" y="3882"/>
                  <a:pt x="11013" y="3858"/>
                </a:cubicBezTo>
                <a:cubicBezTo>
                  <a:pt x="11216" y="3608"/>
                  <a:pt x="11371" y="3393"/>
                  <a:pt x="11525" y="3179"/>
                </a:cubicBezTo>
                <a:cubicBezTo>
                  <a:pt x="11597" y="3084"/>
                  <a:pt x="11585" y="2941"/>
                  <a:pt x="11490" y="2846"/>
                </a:cubicBezTo>
                <a:cubicBezTo>
                  <a:pt x="11437" y="2799"/>
                  <a:pt x="11372" y="2775"/>
                  <a:pt x="11307" y="2775"/>
                </a:cubicBezTo>
                <a:cubicBezTo>
                  <a:pt x="11256" y="2775"/>
                  <a:pt x="11204" y="2790"/>
                  <a:pt x="11156" y="2822"/>
                </a:cubicBezTo>
                <a:cubicBezTo>
                  <a:pt x="10954" y="2965"/>
                  <a:pt x="10740" y="3131"/>
                  <a:pt x="10501" y="3334"/>
                </a:cubicBezTo>
                <a:cubicBezTo>
                  <a:pt x="10478" y="3155"/>
                  <a:pt x="10454" y="2989"/>
                  <a:pt x="10418" y="2846"/>
                </a:cubicBezTo>
                <a:cubicBezTo>
                  <a:pt x="10394" y="2715"/>
                  <a:pt x="10287" y="2631"/>
                  <a:pt x="10156" y="2631"/>
                </a:cubicBezTo>
                <a:cubicBezTo>
                  <a:pt x="10037" y="2631"/>
                  <a:pt x="9930" y="2715"/>
                  <a:pt x="9906" y="2834"/>
                </a:cubicBezTo>
                <a:cubicBezTo>
                  <a:pt x="9811" y="3203"/>
                  <a:pt x="9775" y="3584"/>
                  <a:pt x="9728" y="3941"/>
                </a:cubicBezTo>
                <a:lnTo>
                  <a:pt x="9728" y="4024"/>
                </a:lnTo>
                <a:cubicBezTo>
                  <a:pt x="9656" y="4084"/>
                  <a:pt x="9597" y="4144"/>
                  <a:pt x="9525" y="4203"/>
                </a:cubicBezTo>
                <a:cubicBezTo>
                  <a:pt x="9501" y="3965"/>
                  <a:pt x="9477" y="3679"/>
                  <a:pt x="9430" y="3393"/>
                </a:cubicBezTo>
                <a:cubicBezTo>
                  <a:pt x="9406" y="3274"/>
                  <a:pt x="9299" y="3179"/>
                  <a:pt x="9180" y="3179"/>
                </a:cubicBezTo>
                <a:cubicBezTo>
                  <a:pt x="9172" y="3178"/>
                  <a:pt x="9165" y="3178"/>
                  <a:pt x="9158" y="3178"/>
                </a:cubicBezTo>
                <a:cubicBezTo>
                  <a:pt x="9037" y="3178"/>
                  <a:pt x="8940" y="3270"/>
                  <a:pt x="8918" y="3393"/>
                </a:cubicBezTo>
                <a:cubicBezTo>
                  <a:pt x="8823" y="3905"/>
                  <a:pt x="8775" y="4417"/>
                  <a:pt x="8739" y="4917"/>
                </a:cubicBezTo>
                <a:lnTo>
                  <a:pt x="8727" y="4977"/>
                </a:lnTo>
                <a:cubicBezTo>
                  <a:pt x="8596" y="5108"/>
                  <a:pt x="8454" y="5239"/>
                  <a:pt x="8311" y="5370"/>
                </a:cubicBezTo>
                <a:cubicBezTo>
                  <a:pt x="8108" y="5572"/>
                  <a:pt x="7894" y="5763"/>
                  <a:pt x="7692" y="5977"/>
                </a:cubicBezTo>
                <a:cubicBezTo>
                  <a:pt x="7703" y="5477"/>
                  <a:pt x="7692" y="4989"/>
                  <a:pt x="7680" y="4525"/>
                </a:cubicBezTo>
                <a:lnTo>
                  <a:pt x="7680" y="4465"/>
                </a:lnTo>
                <a:cubicBezTo>
                  <a:pt x="7668" y="4310"/>
                  <a:pt x="7668" y="4167"/>
                  <a:pt x="7668" y="4024"/>
                </a:cubicBezTo>
                <a:lnTo>
                  <a:pt x="7668" y="3989"/>
                </a:lnTo>
                <a:lnTo>
                  <a:pt x="7715" y="3929"/>
                </a:lnTo>
                <a:cubicBezTo>
                  <a:pt x="8096" y="3489"/>
                  <a:pt x="8489" y="3024"/>
                  <a:pt x="8846" y="2548"/>
                </a:cubicBezTo>
                <a:cubicBezTo>
                  <a:pt x="8930" y="2441"/>
                  <a:pt x="8918" y="2298"/>
                  <a:pt x="8823" y="2203"/>
                </a:cubicBezTo>
                <a:cubicBezTo>
                  <a:pt x="8770" y="2150"/>
                  <a:pt x="8703" y="2123"/>
                  <a:pt x="8638" y="2123"/>
                </a:cubicBezTo>
                <a:cubicBezTo>
                  <a:pt x="8585" y="2123"/>
                  <a:pt x="8532" y="2141"/>
                  <a:pt x="8489" y="2179"/>
                </a:cubicBezTo>
                <a:cubicBezTo>
                  <a:pt x="8180" y="2405"/>
                  <a:pt x="7894" y="2655"/>
                  <a:pt x="7644" y="2870"/>
                </a:cubicBezTo>
                <a:cubicBezTo>
                  <a:pt x="7632" y="2691"/>
                  <a:pt x="7632" y="2536"/>
                  <a:pt x="7620" y="2381"/>
                </a:cubicBezTo>
                <a:lnTo>
                  <a:pt x="7680" y="2310"/>
                </a:lnTo>
                <a:cubicBezTo>
                  <a:pt x="7953" y="1977"/>
                  <a:pt x="8239" y="1619"/>
                  <a:pt x="8489" y="1250"/>
                </a:cubicBezTo>
                <a:cubicBezTo>
                  <a:pt x="8561" y="1143"/>
                  <a:pt x="8537" y="1012"/>
                  <a:pt x="8454" y="917"/>
                </a:cubicBezTo>
                <a:cubicBezTo>
                  <a:pt x="8400" y="870"/>
                  <a:pt x="8336" y="846"/>
                  <a:pt x="8271" y="846"/>
                </a:cubicBezTo>
                <a:cubicBezTo>
                  <a:pt x="8220" y="846"/>
                  <a:pt x="8168" y="862"/>
                  <a:pt x="8120" y="893"/>
                </a:cubicBezTo>
                <a:cubicBezTo>
                  <a:pt x="7918" y="1036"/>
                  <a:pt x="7715" y="1179"/>
                  <a:pt x="7549" y="1322"/>
                </a:cubicBezTo>
                <a:cubicBezTo>
                  <a:pt x="7513" y="929"/>
                  <a:pt x="7477" y="560"/>
                  <a:pt x="7418" y="214"/>
                </a:cubicBezTo>
                <a:cubicBezTo>
                  <a:pt x="7406" y="95"/>
                  <a:pt x="7299" y="12"/>
                  <a:pt x="7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B82C4FA-8E6D-3175-DE81-2F239338317A}"/>
              </a:ext>
            </a:extLst>
          </p:cNvPr>
          <p:cNvPicPr>
            <a:picLocks noChangeAspect="1"/>
          </p:cNvPicPr>
          <p:nvPr/>
        </p:nvPicPr>
        <p:blipFill>
          <a:blip r:embed="rId3"/>
          <a:stretch>
            <a:fillRect/>
          </a:stretch>
        </p:blipFill>
        <p:spPr>
          <a:xfrm>
            <a:off x="-74507" y="-57889"/>
            <a:ext cx="9218507" cy="5224955"/>
          </a:xfrm>
          <a:prstGeom prst="rect">
            <a:avLst/>
          </a:prstGeom>
        </p:spPr>
      </p:pic>
      <p:sp>
        <p:nvSpPr>
          <p:cNvPr id="595" name="Google Shape;595;p38"/>
          <p:cNvSpPr txBox="1">
            <a:spLocks noGrp="1"/>
          </p:cNvSpPr>
          <p:nvPr>
            <p:ph type="ctrTitle"/>
          </p:nvPr>
        </p:nvSpPr>
        <p:spPr>
          <a:xfrm>
            <a:off x="1752650" y="1156500"/>
            <a:ext cx="5638500" cy="236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Einstein died in 1955 at the age of 76</a:t>
            </a:r>
            <a:endParaRPr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23"/>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 truly beautiful </a:t>
            </a:r>
            <a:br>
              <a:rPr lang="en-US" dirty="0"/>
            </a:br>
            <a:r>
              <a:rPr lang="en-US" dirty="0"/>
              <a:t>mind</a:t>
            </a:r>
            <a:endParaRPr dirty="0"/>
          </a:p>
        </p:txBody>
      </p:sp>
      <p:sp>
        <p:nvSpPr>
          <p:cNvPr id="329" name="Google Shape;329;p23"/>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omfortaa Light"/>
                <a:ea typeface="Comfortaa Light"/>
                <a:cs typeface="Comfortaa Light"/>
                <a:sym typeface="Comfortaa Light"/>
              </a:rPr>
              <a:t>Albert Einstein(</a:t>
            </a:r>
            <a:r>
              <a:rPr lang="en-US" b="0" i="0" dirty="0">
                <a:solidFill>
                  <a:srgbClr val="202122"/>
                </a:solidFill>
                <a:effectLst/>
                <a:latin typeface="Arial" panose="020B0604020202020204" pitchFamily="34" charset="0"/>
              </a:rPr>
              <a:t>14 March 1879 – 18 April 1955)</a:t>
            </a:r>
            <a:endParaRPr dirty="0">
              <a:latin typeface="Comfortaa Light"/>
              <a:ea typeface="Comfortaa Light"/>
              <a:cs typeface="Comfortaa Light"/>
              <a:sym typeface="Comfortaa Light"/>
            </a:endParaRPr>
          </a:p>
        </p:txBody>
      </p:sp>
      <p:grpSp>
        <p:nvGrpSpPr>
          <p:cNvPr id="330" name="Google Shape;330;p23"/>
          <p:cNvGrpSpPr/>
          <p:nvPr/>
        </p:nvGrpSpPr>
        <p:grpSpPr>
          <a:xfrm>
            <a:off x="-75881" y="2283499"/>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5350141" y="100301"/>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3"/>
          <p:cNvGrpSpPr/>
          <p:nvPr/>
        </p:nvGrpSpPr>
        <p:grpSpPr>
          <a:xfrm>
            <a:off x="7281641" y="113654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3"/>
          <p:cNvGrpSpPr/>
          <p:nvPr/>
        </p:nvGrpSpPr>
        <p:grpSpPr>
          <a:xfrm>
            <a:off x="8084663" y="3138245"/>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3"/>
          <p:cNvGrpSpPr/>
          <p:nvPr/>
        </p:nvGrpSpPr>
        <p:grpSpPr>
          <a:xfrm>
            <a:off x="1960499" y="1511252"/>
            <a:ext cx="690310" cy="1154730"/>
            <a:chOff x="1960499" y="1511252"/>
            <a:chExt cx="690310" cy="1154730"/>
          </a:xfrm>
        </p:grpSpPr>
        <p:sp>
          <p:nvSpPr>
            <p:cNvPr id="349" name="Google Shape;349;p23"/>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734290" y="251983"/>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3"/>
          <p:cNvGrpSpPr/>
          <p:nvPr/>
        </p:nvGrpSpPr>
        <p:grpSpPr>
          <a:xfrm>
            <a:off x="2857571" y="1302505"/>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3"/>
          <p:cNvGrpSpPr/>
          <p:nvPr/>
        </p:nvGrpSpPr>
        <p:grpSpPr>
          <a:xfrm>
            <a:off x="3168309" y="474596"/>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 name="Google Shape;369;p23"/>
          <p:cNvGrpSpPr/>
          <p:nvPr/>
        </p:nvGrpSpPr>
        <p:grpSpPr>
          <a:xfrm>
            <a:off x="4554058" y="287028"/>
            <a:ext cx="820760" cy="899951"/>
            <a:chOff x="4554058" y="287028"/>
            <a:chExt cx="820760" cy="899951"/>
          </a:xfrm>
        </p:grpSpPr>
        <p:grpSp>
          <p:nvGrpSpPr>
            <p:cNvPr id="370" name="Google Shape;370;p23"/>
            <p:cNvGrpSpPr/>
            <p:nvPr/>
          </p:nvGrpSpPr>
          <p:grpSpPr>
            <a:xfrm>
              <a:off x="4554058" y="287028"/>
              <a:ext cx="820760" cy="807258"/>
              <a:chOff x="4554058" y="287028"/>
              <a:chExt cx="820760" cy="807258"/>
            </a:xfrm>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3"/>
            <p:cNvGrpSpPr/>
            <p:nvPr/>
          </p:nvGrpSpPr>
          <p:grpSpPr>
            <a:xfrm>
              <a:off x="5063947" y="1041305"/>
              <a:ext cx="89912" cy="145673"/>
              <a:chOff x="5063947" y="1041305"/>
              <a:chExt cx="89912" cy="145673"/>
            </a:xfrm>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3"/>
          <p:cNvGrpSpPr/>
          <p:nvPr/>
        </p:nvGrpSpPr>
        <p:grpSpPr>
          <a:xfrm>
            <a:off x="7100592" y="-36648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3"/>
          <p:cNvGrpSpPr/>
          <p:nvPr/>
        </p:nvGrpSpPr>
        <p:grpSpPr>
          <a:xfrm>
            <a:off x="5910718" y="-13136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3"/>
          <p:cNvGrpSpPr/>
          <p:nvPr/>
        </p:nvGrpSpPr>
        <p:grpSpPr>
          <a:xfrm>
            <a:off x="3894690" y="-306155"/>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23"/>
          <p:cNvGrpSpPr/>
          <p:nvPr/>
        </p:nvGrpSpPr>
        <p:grpSpPr>
          <a:xfrm>
            <a:off x="2775700" y="-243577"/>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 name="Google Shape;396;p23"/>
          <p:cNvGrpSpPr/>
          <p:nvPr/>
        </p:nvGrpSpPr>
        <p:grpSpPr>
          <a:xfrm>
            <a:off x="1588573" y="-296128"/>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3"/>
          <p:cNvGrpSpPr/>
          <p:nvPr/>
        </p:nvGrpSpPr>
        <p:grpSpPr>
          <a:xfrm>
            <a:off x="1739309" y="566891"/>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3"/>
          <p:cNvGrpSpPr/>
          <p:nvPr/>
        </p:nvGrpSpPr>
        <p:grpSpPr>
          <a:xfrm>
            <a:off x="291413" y="-295003"/>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3"/>
          <p:cNvGrpSpPr/>
          <p:nvPr/>
        </p:nvGrpSpPr>
        <p:grpSpPr>
          <a:xfrm>
            <a:off x="1214230" y="1280862"/>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3"/>
          <p:cNvGrpSpPr/>
          <p:nvPr/>
        </p:nvGrpSpPr>
        <p:grpSpPr>
          <a:xfrm>
            <a:off x="-182869" y="835238"/>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 name="Google Shape;425;p23"/>
          <p:cNvGrpSpPr/>
          <p:nvPr/>
        </p:nvGrpSpPr>
        <p:grpSpPr>
          <a:xfrm>
            <a:off x="1004821" y="2303619"/>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23"/>
          <p:cNvGrpSpPr/>
          <p:nvPr/>
        </p:nvGrpSpPr>
        <p:grpSpPr>
          <a:xfrm>
            <a:off x="2647665" y="2892963"/>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3"/>
          <p:cNvGrpSpPr/>
          <p:nvPr/>
        </p:nvGrpSpPr>
        <p:grpSpPr>
          <a:xfrm>
            <a:off x="2248437" y="2591126"/>
            <a:ext cx="134753" cy="99377"/>
            <a:chOff x="2248437" y="2591126"/>
            <a:chExt cx="134753" cy="99377"/>
          </a:xfrm>
        </p:grpSpPr>
        <p:sp>
          <p:nvSpPr>
            <p:cNvPr id="437" name="Google Shape;437;p23"/>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319707" y="3143540"/>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344284" y="3702273"/>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3"/>
          <p:cNvGrpSpPr/>
          <p:nvPr/>
        </p:nvGrpSpPr>
        <p:grpSpPr>
          <a:xfrm>
            <a:off x="1664354" y="408869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23"/>
          <p:cNvGrpSpPr/>
          <p:nvPr/>
        </p:nvGrpSpPr>
        <p:grpSpPr>
          <a:xfrm>
            <a:off x="2661531" y="4759645"/>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3260869" y="4155210"/>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3"/>
          <p:cNvGrpSpPr/>
          <p:nvPr/>
        </p:nvGrpSpPr>
        <p:grpSpPr>
          <a:xfrm>
            <a:off x="4756021" y="3831533"/>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3"/>
          <p:cNvGrpSpPr/>
          <p:nvPr/>
        </p:nvGrpSpPr>
        <p:grpSpPr>
          <a:xfrm>
            <a:off x="4349976" y="4801904"/>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3"/>
          <p:cNvGrpSpPr/>
          <p:nvPr/>
        </p:nvGrpSpPr>
        <p:grpSpPr>
          <a:xfrm>
            <a:off x="5630954" y="5096427"/>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3"/>
          <p:cNvGrpSpPr/>
          <p:nvPr/>
        </p:nvGrpSpPr>
        <p:grpSpPr>
          <a:xfrm>
            <a:off x="5587702" y="3976345"/>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3"/>
          <p:cNvGrpSpPr/>
          <p:nvPr/>
        </p:nvGrpSpPr>
        <p:grpSpPr>
          <a:xfrm>
            <a:off x="6416107" y="3473604"/>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6151764" y="3887194"/>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23"/>
          <p:cNvGrpSpPr/>
          <p:nvPr/>
        </p:nvGrpSpPr>
        <p:grpSpPr>
          <a:xfrm>
            <a:off x="5751609" y="213662"/>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9" name="Google Shape;539;p23"/>
          <p:cNvGrpSpPr/>
          <p:nvPr/>
        </p:nvGrpSpPr>
        <p:grpSpPr>
          <a:xfrm>
            <a:off x="6451118" y="1964685"/>
            <a:ext cx="884232" cy="497711"/>
            <a:chOff x="6451118" y="1964685"/>
            <a:chExt cx="884232" cy="497711"/>
          </a:xfrm>
        </p:grpSpPr>
        <p:sp>
          <p:nvSpPr>
            <p:cNvPr id="540" name="Google Shape;540;p23"/>
            <p:cNvSpPr/>
            <p:nvPr/>
          </p:nvSpPr>
          <p:spPr>
            <a:xfrm>
              <a:off x="6451118" y="1964685"/>
              <a:ext cx="772346" cy="497711"/>
            </a:xfrm>
            <a:custGeom>
              <a:avLst/>
              <a:gdLst/>
              <a:ahLst/>
              <a:cxnLst/>
              <a:rect l="l" t="t" r="r" b="b"/>
              <a:pathLst>
                <a:path w="23339" h="15040" extrusionOk="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7237231" y="2177603"/>
              <a:ext cx="59732" cy="78098"/>
            </a:xfrm>
            <a:custGeom>
              <a:avLst/>
              <a:gdLst/>
              <a:ahLst/>
              <a:cxnLst/>
              <a:rect l="l" t="t" r="r" b="b"/>
              <a:pathLst>
                <a:path w="1805" h="2360" extrusionOk="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7278166" y="2184420"/>
              <a:ext cx="57184" cy="84287"/>
            </a:xfrm>
            <a:custGeom>
              <a:avLst/>
              <a:gdLst/>
              <a:ahLst/>
              <a:cxnLst/>
              <a:rect l="l" t="t" r="r" b="b"/>
              <a:pathLst>
                <a:path w="1728" h="2547" extrusionOk="0">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3"/>
          <p:cNvGrpSpPr/>
          <p:nvPr/>
        </p:nvGrpSpPr>
        <p:grpSpPr>
          <a:xfrm>
            <a:off x="7346204" y="3514142"/>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3"/>
          <p:cNvGrpSpPr/>
          <p:nvPr/>
        </p:nvGrpSpPr>
        <p:grpSpPr>
          <a:xfrm>
            <a:off x="7485292" y="4430739"/>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3"/>
          <p:cNvGrpSpPr/>
          <p:nvPr/>
        </p:nvGrpSpPr>
        <p:grpSpPr>
          <a:xfrm>
            <a:off x="8490510" y="199155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3"/>
          <p:cNvGrpSpPr/>
          <p:nvPr/>
        </p:nvGrpSpPr>
        <p:grpSpPr>
          <a:xfrm>
            <a:off x="6765365" y="2520242"/>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8454538" y="106463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7961559" y="-202278"/>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23"/>
          <p:cNvGrpSpPr/>
          <p:nvPr/>
        </p:nvGrpSpPr>
        <p:grpSpPr>
          <a:xfrm>
            <a:off x="4816519" y="4288164"/>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1637980" y="2854741"/>
            <a:ext cx="851139" cy="910474"/>
            <a:chOff x="1637980" y="2854741"/>
            <a:chExt cx="851139" cy="910474"/>
          </a:xfrm>
        </p:grpSpPr>
        <p:grpSp>
          <p:nvGrpSpPr>
            <p:cNvPr id="582" name="Google Shape;582;p23"/>
            <p:cNvGrpSpPr/>
            <p:nvPr/>
          </p:nvGrpSpPr>
          <p:grpSpPr>
            <a:xfrm>
              <a:off x="1637980" y="2854741"/>
              <a:ext cx="851139" cy="910474"/>
              <a:chOff x="1637980" y="2854741"/>
              <a:chExt cx="851139" cy="910474"/>
            </a:xfrm>
          </p:grpSpPr>
          <p:sp>
            <p:nvSpPr>
              <p:cNvPr id="583" name="Google Shape;583;p23"/>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3"/>
            <p:cNvGrpSpPr/>
            <p:nvPr/>
          </p:nvGrpSpPr>
          <p:grpSpPr>
            <a:xfrm>
              <a:off x="2299466" y="3346165"/>
              <a:ext cx="124295" cy="108279"/>
              <a:chOff x="2299466" y="3346165"/>
              <a:chExt cx="124295" cy="108279"/>
            </a:xfrm>
          </p:grpSpPr>
          <p:sp>
            <p:nvSpPr>
              <p:cNvPr id="587" name="Google Shape;587;p23"/>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Google Shape;596;p38"/>
          <p:cNvSpPr txBox="1">
            <a:spLocks noGrp="1"/>
          </p:cNvSpPr>
          <p:nvPr>
            <p:ph type="subTitle" idx="1"/>
          </p:nvPr>
        </p:nvSpPr>
        <p:spPr>
          <a:xfrm>
            <a:off x="1752650" y="3525300"/>
            <a:ext cx="56385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is where your presentation begins</a:t>
            </a:r>
            <a:endParaRPr/>
          </a:p>
        </p:txBody>
      </p:sp>
      <p:grpSp>
        <p:nvGrpSpPr>
          <p:cNvPr id="597" name="Google Shape;597;p38"/>
          <p:cNvGrpSpPr/>
          <p:nvPr/>
        </p:nvGrpSpPr>
        <p:grpSpPr>
          <a:xfrm rot="1068151">
            <a:off x="190276" y="125796"/>
            <a:ext cx="1037249" cy="1271095"/>
            <a:chOff x="17330525" y="-3167250"/>
            <a:chExt cx="1037375" cy="1271250"/>
          </a:xfrm>
        </p:grpSpPr>
        <p:sp>
          <p:nvSpPr>
            <p:cNvPr id="598" name="Google Shape;598;p38"/>
            <p:cNvSpPr/>
            <p:nvPr/>
          </p:nvSpPr>
          <p:spPr>
            <a:xfrm>
              <a:off x="17330525" y="-3167250"/>
              <a:ext cx="1037375" cy="1271250"/>
            </a:xfrm>
            <a:custGeom>
              <a:avLst/>
              <a:gdLst/>
              <a:ahLst/>
              <a:cxnLst/>
              <a:rect l="l" t="t" r="r" b="b"/>
              <a:pathLst>
                <a:path w="16598" h="20340" extrusionOk="0">
                  <a:moveTo>
                    <a:pt x="11380" y="217"/>
                  </a:moveTo>
                  <a:cubicBezTo>
                    <a:pt x="12582" y="217"/>
                    <a:pt x="13631" y="946"/>
                    <a:pt x="14181" y="1420"/>
                  </a:cubicBezTo>
                  <a:cubicBezTo>
                    <a:pt x="15086" y="2194"/>
                    <a:pt x="15776" y="3325"/>
                    <a:pt x="16062" y="4540"/>
                  </a:cubicBezTo>
                  <a:cubicBezTo>
                    <a:pt x="16371" y="5790"/>
                    <a:pt x="16062" y="7147"/>
                    <a:pt x="15717" y="8326"/>
                  </a:cubicBezTo>
                  <a:cubicBezTo>
                    <a:pt x="15312" y="9683"/>
                    <a:pt x="14740" y="10957"/>
                    <a:pt x="14074" y="11993"/>
                  </a:cubicBezTo>
                  <a:cubicBezTo>
                    <a:pt x="13871" y="12303"/>
                    <a:pt x="13633" y="12624"/>
                    <a:pt x="13407" y="12922"/>
                  </a:cubicBezTo>
                  <a:cubicBezTo>
                    <a:pt x="12800" y="13732"/>
                    <a:pt x="12169" y="14577"/>
                    <a:pt x="12002" y="15601"/>
                  </a:cubicBezTo>
                  <a:cubicBezTo>
                    <a:pt x="11883" y="16589"/>
                    <a:pt x="10895" y="17137"/>
                    <a:pt x="9204" y="17161"/>
                  </a:cubicBezTo>
                  <a:cubicBezTo>
                    <a:pt x="8966" y="17161"/>
                    <a:pt x="8716" y="17161"/>
                    <a:pt x="8442" y="17149"/>
                  </a:cubicBezTo>
                  <a:lnTo>
                    <a:pt x="8430" y="17149"/>
                  </a:lnTo>
                  <a:cubicBezTo>
                    <a:pt x="7668" y="17101"/>
                    <a:pt x="5501" y="16756"/>
                    <a:pt x="4620" y="15744"/>
                  </a:cubicBezTo>
                  <a:cubicBezTo>
                    <a:pt x="4560" y="15660"/>
                    <a:pt x="4501" y="15577"/>
                    <a:pt x="4453" y="15494"/>
                  </a:cubicBezTo>
                  <a:cubicBezTo>
                    <a:pt x="4441" y="15482"/>
                    <a:pt x="4441" y="15482"/>
                    <a:pt x="4441" y="15482"/>
                  </a:cubicBezTo>
                  <a:cubicBezTo>
                    <a:pt x="4418" y="15434"/>
                    <a:pt x="4394" y="15398"/>
                    <a:pt x="4382" y="15363"/>
                  </a:cubicBezTo>
                  <a:cubicBezTo>
                    <a:pt x="4370" y="15351"/>
                    <a:pt x="4370" y="15339"/>
                    <a:pt x="4370" y="15327"/>
                  </a:cubicBezTo>
                  <a:cubicBezTo>
                    <a:pt x="4346" y="15291"/>
                    <a:pt x="4334" y="15256"/>
                    <a:pt x="4322" y="15220"/>
                  </a:cubicBezTo>
                  <a:cubicBezTo>
                    <a:pt x="4322" y="15208"/>
                    <a:pt x="4322" y="15184"/>
                    <a:pt x="4310" y="15172"/>
                  </a:cubicBezTo>
                  <a:cubicBezTo>
                    <a:pt x="4299" y="15136"/>
                    <a:pt x="4299" y="15113"/>
                    <a:pt x="4287" y="15089"/>
                  </a:cubicBezTo>
                  <a:cubicBezTo>
                    <a:pt x="4287" y="15065"/>
                    <a:pt x="4287" y="15041"/>
                    <a:pt x="4275" y="15017"/>
                  </a:cubicBezTo>
                  <a:cubicBezTo>
                    <a:pt x="4275" y="14994"/>
                    <a:pt x="4263" y="14970"/>
                    <a:pt x="4263" y="14946"/>
                  </a:cubicBezTo>
                  <a:cubicBezTo>
                    <a:pt x="4263" y="14910"/>
                    <a:pt x="4263" y="14886"/>
                    <a:pt x="4263" y="14851"/>
                  </a:cubicBezTo>
                  <a:cubicBezTo>
                    <a:pt x="4263" y="14839"/>
                    <a:pt x="4263" y="14815"/>
                    <a:pt x="4263" y="14803"/>
                  </a:cubicBezTo>
                  <a:cubicBezTo>
                    <a:pt x="4251" y="14744"/>
                    <a:pt x="4263" y="14696"/>
                    <a:pt x="4263" y="14648"/>
                  </a:cubicBezTo>
                  <a:cubicBezTo>
                    <a:pt x="4263" y="14648"/>
                    <a:pt x="4263" y="14636"/>
                    <a:pt x="4263" y="14636"/>
                  </a:cubicBezTo>
                  <a:cubicBezTo>
                    <a:pt x="4251" y="14196"/>
                    <a:pt x="4203" y="13779"/>
                    <a:pt x="4108" y="13386"/>
                  </a:cubicBezTo>
                  <a:cubicBezTo>
                    <a:pt x="3858" y="12374"/>
                    <a:pt x="3120" y="11469"/>
                    <a:pt x="2417" y="10588"/>
                  </a:cubicBezTo>
                  <a:cubicBezTo>
                    <a:pt x="1298" y="9207"/>
                    <a:pt x="250" y="7897"/>
                    <a:pt x="810" y="6195"/>
                  </a:cubicBezTo>
                  <a:cubicBezTo>
                    <a:pt x="1012" y="5540"/>
                    <a:pt x="1584" y="5159"/>
                    <a:pt x="2286" y="5159"/>
                  </a:cubicBezTo>
                  <a:cubicBezTo>
                    <a:pt x="2394" y="5159"/>
                    <a:pt x="2501" y="5171"/>
                    <a:pt x="2620" y="5183"/>
                  </a:cubicBezTo>
                  <a:cubicBezTo>
                    <a:pt x="3322" y="5302"/>
                    <a:pt x="3798" y="5766"/>
                    <a:pt x="4287" y="6254"/>
                  </a:cubicBezTo>
                  <a:cubicBezTo>
                    <a:pt x="4549" y="6504"/>
                    <a:pt x="4822" y="6778"/>
                    <a:pt x="5144" y="6993"/>
                  </a:cubicBezTo>
                  <a:cubicBezTo>
                    <a:pt x="5252" y="7070"/>
                    <a:pt x="5366" y="7107"/>
                    <a:pt x="5485" y="7107"/>
                  </a:cubicBezTo>
                  <a:cubicBezTo>
                    <a:pt x="5548" y="7107"/>
                    <a:pt x="5613" y="7097"/>
                    <a:pt x="5680" y="7076"/>
                  </a:cubicBezTo>
                  <a:cubicBezTo>
                    <a:pt x="6323" y="6850"/>
                    <a:pt x="6775" y="5492"/>
                    <a:pt x="7025" y="4754"/>
                  </a:cubicBezTo>
                  <a:cubicBezTo>
                    <a:pt x="7049" y="4659"/>
                    <a:pt x="7073" y="4588"/>
                    <a:pt x="7096" y="4528"/>
                  </a:cubicBezTo>
                  <a:cubicBezTo>
                    <a:pt x="7454" y="3528"/>
                    <a:pt x="7823" y="2492"/>
                    <a:pt x="8478" y="1635"/>
                  </a:cubicBezTo>
                  <a:cubicBezTo>
                    <a:pt x="9073" y="861"/>
                    <a:pt x="9918" y="397"/>
                    <a:pt x="11002" y="242"/>
                  </a:cubicBezTo>
                  <a:cubicBezTo>
                    <a:pt x="11129" y="225"/>
                    <a:pt x="11256" y="217"/>
                    <a:pt x="11380" y="217"/>
                  </a:cubicBezTo>
                  <a:close/>
                  <a:moveTo>
                    <a:pt x="4037" y="14791"/>
                  </a:moveTo>
                  <a:cubicBezTo>
                    <a:pt x="4037" y="14791"/>
                    <a:pt x="4037" y="14791"/>
                    <a:pt x="4037" y="14803"/>
                  </a:cubicBezTo>
                  <a:cubicBezTo>
                    <a:pt x="4037" y="14815"/>
                    <a:pt x="4037" y="14827"/>
                    <a:pt x="4037" y="14851"/>
                  </a:cubicBezTo>
                  <a:cubicBezTo>
                    <a:pt x="4037" y="14886"/>
                    <a:pt x="4037" y="14922"/>
                    <a:pt x="4048" y="14958"/>
                  </a:cubicBezTo>
                  <a:cubicBezTo>
                    <a:pt x="4048" y="14982"/>
                    <a:pt x="4048" y="14994"/>
                    <a:pt x="4048" y="15017"/>
                  </a:cubicBezTo>
                  <a:cubicBezTo>
                    <a:pt x="4060" y="15053"/>
                    <a:pt x="4060" y="15089"/>
                    <a:pt x="4072" y="15113"/>
                  </a:cubicBezTo>
                  <a:cubicBezTo>
                    <a:pt x="4072" y="15136"/>
                    <a:pt x="4072" y="15160"/>
                    <a:pt x="4084" y="15184"/>
                  </a:cubicBezTo>
                  <a:cubicBezTo>
                    <a:pt x="4084" y="15208"/>
                    <a:pt x="4096" y="15244"/>
                    <a:pt x="4108" y="15267"/>
                  </a:cubicBezTo>
                  <a:cubicBezTo>
                    <a:pt x="4120" y="15291"/>
                    <a:pt x="4120" y="15315"/>
                    <a:pt x="4132" y="15327"/>
                  </a:cubicBezTo>
                  <a:cubicBezTo>
                    <a:pt x="4144" y="15363"/>
                    <a:pt x="4156" y="15386"/>
                    <a:pt x="4156" y="15410"/>
                  </a:cubicBezTo>
                  <a:cubicBezTo>
                    <a:pt x="4168" y="15434"/>
                    <a:pt x="4179" y="15458"/>
                    <a:pt x="4191" y="15482"/>
                  </a:cubicBezTo>
                  <a:cubicBezTo>
                    <a:pt x="4203" y="15506"/>
                    <a:pt x="4215" y="15529"/>
                    <a:pt x="4227" y="15553"/>
                  </a:cubicBezTo>
                  <a:cubicBezTo>
                    <a:pt x="4239" y="15577"/>
                    <a:pt x="4251" y="15601"/>
                    <a:pt x="4263" y="15625"/>
                  </a:cubicBezTo>
                  <a:cubicBezTo>
                    <a:pt x="4275" y="15648"/>
                    <a:pt x="4299" y="15660"/>
                    <a:pt x="4310" y="15684"/>
                  </a:cubicBezTo>
                  <a:cubicBezTo>
                    <a:pt x="4358" y="15756"/>
                    <a:pt x="4406" y="15827"/>
                    <a:pt x="4465" y="15898"/>
                  </a:cubicBezTo>
                  <a:cubicBezTo>
                    <a:pt x="5418" y="16982"/>
                    <a:pt x="7680" y="17327"/>
                    <a:pt x="8406" y="17363"/>
                  </a:cubicBezTo>
                  <a:cubicBezTo>
                    <a:pt x="8406" y="17363"/>
                    <a:pt x="8418" y="17363"/>
                    <a:pt x="8418" y="17375"/>
                  </a:cubicBezTo>
                  <a:cubicBezTo>
                    <a:pt x="8668" y="17387"/>
                    <a:pt x="8906" y="17387"/>
                    <a:pt x="9121" y="17387"/>
                  </a:cubicBezTo>
                  <a:lnTo>
                    <a:pt x="9168" y="17387"/>
                  </a:lnTo>
                  <a:cubicBezTo>
                    <a:pt x="11407" y="17387"/>
                    <a:pt x="12038" y="16791"/>
                    <a:pt x="12204" y="15791"/>
                  </a:cubicBezTo>
                  <a:cubicBezTo>
                    <a:pt x="12609" y="16053"/>
                    <a:pt x="12645" y="16708"/>
                    <a:pt x="12633" y="17268"/>
                  </a:cubicBezTo>
                  <a:cubicBezTo>
                    <a:pt x="12621" y="17875"/>
                    <a:pt x="12550" y="18625"/>
                    <a:pt x="12145" y="19149"/>
                  </a:cubicBezTo>
                  <a:cubicBezTo>
                    <a:pt x="11631" y="19798"/>
                    <a:pt x="10661" y="20116"/>
                    <a:pt x="9202" y="20116"/>
                  </a:cubicBezTo>
                  <a:cubicBezTo>
                    <a:pt x="8868" y="20116"/>
                    <a:pt x="8507" y="20099"/>
                    <a:pt x="8120" y="20066"/>
                  </a:cubicBezTo>
                  <a:cubicBezTo>
                    <a:pt x="6239" y="19899"/>
                    <a:pt x="4810" y="19387"/>
                    <a:pt x="3894" y="18542"/>
                  </a:cubicBezTo>
                  <a:cubicBezTo>
                    <a:pt x="3453" y="18137"/>
                    <a:pt x="3286" y="17672"/>
                    <a:pt x="3322" y="16958"/>
                  </a:cubicBezTo>
                  <a:lnTo>
                    <a:pt x="3322" y="16780"/>
                  </a:lnTo>
                  <a:cubicBezTo>
                    <a:pt x="3358" y="16077"/>
                    <a:pt x="3394" y="15053"/>
                    <a:pt x="4037" y="14791"/>
                  </a:cubicBezTo>
                  <a:close/>
                  <a:moveTo>
                    <a:pt x="11388" y="1"/>
                  </a:moveTo>
                  <a:cubicBezTo>
                    <a:pt x="11253" y="1"/>
                    <a:pt x="11116" y="9"/>
                    <a:pt x="10978" y="27"/>
                  </a:cubicBezTo>
                  <a:cubicBezTo>
                    <a:pt x="9835" y="182"/>
                    <a:pt x="8930" y="670"/>
                    <a:pt x="8299" y="1492"/>
                  </a:cubicBezTo>
                  <a:cubicBezTo>
                    <a:pt x="7620" y="2385"/>
                    <a:pt x="7251" y="3433"/>
                    <a:pt x="6882" y="4457"/>
                  </a:cubicBezTo>
                  <a:cubicBezTo>
                    <a:pt x="6870" y="4516"/>
                    <a:pt x="6835" y="4588"/>
                    <a:pt x="6811" y="4683"/>
                  </a:cubicBezTo>
                  <a:cubicBezTo>
                    <a:pt x="6608" y="5278"/>
                    <a:pt x="6156" y="6683"/>
                    <a:pt x="5608" y="6862"/>
                  </a:cubicBezTo>
                  <a:cubicBezTo>
                    <a:pt x="5567" y="6874"/>
                    <a:pt x="5527" y="6881"/>
                    <a:pt x="5488" y="6881"/>
                  </a:cubicBezTo>
                  <a:cubicBezTo>
                    <a:pt x="5414" y="6881"/>
                    <a:pt x="5341" y="6857"/>
                    <a:pt x="5263" y="6802"/>
                  </a:cubicBezTo>
                  <a:cubicBezTo>
                    <a:pt x="4965" y="6600"/>
                    <a:pt x="4703" y="6338"/>
                    <a:pt x="4441" y="6088"/>
                  </a:cubicBezTo>
                  <a:cubicBezTo>
                    <a:pt x="3953" y="5600"/>
                    <a:pt x="3429" y="5088"/>
                    <a:pt x="2655" y="4969"/>
                  </a:cubicBezTo>
                  <a:cubicBezTo>
                    <a:pt x="2532" y="4949"/>
                    <a:pt x="2411" y="4939"/>
                    <a:pt x="2293" y="4939"/>
                  </a:cubicBezTo>
                  <a:cubicBezTo>
                    <a:pt x="1489" y="4939"/>
                    <a:pt x="834" y="5386"/>
                    <a:pt x="596" y="6123"/>
                  </a:cubicBezTo>
                  <a:cubicBezTo>
                    <a:pt x="0" y="7945"/>
                    <a:pt x="1143" y="9362"/>
                    <a:pt x="2239" y="10731"/>
                  </a:cubicBezTo>
                  <a:cubicBezTo>
                    <a:pt x="2929" y="11588"/>
                    <a:pt x="3656" y="12481"/>
                    <a:pt x="3894" y="13446"/>
                  </a:cubicBezTo>
                  <a:cubicBezTo>
                    <a:pt x="3977" y="13791"/>
                    <a:pt x="4025" y="14160"/>
                    <a:pt x="4037" y="14553"/>
                  </a:cubicBezTo>
                  <a:cubicBezTo>
                    <a:pt x="3179" y="14815"/>
                    <a:pt x="3132" y="15982"/>
                    <a:pt x="3096" y="16768"/>
                  </a:cubicBezTo>
                  <a:lnTo>
                    <a:pt x="3096" y="16946"/>
                  </a:lnTo>
                  <a:cubicBezTo>
                    <a:pt x="3060" y="17732"/>
                    <a:pt x="3251" y="18256"/>
                    <a:pt x="3739" y="18708"/>
                  </a:cubicBezTo>
                  <a:cubicBezTo>
                    <a:pt x="4703" y="19577"/>
                    <a:pt x="6168" y="20113"/>
                    <a:pt x="8097" y="20280"/>
                  </a:cubicBezTo>
                  <a:cubicBezTo>
                    <a:pt x="8501" y="20316"/>
                    <a:pt x="8871" y="20339"/>
                    <a:pt x="9216" y="20339"/>
                  </a:cubicBezTo>
                  <a:cubicBezTo>
                    <a:pt x="10740" y="20339"/>
                    <a:pt x="11764" y="19994"/>
                    <a:pt x="12311" y="19292"/>
                  </a:cubicBezTo>
                  <a:cubicBezTo>
                    <a:pt x="12764" y="18708"/>
                    <a:pt x="12847" y="17911"/>
                    <a:pt x="12859" y="17280"/>
                  </a:cubicBezTo>
                  <a:cubicBezTo>
                    <a:pt x="12871" y="16851"/>
                    <a:pt x="12883" y="15887"/>
                    <a:pt x="12240" y="15553"/>
                  </a:cubicBezTo>
                  <a:cubicBezTo>
                    <a:pt x="12419" y="14613"/>
                    <a:pt x="13014" y="13827"/>
                    <a:pt x="13585" y="13065"/>
                  </a:cubicBezTo>
                  <a:cubicBezTo>
                    <a:pt x="13812" y="12755"/>
                    <a:pt x="14050" y="12434"/>
                    <a:pt x="14264" y="12112"/>
                  </a:cubicBezTo>
                  <a:cubicBezTo>
                    <a:pt x="14943" y="11065"/>
                    <a:pt x="15514" y="9767"/>
                    <a:pt x="15931" y="8386"/>
                  </a:cubicBezTo>
                  <a:cubicBezTo>
                    <a:pt x="16276" y="7183"/>
                    <a:pt x="16598" y="5778"/>
                    <a:pt x="16288" y="4492"/>
                  </a:cubicBezTo>
                  <a:cubicBezTo>
                    <a:pt x="15979" y="3230"/>
                    <a:pt x="15264" y="2052"/>
                    <a:pt x="14324" y="1242"/>
                  </a:cubicBezTo>
                  <a:cubicBezTo>
                    <a:pt x="13753" y="758"/>
                    <a:pt x="12657" y="1"/>
                    <a:pt x="11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17792650" y="-2732562"/>
              <a:ext cx="409313" cy="448875"/>
            </a:xfrm>
            <a:custGeom>
              <a:avLst/>
              <a:gdLst/>
              <a:ahLst/>
              <a:cxnLst/>
              <a:rect l="l" t="t" r="r" b="b"/>
              <a:pathLst>
                <a:path w="6549" h="7182" extrusionOk="0">
                  <a:moveTo>
                    <a:pt x="1954" y="226"/>
                  </a:moveTo>
                  <a:cubicBezTo>
                    <a:pt x="2108" y="226"/>
                    <a:pt x="2268" y="266"/>
                    <a:pt x="2429" y="359"/>
                  </a:cubicBezTo>
                  <a:cubicBezTo>
                    <a:pt x="3298" y="835"/>
                    <a:pt x="3334" y="2252"/>
                    <a:pt x="3322" y="2681"/>
                  </a:cubicBezTo>
                  <a:cubicBezTo>
                    <a:pt x="3322" y="2728"/>
                    <a:pt x="3346" y="2764"/>
                    <a:pt x="3393" y="2788"/>
                  </a:cubicBezTo>
                  <a:cubicBezTo>
                    <a:pt x="3402" y="2790"/>
                    <a:pt x="3411" y="2791"/>
                    <a:pt x="3420" y="2791"/>
                  </a:cubicBezTo>
                  <a:cubicBezTo>
                    <a:pt x="3461" y="2791"/>
                    <a:pt x="3505" y="2770"/>
                    <a:pt x="3524" y="2740"/>
                  </a:cubicBezTo>
                  <a:cubicBezTo>
                    <a:pt x="4060" y="1954"/>
                    <a:pt x="4655" y="1228"/>
                    <a:pt x="5406" y="1228"/>
                  </a:cubicBezTo>
                  <a:lnTo>
                    <a:pt x="5417" y="1228"/>
                  </a:lnTo>
                  <a:cubicBezTo>
                    <a:pt x="5632" y="1228"/>
                    <a:pt x="5798" y="1300"/>
                    <a:pt x="5941" y="1454"/>
                  </a:cubicBezTo>
                  <a:cubicBezTo>
                    <a:pt x="6239" y="1788"/>
                    <a:pt x="6322" y="2443"/>
                    <a:pt x="6275" y="2931"/>
                  </a:cubicBezTo>
                  <a:cubicBezTo>
                    <a:pt x="6168" y="4014"/>
                    <a:pt x="5441" y="5133"/>
                    <a:pt x="4298" y="6015"/>
                  </a:cubicBezTo>
                  <a:cubicBezTo>
                    <a:pt x="3645" y="6514"/>
                    <a:pt x="2963" y="6951"/>
                    <a:pt x="2286" y="6951"/>
                  </a:cubicBezTo>
                  <a:cubicBezTo>
                    <a:pt x="2075" y="6951"/>
                    <a:pt x="1864" y="6908"/>
                    <a:pt x="1655" y="6812"/>
                  </a:cubicBezTo>
                  <a:cubicBezTo>
                    <a:pt x="703" y="6372"/>
                    <a:pt x="441" y="4824"/>
                    <a:pt x="381" y="4360"/>
                  </a:cubicBezTo>
                  <a:cubicBezTo>
                    <a:pt x="286" y="3586"/>
                    <a:pt x="226" y="2121"/>
                    <a:pt x="893" y="942"/>
                  </a:cubicBezTo>
                  <a:cubicBezTo>
                    <a:pt x="1122" y="555"/>
                    <a:pt x="1514" y="226"/>
                    <a:pt x="1954" y="226"/>
                  </a:cubicBezTo>
                  <a:close/>
                  <a:moveTo>
                    <a:pt x="1960" y="1"/>
                  </a:moveTo>
                  <a:cubicBezTo>
                    <a:pt x="1443" y="1"/>
                    <a:pt x="973" y="364"/>
                    <a:pt x="703" y="835"/>
                  </a:cubicBezTo>
                  <a:cubicBezTo>
                    <a:pt x="0" y="2062"/>
                    <a:pt x="60" y="3586"/>
                    <a:pt x="167" y="4383"/>
                  </a:cubicBezTo>
                  <a:cubicBezTo>
                    <a:pt x="226" y="4883"/>
                    <a:pt x="512" y="6526"/>
                    <a:pt x="1560" y="7015"/>
                  </a:cubicBezTo>
                  <a:cubicBezTo>
                    <a:pt x="1810" y="7122"/>
                    <a:pt x="2048" y="7181"/>
                    <a:pt x="2298" y="7181"/>
                  </a:cubicBezTo>
                  <a:cubicBezTo>
                    <a:pt x="3036" y="7181"/>
                    <a:pt x="3751" y="6717"/>
                    <a:pt x="4429" y="6193"/>
                  </a:cubicBezTo>
                  <a:cubicBezTo>
                    <a:pt x="5632" y="5276"/>
                    <a:pt x="6382" y="4098"/>
                    <a:pt x="6489" y="2955"/>
                  </a:cubicBezTo>
                  <a:cubicBezTo>
                    <a:pt x="6549" y="2455"/>
                    <a:pt x="6477" y="1716"/>
                    <a:pt x="6108" y="1312"/>
                  </a:cubicBezTo>
                  <a:cubicBezTo>
                    <a:pt x="5918" y="1109"/>
                    <a:pt x="5691" y="1002"/>
                    <a:pt x="5417" y="1002"/>
                  </a:cubicBezTo>
                  <a:lnTo>
                    <a:pt x="5406" y="1002"/>
                  </a:lnTo>
                  <a:cubicBezTo>
                    <a:pt x="4644" y="1002"/>
                    <a:pt x="4060" y="1609"/>
                    <a:pt x="3536" y="2324"/>
                  </a:cubicBezTo>
                  <a:cubicBezTo>
                    <a:pt x="3501" y="1693"/>
                    <a:pt x="3334" y="597"/>
                    <a:pt x="2536" y="157"/>
                  </a:cubicBezTo>
                  <a:cubicBezTo>
                    <a:pt x="2343" y="49"/>
                    <a:pt x="2148" y="1"/>
                    <a:pt x="19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38"/>
          <p:cNvGrpSpPr/>
          <p:nvPr/>
        </p:nvGrpSpPr>
        <p:grpSpPr>
          <a:xfrm rot="-5400000">
            <a:off x="2883765" y="-81670"/>
            <a:ext cx="1008375" cy="1476938"/>
            <a:chOff x="482400" y="-3270250"/>
            <a:chExt cx="1008375" cy="1476938"/>
          </a:xfrm>
        </p:grpSpPr>
        <p:sp>
          <p:nvSpPr>
            <p:cNvPr id="601" name="Google Shape;601;p38"/>
            <p:cNvSpPr/>
            <p:nvPr/>
          </p:nvSpPr>
          <p:spPr>
            <a:xfrm>
              <a:off x="482400" y="-3270250"/>
              <a:ext cx="1008375" cy="1476938"/>
            </a:xfrm>
            <a:custGeom>
              <a:avLst/>
              <a:gdLst/>
              <a:ahLst/>
              <a:cxnLst/>
              <a:rect l="l" t="t" r="r" b="b"/>
              <a:pathLst>
                <a:path w="16134" h="23631" extrusionOk="0">
                  <a:moveTo>
                    <a:pt x="6136" y="223"/>
                  </a:moveTo>
                  <a:cubicBezTo>
                    <a:pt x="6418" y="223"/>
                    <a:pt x="6694" y="257"/>
                    <a:pt x="6954" y="330"/>
                  </a:cubicBezTo>
                  <a:cubicBezTo>
                    <a:pt x="7859" y="580"/>
                    <a:pt x="8585" y="1247"/>
                    <a:pt x="8871" y="2080"/>
                  </a:cubicBezTo>
                  <a:cubicBezTo>
                    <a:pt x="9014" y="2509"/>
                    <a:pt x="9002" y="3045"/>
                    <a:pt x="8835" y="3461"/>
                  </a:cubicBezTo>
                  <a:cubicBezTo>
                    <a:pt x="8657" y="3902"/>
                    <a:pt x="8359" y="4271"/>
                    <a:pt x="7919" y="4569"/>
                  </a:cubicBezTo>
                  <a:cubicBezTo>
                    <a:pt x="7919" y="4569"/>
                    <a:pt x="7919" y="4569"/>
                    <a:pt x="7919" y="4581"/>
                  </a:cubicBezTo>
                  <a:cubicBezTo>
                    <a:pt x="7835" y="3771"/>
                    <a:pt x="7478" y="3259"/>
                    <a:pt x="6895" y="3092"/>
                  </a:cubicBezTo>
                  <a:cubicBezTo>
                    <a:pt x="6813" y="3069"/>
                    <a:pt x="6731" y="3058"/>
                    <a:pt x="6648" y="3058"/>
                  </a:cubicBezTo>
                  <a:cubicBezTo>
                    <a:pt x="6306" y="3058"/>
                    <a:pt x="5960" y="3252"/>
                    <a:pt x="5692" y="3616"/>
                  </a:cubicBezTo>
                  <a:cubicBezTo>
                    <a:pt x="4978" y="4545"/>
                    <a:pt x="5323" y="5747"/>
                    <a:pt x="6657" y="6998"/>
                  </a:cubicBezTo>
                  <a:lnTo>
                    <a:pt x="6692" y="7033"/>
                  </a:lnTo>
                  <a:cubicBezTo>
                    <a:pt x="7621" y="7902"/>
                    <a:pt x="8490" y="8712"/>
                    <a:pt x="8621" y="10010"/>
                  </a:cubicBezTo>
                  <a:cubicBezTo>
                    <a:pt x="8681" y="10534"/>
                    <a:pt x="8573" y="11081"/>
                    <a:pt x="8312" y="11629"/>
                  </a:cubicBezTo>
                  <a:cubicBezTo>
                    <a:pt x="8157" y="11951"/>
                    <a:pt x="7931" y="12248"/>
                    <a:pt x="7585" y="12546"/>
                  </a:cubicBezTo>
                  <a:cubicBezTo>
                    <a:pt x="7550" y="12570"/>
                    <a:pt x="7538" y="12605"/>
                    <a:pt x="7550" y="12653"/>
                  </a:cubicBezTo>
                  <a:cubicBezTo>
                    <a:pt x="7561" y="12689"/>
                    <a:pt x="7585" y="12724"/>
                    <a:pt x="7621" y="12736"/>
                  </a:cubicBezTo>
                  <a:cubicBezTo>
                    <a:pt x="8145" y="12891"/>
                    <a:pt x="8633" y="13189"/>
                    <a:pt x="9038" y="13605"/>
                  </a:cubicBezTo>
                  <a:cubicBezTo>
                    <a:pt x="9490" y="14058"/>
                    <a:pt x="9836" y="14618"/>
                    <a:pt x="10169" y="15153"/>
                  </a:cubicBezTo>
                  <a:cubicBezTo>
                    <a:pt x="10443" y="15582"/>
                    <a:pt x="10728" y="16022"/>
                    <a:pt x="11062" y="16427"/>
                  </a:cubicBezTo>
                  <a:cubicBezTo>
                    <a:pt x="11431" y="16868"/>
                    <a:pt x="11907" y="17261"/>
                    <a:pt x="12467" y="17570"/>
                  </a:cubicBezTo>
                  <a:cubicBezTo>
                    <a:pt x="12788" y="17761"/>
                    <a:pt x="13122" y="17880"/>
                    <a:pt x="13455" y="17987"/>
                  </a:cubicBezTo>
                  <a:cubicBezTo>
                    <a:pt x="13526" y="18011"/>
                    <a:pt x="13598" y="18035"/>
                    <a:pt x="13669" y="18058"/>
                  </a:cubicBezTo>
                  <a:lnTo>
                    <a:pt x="13717" y="18082"/>
                  </a:lnTo>
                  <a:cubicBezTo>
                    <a:pt x="13814" y="18114"/>
                    <a:pt x="13896" y="18144"/>
                    <a:pt x="13977" y="18144"/>
                  </a:cubicBezTo>
                  <a:cubicBezTo>
                    <a:pt x="14075" y="18144"/>
                    <a:pt x="14171" y="18100"/>
                    <a:pt x="14288" y="17963"/>
                  </a:cubicBezTo>
                  <a:cubicBezTo>
                    <a:pt x="14300" y="17939"/>
                    <a:pt x="14324" y="17916"/>
                    <a:pt x="14348" y="17880"/>
                  </a:cubicBezTo>
                  <a:cubicBezTo>
                    <a:pt x="14709" y="17416"/>
                    <a:pt x="14873" y="17327"/>
                    <a:pt x="14942" y="17327"/>
                  </a:cubicBezTo>
                  <a:cubicBezTo>
                    <a:pt x="14952" y="17327"/>
                    <a:pt x="14961" y="17329"/>
                    <a:pt x="14967" y="17332"/>
                  </a:cubicBezTo>
                  <a:cubicBezTo>
                    <a:pt x="15015" y="17356"/>
                    <a:pt x="15086" y="17475"/>
                    <a:pt x="15015" y="17975"/>
                  </a:cubicBezTo>
                  <a:cubicBezTo>
                    <a:pt x="15015" y="18011"/>
                    <a:pt x="15039" y="18058"/>
                    <a:pt x="15074" y="18082"/>
                  </a:cubicBezTo>
                  <a:cubicBezTo>
                    <a:pt x="15092" y="18094"/>
                    <a:pt x="15110" y="18100"/>
                    <a:pt x="15128" y="18100"/>
                  </a:cubicBezTo>
                  <a:cubicBezTo>
                    <a:pt x="15146" y="18100"/>
                    <a:pt x="15164" y="18094"/>
                    <a:pt x="15181" y="18082"/>
                  </a:cubicBezTo>
                  <a:cubicBezTo>
                    <a:pt x="15193" y="18082"/>
                    <a:pt x="15217" y="18070"/>
                    <a:pt x="15253" y="18058"/>
                  </a:cubicBezTo>
                  <a:cubicBezTo>
                    <a:pt x="15347" y="18024"/>
                    <a:pt x="15558" y="17941"/>
                    <a:pt x="15696" y="17941"/>
                  </a:cubicBezTo>
                  <a:cubicBezTo>
                    <a:pt x="15750" y="17941"/>
                    <a:pt x="15792" y="17953"/>
                    <a:pt x="15812" y="17987"/>
                  </a:cubicBezTo>
                  <a:cubicBezTo>
                    <a:pt x="15824" y="18023"/>
                    <a:pt x="15812" y="18106"/>
                    <a:pt x="15574" y="18356"/>
                  </a:cubicBezTo>
                  <a:lnTo>
                    <a:pt x="15539" y="18392"/>
                  </a:lnTo>
                  <a:cubicBezTo>
                    <a:pt x="15384" y="18547"/>
                    <a:pt x="15229" y="18689"/>
                    <a:pt x="15074" y="18797"/>
                  </a:cubicBezTo>
                  <a:cubicBezTo>
                    <a:pt x="15039" y="18832"/>
                    <a:pt x="15015" y="18880"/>
                    <a:pt x="15039" y="18928"/>
                  </a:cubicBezTo>
                  <a:cubicBezTo>
                    <a:pt x="15205" y="19332"/>
                    <a:pt x="15193" y="19797"/>
                    <a:pt x="15170" y="20142"/>
                  </a:cubicBezTo>
                  <a:cubicBezTo>
                    <a:pt x="15146" y="20392"/>
                    <a:pt x="15110" y="20642"/>
                    <a:pt x="15074" y="20892"/>
                  </a:cubicBezTo>
                  <a:lnTo>
                    <a:pt x="15039" y="21178"/>
                  </a:lnTo>
                  <a:cubicBezTo>
                    <a:pt x="15015" y="21404"/>
                    <a:pt x="14979" y="21666"/>
                    <a:pt x="14800" y="21761"/>
                  </a:cubicBezTo>
                  <a:cubicBezTo>
                    <a:pt x="14707" y="21816"/>
                    <a:pt x="14608" y="21845"/>
                    <a:pt x="14507" y="21845"/>
                  </a:cubicBezTo>
                  <a:cubicBezTo>
                    <a:pt x="14454" y="21845"/>
                    <a:pt x="14401" y="21837"/>
                    <a:pt x="14348" y="21821"/>
                  </a:cubicBezTo>
                  <a:cubicBezTo>
                    <a:pt x="14050" y="21714"/>
                    <a:pt x="13800" y="21392"/>
                    <a:pt x="13669" y="21130"/>
                  </a:cubicBezTo>
                  <a:cubicBezTo>
                    <a:pt x="13622" y="21023"/>
                    <a:pt x="13574" y="20928"/>
                    <a:pt x="13538" y="20833"/>
                  </a:cubicBezTo>
                  <a:cubicBezTo>
                    <a:pt x="13455" y="20642"/>
                    <a:pt x="13384" y="20463"/>
                    <a:pt x="13276" y="20297"/>
                  </a:cubicBezTo>
                  <a:cubicBezTo>
                    <a:pt x="13086" y="20023"/>
                    <a:pt x="12776" y="19844"/>
                    <a:pt x="12383" y="19773"/>
                  </a:cubicBezTo>
                  <a:cubicBezTo>
                    <a:pt x="12239" y="19748"/>
                    <a:pt x="12087" y="19732"/>
                    <a:pt x="11941" y="19732"/>
                  </a:cubicBezTo>
                  <a:cubicBezTo>
                    <a:pt x="11604" y="19732"/>
                    <a:pt x="11303" y="19814"/>
                    <a:pt x="11229" y="20047"/>
                  </a:cubicBezTo>
                  <a:cubicBezTo>
                    <a:pt x="11121" y="20404"/>
                    <a:pt x="11240" y="20809"/>
                    <a:pt x="11586" y="21225"/>
                  </a:cubicBezTo>
                  <a:cubicBezTo>
                    <a:pt x="11717" y="21380"/>
                    <a:pt x="11860" y="21535"/>
                    <a:pt x="12002" y="21666"/>
                  </a:cubicBezTo>
                  <a:cubicBezTo>
                    <a:pt x="12252" y="21928"/>
                    <a:pt x="12503" y="22178"/>
                    <a:pt x="12669" y="22511"/>
                  </a:cubicBezTo>
                  <a:cubicBezTo>
                    <a:pt x="12788" y="22749"/>
                    <a:pt x="12884" y="23095"/>
                    <a:pt x="12800" y="23261"/>
                  </a:cubicBezTo>
                  <a:cubicBezTo>
                    <a:pt x="12776" y="23321"/>
                    <a:pt x="12753" y="23345"/>
                    <a:pt x="12705" y="23345"/>
                  </a:cubicBezTo>
                  <a:cubicBezTo>
                    <a:pt x="12698" y="23346"/>
                    <a:pt x="12691" y="23346"/>
                    <a:pt x="12684" y="23346"/>
                  </a:cubicBezTo>
                  <a:cubicBezTo>
                    <a:pt x="12580" y="23346"/>
                    <a:pt x="12450" y="23267"/>
                    <a:pt x="12383" y="23178"/>
                  </a:cubicBezTo>
                  <a:cubicBezTo>
                    <a:pt x="12276" y="23023"/>
                    <a:pt x="12229" y="22845"/>
                    <a:pt x="12181" y="22642"/>
                  </a:cubicBezTo>
                  <a:lnTo>
                    <a:pt x="12169" y="22618"/>
                  </a:lnTo>
                  <a:cubicBezTo>
                    <a:pt x="12074" y="22226"/>
                    <a:pt x="11752" y="22035"/>
                    <a:pt x="11455" y="21856"/>
                  </a:cubicBezTo>
                  <a:cubicBezTo>
                    <a:pt x="11407" y="21833"/>
                    <a:pt x="11348" y="21797"/>
                    <a:pt x="11300" y="21761"/>
                  </a:cubicBezTo>
                  <a:cubicBezTo>
                    <a:pt x="11217" y="21714"/>
                    <a:pt x="11121" y="21654"/>
                    <a:pt x="11038" y="21583"/>
                  </a:cubicBezTo>
                  <a:cubicBezTo>
                    <a:pt x="11020" y="21571"/>
                    <a:pt x="10996" y="21565"/>
                    <a:pt x="10973" y="21565"/>
                  </a:cubicBezTo>
                  <a:cubicBezTo>
                    <a:pt x="10949" y="21565"/>
                    <a:pt x="10925" y="21571"/>
                    <a:pt x="10907" y="21583"/>
                  </a:cubicBezTo>
                  <a:cubicBezTo>
                    <a:pt x="10859" y="21618"/>
                    <a:pt x="10848" y="21666"/>
                    <a:pt x="10871" y="21714"/>
                  </a:cubicBezTo>
                  <a:cubicBezTo>
                    <a:pt x="10907" y="21809"/>
                    <a:pt x="10931" y="21892"/>
                    <a:pt x="10943" y="21987"/>
                  </a:cubicBezTo>
                  <a:cubicBezTo>
                    <a:pt x="11002" y="22261"/>
                    <a:pt x="11050" y="22666"/>
                    <a:pt x="10931" y="23035"/>
                  </a:cubicBezTo>
                  <a:cubicBezTo>
                    <a:pt x="10871" y="23202"/>
                    <a:pt x="10776" y="23404"/>
                    <a:pt x="10598" y="23416"/>
                  </a:cubicBezTo>
                  <a:cubicBezTo>
                    <a:pt x="10550" y="23416"/>
                    <a:pt x="10514" y="23404"/>
                    <a:pt x="10478" y="23369"/>
                  </a:cubicBezTo>
                  <a:cubicBezTo>
                    <a:pt x="10383" y="23285"/>
                    <a:pt x="10324" y="23107"/>
                    <a:pt x="10324" y="22988"/>
                  </a:cubicBezTo>
                  <a:cubicBezTo>
                    <a:pt x="10312" y="22857"/>
                    <a:pt x="10347" y="22726"/>
                    <a:pt x="10383" y="22607"/>
                  </a:cubicBezTo>
                  <a:lnTo>
                    <a:pt x="10407" y="22511"/>
                  </a:lnTo>
                  <a:cubicBezTo>
                    <a:pt x="10478" y="22261"/>
                    <a:pt x="10431" y="21964"/>
                    <a:pt x="10276" y="21630"/>
                  </a:cubicBezTo>
                  <a:cubicBezTo>
                    <a:pt x="10169" y="21404"/>
                    <a:pt x="10026" y="21202"/>
                    <a:pt x="9895" y="20999"/>
                  </a:cubicBezTo>
                  <a:cubicBezTo>
                    <a:pt x="9788" y="20821"/>
                    <a:pt x="9669" y="20642"/>
                    <a:pt x="9574" y="20452"/>
                  </a:cubicBezTo>
                  <a:cubicBezTo>
                    <a:pt x="9431" y="20178"/>
                    <a:pt x="9359" y="19868"/>
                    <a:pt x="9395" y="19594"/>
                  </a:cubicBezTo>
                  <a:cubicBezTo>
                    <a:pt x="9395" y="19535"/>
                    <a:pt x="9359" y="19487"/>
                    <a:pt x="9300" y="19475"/>
                  </a:cubicBezTo>
                  <a:cubicBezTo>
                    <a:pt x="8978" y="19404"/>
                    <a:pt x="8681" y="19320"/>
                    <a:pt x="8407" y="19201"/>
                  </a:cubicBezTo>
                  <a:cubicBezTo>
                    <a:pt x="7669" y="18904"/>
                    <a:pt x="6990" y="18416"/>
                    <a:pt x="6502" y="17832"/>
                  </a:cubicBezTo>
                  <a:cubicBezTo>
                    <a:pt x="6359" y="17654"/>
                    <a:pt x="6002" y="17189"/>
                    <a:pt x="5906" y="16642"/>
                  </a:cubicBezTo>
                  <a:cubicBezTo>
                    <a:pt x="5895" y="16594"/>
                    <a:pt x="5847" y="16546"/>
                    <a:pt x="5799" y="16546"/>
                  </a:cubicBezTo>
                  <a:lnTo>
                    <a:pt x="5787" y="16546"/>
                  </a:lnTo>
                  <a:lnTo>
                    <a:pt x="5728" y="16558"/>
                  </a:lnTo>
                  <a:cubicBezTo>
                    <a:pt x="5680" y="16558"/>
                    <a:pt x="5633" y="16570"/>
                    <a:pt x="5585" y="16570"/>
                  </a:cubicBezTo>
                  <a:cubicBezTo>
                    <a:pt x="5489" y="16578"/>
                    <a:pt x="5388" y="16582"/>
                    <a:pt x="5284" y="16582"/>
                  </a:cubicBezTo>
                  <a:cubicBezTo>
                    <a:pt x="4743" y="16582"/>
                    <a:pt x="4125" y="16458"/>
                    <a:pt x="3775" y="15999"/>
                  </a:cubicBezTo>
                  <a:cubicBezTo>
                    <a:pt x="3573" y="15737"/>
                    <a:pt x="3525" y="15356"/>
                    <a:pt x="3478" y="15058"/>
                  </a:cubicBezTo>
                  <a:cubicBezTo>
                    <a:pt x="3466" y="14927"/>
                    <a:pt x="3442" y="14796"/>
                    <a:pt x="3430" y="14665"/>
                  </a:cubicBezTo>
                  <a:lnTo>
                    <a:pt x="3418" y="14510"/>
                  </a:lnTo>
                  <a:cubicBezTo>
                    <a:pt x="3406" y="14427"/>
                    <a:pt x="3394" y="14332"/>
                    <a:pt x="3347" y="14237"/>
                  </a:cubicBezTo>
                  <a:cubicBezTo>
                    <a:pt x="3323" y="14189"/>
                    <a:pt x="3287" y="14141"/>
                    <a:pt x="3228" y="14129"/>
                  </a:cubicBezTo>
                  <a:cubicBezTo>
                    <a:pt x="3203" y="14121"/>
                    <a:pt x="3178" y="14118"/>
                    <a:pt x="3151" y="14118"/>
                  </a:cubicBezTo>
                  <a:cubicBezTo>
                    <a:pt x="3021" y="14118"/>
                    <a:pt x="2868" y="14205"/>
                    <a:pt x="2739" y="14284"/>
                  </a:cubicBezTo>
                  <a:cubicBezTo>
                    <a:pt x="2716" y="14296"/>
                    <a:pt x="2704" y="14308"/>
                    <a:pt x="2692" y="14308"/>
                  </a:cubicBezTo>
                  <a:cubicBezTo>
                    <a:pt x="2156" y="14618"/>
                    <a:pt x="1727" y="14796"/>
                    <a:pt x="1263" y="14927"/>
                  </a:cubicBezTo>
                  <a:lnTo>
                    <a:pt x="1192" y="14951"/>
                  </a:lnTo>
                  <a:cubicBezTo>
                    <a:pt x="1035" y="14998"/>
                    <a:pt x="764" y="15076"/>
                    <a:pt x="550" y="15076"/>
                  </a:cubicBezTo>
                  <a:cubicBezTo>
                    <a:pt x="439" y="15076"/>
                    <a:pt x="343" y="15055"/>
                    <a:pt x="287" y="14999"/>
                  </a:cubicBezTo>
                  <a:cubicBezTo>
                    <a:pt x="227" y="14939"/>
                    <a:pt x="227" y="14879"/>
                    <a:pt x="239" y="14844"/>
                  </a:cubicBezTo>
                  <a:cubicBezTo>
                    <a:pt x="275" y="14689"/>
                    <a:pt x="525" y="14510"/>
                    <a:pt x="680" y="14451"/>
                  </a:cubicBezTo>
                  <a:cubicBezTo>
                    <a:pt x="894" y="14379"/>
                    <a:pt x="1144" y="14367"/>
                    <a:pt x="1382" y="14356"/>
                  </a:cubicBezTo>
                  <a:lnTo>
                    <a:pt x="1501" y="14344"/>
                  </a:lnTo>
                  <a:cubicBezTo>
                    <a:pt x="1870" y="14332"/>
                    <a:pt x="2156" y="14272"/>
                    <a:pt x="2489" y="14022"/>
                  </a:cubicBezTo>
                  <a:cubicBezTo>
                    <a:pt x="2785" y="13815"/>
                    <a:pt x="3032" y="13655"/>
                    <a:pt x="3267" y="13655"/>
                  </a:cubicBezTo>
                  <a:cubicBezTo>
                    <a:pt x="3382" y="13655"/>
                    <a:pt x="3495" y="13694"/>
                    <a:pt x="3609" y="13784"/>
                  </a:cubicBezTo>
                  <a:cubicBezTo>
                    <a:pt x="3631" y="13799"/>
                    <a:pt x="3657" y="13809"/>
                    <a:pt x="3683" y="13809"/>
                  </a:cubicBezTo>
                  <a:cubicBezTo>
                    <a:pt x="3699" y="13809"/>
                    <a:pt x="3714" y="13805"/>
                    <a:pt x="3728" y="13796"/>
                  </a:cubicBezTo>
                  <a:cubicBezTo>
                    <a:pt x="3763" y="13772"/>
                    <a:pt x="3787" y="13736"/>
                    <a:pt x="3787" y="13701"/>
                  </a:cubicBezTo>
                  <a:cubicBezTo>
                    <a:pt x="3799" y="13558"/>
                    <a:pt x="3787" y="13439"/>
                    <a:pt x="3763" y="13332"/>
                  </a:cubicBezTo>
                  <a:cubicBezTo>
                    <a:pt x="3740" y="13224"/>
                    <a:pt x="3680" y="13141"/>
                    <a:pt x="3597" y="13094"/>
                  </a:cubicBezTo>
                  <a:cubicBezTo>
                    <a:pt x="3532" y="13060"/>
                    <a:pt x="3456" y="13046"/>
                    <a:pt x="3375" y="13046"/>
                  </a:cubicBezTo>
                  <a:cubicBezTo>
                    <a:pt x="3168" y="13046"/>
                    <a:pt x="2923" y="13133"/>
                    <a:pt x="2727" y="13201"/>
                  </a:cubicBezTo>
                  <a:cubicBezTo>
                    <a:pt x="2680" y="13213"/>
                    <a:pt x="2632" y="13236"/>
                    <a:pt x="2597" y="13248"/>
                  </a:cubicBezTo>
                  <a:cubicBezTo>
                    <a:pt x="2165" y="13378"/>
                    <a:pt x="1784" y="13470"/>
                    <a:pt x="1402" y="13470"/>
                  </a:cubicBezTo>
                  <a:cubicBezTo>
                    <a:pt x="1258" y="13470"/>
                    <a:pt x="1113" y="13456"/>
                    <a:pt x="965" y="13427"/>
                  </a:cubicBezTo>
                  <a:cubicBezTo>
                    <a:pt x="787" y="13403"/>
                    <a:pt x="584" y="13308"/>
                    <a:pt x="561" y="13213"/>
                  </a:cubicBezTo>
                  <a:cubicBezTo>
                    <a:pt x="549" y="13177"/>
                    <a:pt x="572" y="13141"/>
                    <a:pt x="620" y="13082"/>
                  </a:cubicBezTo>
                  <a:cubicBezTo>
                    <a:pt x="761" y="12933"/>
                    <a:pt x="982" y="12894"/>
                    <a:pt x="1216" y="12894"/>
                  </a:cubicBezTo>
                  <a:cubicBezTo>
                    <a:pt x="1376" y="12894"/>
                    <a:pt x="1542" y="12912"/>
                    <a:pt x="1692" y="12927"/>
                  </a:cubicBezTo>
                  <a:cubicBezTo>
                    <a:pt x="1775" y="12939"/>
                    <a:pt x="1846" y="12939"/>
                    <a:pt x="1918" y="12951"/>
                  </a:cubicBezTo>
                  <a:cubicBezTo>
                    <a:pt x="2017" y="12959"/>
                    <a:pt x="2122" y="12964"/>
                    <a:pt x="2230" y="12964"/>
                  </a:cubicBezTo>
                  <a:cubicBezTo>
                    <a:pt x="2447" y="12964"/>
                    <a:pt x="2680" y="12943"/>
                    <a:pt x="2918" y="12879"/>
                  </a:cubicBezTo>
                  <a:cubicBezTo>
                    <a:pt x="3061" y="12832"/>
                    <a:pt x="3180" y="12760"/>
                    <a:pt x="3299" y="12689"/>
                  </a:cubicBezTo>
                  <a:cubicBezTo>
                    <a:pt x="3406" y="12629"/>
                    <a:pt x="3501" y="12582"/>
                    <a:pt x="3609" y="12546"/>
                  </a:cubicBezTo>
                  <a:cubicBezTo>
                    <a:pt x="3637" y="12536"/>
                    <a:pt x="3664" y="12532"/>
                    <a:pt x="3690" y="12532"/>
                  </a:cubicBezTo>
                  <a:cubicBezTo>
                    <a:pt x="3867" y="12532"/>
                    <a:pt x="4014" y="12729"/>
                    <a:pt x="4180" y="12998"/>
                  </a:cubicBezTo>
                  <a:cubicBezTo>
                    <a:pt x="4240" y="13082"/>
                    <a:pt x="4299" y="13177"/>
                    <a:pt x="4359" y="13236"/>
                  </a:cubicBezTo>
                  <a:cubicBezTo>
                    <a:pt x="4474" y="13369"/>
                    <a:pt x="4602" y="13415"/>
                    <a:pt x="4724" y="13415"/>
                  </a:cubicBezTo>
                  <a:cubicBezTo>
                    <a:pt x="4931" y="13415"/>
                    <a:pt x="5122" y="13284"/>
                    <a:pt x="5204" y="13224"/>
                  </a:cubicBezTo>
                  <a:cubicBezTo>
                    <a:pt x="5204" y="13224"/>
                    <a:pt x="5204" y="13213"/>
                    <a:pt x="5216" y="13213"/>
                  </a:cubicBezTo>
                  <a:cubicBezTo>
                    <a:pt x="5514" y="12903"/>
                    <a:pt x="5930" y="12701"/>
                    <a:pt x="6395" y="12641"/>
                  </a:cubicBezTo>
                  <a:cubicBezTo>
                    <a:pt x="6466" y="12629"/>
                    <a:pt x="6526" y="12617"/>
                    <a:pt x="6597" y="12617"/>
                  </a:cubicBezTo>
                  <a:cubicBezTo>
                    <a:pt x="6645" y="12605"/>
                    <a:pt x="6680" y="12582"/>
                    <a:pt x="6692" y="12546"/>
                  </a:cubicBezTo>
                  <a:cubicBezTo>
                    <a:pt x="6704" y="12510"/>
                    <a:pt x="6704" y="12462"/>
                    <a:pt x="6680" y="12439"/>
                  </a:cubicBezTo>
                  <a:cubicBezTo>
                    <a:pt x="6383" y="12046"/>
                    <a:pt x="6014" y="11712"/>
                    <a:pt x="5656" y="11391"/>
                  </a:cubicBezTo>
                  <a:cubicBezTo>
                    <a:pt x="5573" y="11319"/>
                    <a:pt x="5490" y="11248"/>
                    <a:pt x="5418" y="11189"/>
                  </a:cubicBezTo>
                  <a:cubicBezTo>
                    <a:pt x="4966" y="10772"/>
                    <a:pt x="4382" y="10224"/>
                    <a:pt x="3882" y="9593"/>
                  </a:cubicBezTo>
                  <a:cubicBezTo>
                    <a:pt x="2870" y="8307"/>
                    <a:pt x="2192" y="6652"/>
                    <a:pt x="2108" y="5283"/>
                  </a:cubicBezTo>
                  <a:cubicBezTo>
                    <a:pt x="2025" y="3819"/>
                    <a:pt x="2418" y="2521"/>
                    <a:pt x="3251" y="1521"/>
                  </a:cubicBezTo>
                  <a:cubicBezTo>
                    <a:pt x="3938" y="712"/>
                    <a:pt x="5077" y="223"/>
                    <a:pt x="6136" y="223"/>
                  </a:cubicBezTo>
                  <a:close/>
                  <a:moveTo>
                    <a:pt x="6141" y="1"/>
                  </a:moveTo>
                  <a:cubicBezTo>
                    <a:pt x="5015" y="1"/>
                    <a:pt x="3808" y="522"/>
                    <a:pt x="3085" y="1378"/>
                  </a:cubicBezTo>
                  <a:cubicBezTo>
                    <a:pt x="2216" y="2414"/>
                    <a:pt x="1799" y="3771"/>
                    <a:pt x="1894" y="5295"/>
                  </a:cubicBezTo>
                  <a:cubicBezTo>
                    <a:pt x="1977" y="6712"/>
                    <a:pt x="2668" y="8414"/>
                    <a:pt x="3716" y="9736"/>
                  </a:cubicBezTo>
                  <a:cubicBezTo>
                    <a:pt x="4216" y="10367"/>
                    <a:pt x="4811" y="10938"/>
                    <a:pt x="5264" y="11355"/>
                  </a:cubicBezTo>
                  <a:cubicBezTo>
                    <a:pt x="5347" y="11415"/>
                    <a:pt x="5430" y="11486"/>
                    <a:pt x="5502" y="11558"/>
                  </a:cubicBezTo>
                  <a:cubicBezTo>
                    <a:pt x="5811" y="11831"/>
                    <a:pt x="6121" y="12105"/>
                    <a:pt x="6383" y="12415"/>
                  </a:cubicBezTo>
                  <a:lnTo>
                    <a:pt x="6359" y="12415"/>
                  </a:lnTo>
                  <a:cubicBezTo>
                    <a:pt x="5847" y="12498"/>
                    <a:pt x="5394" y="12713"/>
                    <a:pt x="5061" y="13046"/>
                  </a:cubicBezTo>
                  <a:cubicBezTo>
                    <a:pt x="4912" y="13153"/>
                    <a:pt x="4805" y="13195"/>
                    <a:pt x="4722" y="13195"/>
                  </a:cubicBezTo>
                  <a:cubicBezTo>
                    <a:pt x="4638" y="13195"/>
                    <a:pt x="4579" y="13153"/>
                    <a:pt x="4525" y="13094"/>
                  </a:cubicBezTo>
                  <a:cubicBezTo>
                    <a:pt x="4478" y="13034"/>
                    <a:pt x="4430" y="12963"/>
                    <a:pt x="4371" y="12879"/>
                  </a:cubicBezTo>
                  <a:cubicBezTo>
                    <a:pt x="4216" y="12632"/>
                    <a:pt x="4009" y="12306"/>
                    <a:pt x="3694" y="12306"/>
                  </a:cubicBezTo>
                  <a:cubicBezTo>
                    <a:pt x="3644" y="12306"/>
                    <a:pt x="3592" y="12314"/>
                    <a:pt x="3537" y="12332"/>
                  </a:cubicBezTo>
                  <a:cubicBezTo>
                    <a:pt x="3406" y="12367"/>
                    <a:pt x="3299" y="12439"/>
                    <a:pt x="3192" y="12498"/>
                  </a:cubicBezTo>
                  <a:cubicBezTo>
                    <a:pt x="3073" y="12570"/>
                    <a:pt x="2966" y="12629"/>
                    <a:pt x="2847" y="12665"/>
                  </a:cubicBezTo>
                  <a:cubicBezTo>
                    <a:pt x="2658" y="12723"/>
                    <a:pt x="2460" y="12741"/>
                    <a:pt x="2273" y="12741"/>
                  </a:cubicBezTo>
                  <a:cubicBezTo>
                    <a:pt x="2153" y="12741"/>
                    <a:pt x="2037" y="12734"/>
                    <a:pt x="1930" y="12724"/>
                  </a:cubicBezTo>
                  <a:cubicBezTo>
                    <a:pt x="1870" y="12724"/>
                    <a:pt x="1787" y="12713"/>
                    <a:pt x="1715" y="12701"/>
                  </a:cubicBezTo>
                  <a:cubicBezTo>
                    <a:pt x="1561" y="12684"/>
                    <a:pt x="1395" y="12666"/>
                    <a:pt x="1231" y="12666"/>
                  </a:cubicBezTo>
                  <a:cubicBezTo>
                    <a:pt x="938" y="12666"/>
                    <a:pt x="652" y="12721"/>
                    <a:pt x="453" y="12927"/>
                  </a:cubicBezTo>
                  <a:cubicBezTo>
                    <a:pt x="322" y="13082"/>
                    <a:pt x="322" y="13201"/>
                    <a:pt x="346" y="13284"/>
                  </a:cubicBezTo>
                  <a:cubicBezTo>
                    <a:pt x="430" y="13546"/>
                    <a:pt x="870" y="13641"/>
                    <a:pt x="918" y="13653"/>
                  </a:cubicBezTo>
                  <a:cubicBezTo>
                    <a:pt x="1077" y="13682"/>
                    <a:pt x="1232" y="13696"/>
                    <a:pt x="1387" y="13696"/>
                  </a:cubicBezTo>
                  <a:cubicBezTo>
                    <a:pt x="1800" y="13696"/>
                    <a:pt x="2209" y="13601"/>
                    <a:pt x="2668" y="13463"/>
                  </a:cubicBezTo>
                  <a:cubicBezTo>
                    <a:pt x="2704" y="13451"/>
                    <a:pt x="2751" y="13427"/>
                    <a:pt x="2811" y="13415"/>
                  </a:cubicBezTo>
                  <a:cubicBezTo>
                    <a:pt x="2958" y="13360"/>
                    <a:pt x="3197" y="13269"/>
                    <a:pt x="3365" y="13269"/>
                  </a:cubicBezTo>
                  <a:cubicBezTo>
                    <a:pt x="3414" y="13269"/>
                    <a:pt x="3457" y="13277"/>
                    <a:pt x="3489" y="13296"/>
                  </a:cubicBezTo>
                  <a:cubicBezTo>
                    <a:pt x="3501" y="13308"/>
                    <a:pt x="3525" y="13320"/>
                    <a:pt x="3537" y="13379"/>
                  </a:cubicBezTo>
                  <a:cubicBezTo>
                    <a:pt x="3549" y="13415"/>
                    <a:pt x="3561" y="13451"/>
                    <a:pt x="3561" y="13498"/>
                  </a:cubicBezTo>
                  <a:cubicBezTo>
                    <a:pt x="3465" y="13457"/>
                    <a:pt x="3369" y="13439"/>
                    <a:pt x="3275" y="13439"/>
                  </a:cubicBezTo>
                  <a:cubicBezTo>
                    <a:pt x="2938" y="13439"/>
                    <a:pt x="2622" y="13667"/>
                    <a:pt x="2370" y="13844"/>
                  </a:cubicBezTo>
                  <a:cubicBezTo>
                    <a:pt x="2073" y="14058"/>
                    <a:pt x="1835" y="14106"/>
                    <a:pt x="1489" y="14129"/>
                  </a:cubicBezTo>
                  <a:lnTo>
                    <a:pt x="1370" y="14129"/>
                  </a:lnTo>
                  <a:cubicBezTo>
                    <a:pt x="1120" y="14141"/>
                    <a:pt x="846" y="14153"/>
                    <a:pt x="608" y="14237"/>
                  </a:cubicBezTo>
                  <a:cubicBezTo>
                    <a:pt x="406" y="14308"/>
                    <a:pt x="72" y="14546"/>
                    <a:pt x="13" y="14796"/>
                  </a:cubicBezTo>
                  <a:cubicBezTo>
                    <a:pt x="1" y="14891"/>
                    <a:pt x="1" y="15034"/>
                    <a:pt x="132" y="15153"/>
                  </a:cubicBezTo>
                  <a:cubicBezTo>
                    <a:pt x="239" y="15261"/>
                    <a:pt x="393" y="15298"/>
                    <a:pt x="559" y="15298"/>
                  </a:cubicBezTo>
                  <a:cubicBezTo>
                    <a:pt x="798" y="15298"/>
                    <a:pt x="1062" y="15221"/>
                    <a:pt x="1251" y="15165"/>
                  </a:cubicBezTo>
                  <a:lnTo>
                    <a:pt x="1323" y="15141"/>
                  </a:lnTo>
                  <a:cubicBezTo>
                    <a:pt x="1799" y="15010"/>
                    <a:pt x="2239" y="14820"/>
                    <a:pt x="2811" y="14510"/>
                  </a:cubicBezTo>
                  <a:cubicBezTo>
                    <a:pt x="2811" y="14498"/>
                    <a:pt x="2835" y="14487"/>
                    <a:pt x="2847" y="14475"/>
                  </a:cubicBezTo>
                  <a:cubicBezTo>
                    <a:pt x="3073" y="14344"/>
                    <a:pt x="3132" y="14332"/>
                    <a:pt x="3144" y="14332"/>
                  </a:cubicBezTo>
                  <a:cubicBezTo>
                    <a:pt x="3180" y="14391"/>
                    <a:pt x="3192" y="14475"/>
                    <a:pt x="3192" y="14534"/>
                  </a:cubicBezTo>
                  <a:lnTo>
                    <a:pt x="3216" y="14689"/>
                  </a:lnTo>
                  <a:cubicBezTo>
                    <a:pt x="3228" y="14820"/>
                    <a:pt x="3239" y="14951"/>
                    <a:pt x="3263" y="15094"/>
                  </a:cubicBezTo>
                  <a:cubicBezTo>
                    <a:pt x="3299" y="15415"/>
                    <a:pt x="3359" y="15832"/>
                    <a:pt x="3597" y="16130"/>
                  </a:cubicBezTo>
                  <a:cubicBezTo>
                    <a:pt x="4003" y="16668"/>
                    <a:pt x="4695" y="16808"/>
                    <a:pt x="5295" y="16808"/>
                  </a:cubicBezTo>
                  <a:cubicBezTo>
                    <a:pt x="5399" y="16808"/>
                    <a:pt x="5500" y="16803"/>
                    <a:pt x="5597" y="16796"/>
                  </a:cubicBezTo>
                  <a:cubicBezTo>
                    <a:pt x="5633" y="16796"/>
                    <a:pt x="5668" y="16784"/>
                    <a:pt x="5704" y="16784"/>
                  </a:cubicBezTo>
                  <a:cubicBezTo>
                    <a:pt x="5835" y="17344"/>
                    <a:pt x="6180" y="17796"/>
                    <a:pt x="6335" y="17975"/>
                  </a:cubicBezTo>
                  <a:cubicBezTo>
                    <a:pt x="6847" y="18582"/>
                    <a:pt x="7550" y="19094"/>
                    <a:pt x="8323" y="19416"/>
                  </a:cubicBezTo>
                  <a:cubicBezTo>
                    <a:pt x="8585" y="19523"/>
                    <a:pt x="8859" y="19606"/>
                    <a:pt x="9157" y="19666"/>
                  </a:cubicBezTo>
                  <a:cubicBezTo>
                    <a:pt x="9157" y="19963"/>
                    <a:pt x="9228" y="20273"/>
                    <a:pt x="9371" y="20547"/>
                  </a:cubicBezTo>
                  <a:cubicBezTo>
                    <a:pt x="9466" y="20749"/>
                    <a:pt x="9597" y="20940"/>
                    <a:pt x="9716" y="21118"/>
                  </a:cubicBezTo>
                  <a:cubicBezTo>
                    <a:pt x="9836" y="21309"/>
                    <a:pt x="9966" y="21511"/>
                    <a:pt x="10074" y="21726"/>
                  </a:cubicBezTo>
                  <a:cubicBezTo>
                    <a:pt x="10205" y="22011"/>
                    <a:pt x="10252" y="22249"/>
                    <a:pt x="10193" y="22464"/>
                  </a:cubicBezTo>
                  <a:lnTo>
                    <a:pt x="10169" y="22547"/>
                  </a:lnTo>
                  <a:cubicBezTo>
                    <a:pt x="10133" y="22690"/>
                    <a:pt x="10097" y="22833"/>
                    <a:pt x="10097" y="22988"/>
                  </a:cubicBezTo>
                  <a:cubicBezTo>
                    <a:pt x="10109" y="23154"/>
                    <a:pt x="10181" y="23404"/>
                    <a:pt x="10324" y="23535"/>
                  </a:cubicBezTo>
                  <a:cubicBezTo>
                    <a:pt x="10395" y="23595"/>
                    <a:pt x="10490" y="23631"/>
                    <a:pt x="10586" y="23631"/>
                  </a:cubicBezTo>
                  <a:lnTo>
                    <a:pt x="10609" y="23631"/>
                  </a:lnTo>
                  <a:cubicBezTo>
                    <a:pt x="10848" y="23619"/>
                    <a:pt x="11038" y="23440"/>
                    <a:pt x="11133" y="23107"/>
                  </a:cubicBezTo>
                  <a:cubicBezTo>
                    <a:pt x="11275" y="22692"/>
                    <a:pt x="11229" y="22254"/>
                    <a:pt x="11170" y="21945"/>
                  </a:cubicBezTo>
                  <a:lnTo>
                    <a:pt x="11170" y="21945"/>
                  </a:lnTo>
                  <a:cubicBezTo>
                    <a:pt x="11173" y="21952"/>
                    <a:pt x="11181" y="21952"/>
                    <a:pt x="11181" y="21952"/>
                  </a:cubicBezTo>
                  <a:cubicBezTo>
                    <a:pt x="11240" y="21987"/>
                    <a:pt x="11288" y="22023"/>
                    <a:pt x="11348" y="22059"/>
                  </a:cubicBezTo>
                  <a:cubicBezTo>
                    <a:pt x="11621" y="22214"/>
                    <a:pt x="11883" y="22368"/>
                    <a:pt x="11955" y="22666"/>
                  </a:cubicBezTo>
                  <a:lnTo>
                    <a:pt x="11967" y="22702"/>
                  </a:lnTo>
                  <a:cubicBezTo>
                    <a:pt x="12014" y="22904"/>
                    <a:pt x="12074" y="23119"/>
                    <a:pt x="12205" y="23309"/>
                  </a:cubicBezTo>
                  <a:cubicBezTo>
                    <a:pt x="12296" y="23446"/>
                    <a:pt x="12507" y="23572"/>
                    <a:pt x="12692" y="23572"/>
                  </a:cubicBezTo>
                  <a:cubicBezTo>
                    <a:pt x="12701" y="23572"/>
                    <a:pt x="12709" y="23572"/>
                    <a:pt x="12717" y="23571"/>
                  </a:cubicBezTo>
                  <a:cubicBezTo>
                    <a:pt x="12848" y="23559"/>
                    <a:pt x="12955" y="23476"/>
                    <a:pt x="13003" y="23357"/>
                  </a:cubicBezTo>
                  <a:cubicBezTo>
                    <a:pt x="13157" y="23023"/>
                    <a:pt x="12919" y="22511"/>
                    <a:pt x="12872" y="22416"/>
                  </a:cubicBezTo>
                  <a:cubicBezTo>
                    <a:pt x="12681" y="22047"/>
                    <a:pt x="12419" y="21773"/>
                    <a:pt x="12157" y="21511"/>
                  </a:cubicBezTo>
                  <a:cubicBezTo>
                    <a:pt x="12014" y="21380"/>
                    <a:pt x="11883" y="21237"/>
                    <a:pt x="11752" y="21083"/>
                  </a:cubicBezTo>
                  <a:cubicBezTo>
                    <a:pt x="11550" y="20833"/>
                    <a:pt x="11336" y="20475"/>
                    <a:pt x="11443" y="20118"/>
                  </a:cubicBezTo>
                  <a:cubicBezTo>
                    <a:pt x="11468" y="20026"/>
                    <a:pt x="11651" y="19958"/>
                    <a:pt x="11934" y="19958"/>
                  </a:cubicBezTo>
                  <a:cubicBezTo>
                    <a:pt x="12055" y="19958"/>
                    <a:pt x="12194" y="19971"/>
                    <a:pt x="12348" y="19999"/>
                  </a:cubicBezTo>
                  <a:cubicBezTo>
                    <a:pt x="12574" y="20035"/>
                    <a:pt x="12895" y="20142"/>
                    <a:pt x="13086" y="20428"/>
                  </a:cubicBezTo>
                  <a:cubicBezTo>
                    <a:pt x="13193" y="20571"/>
                    <a:pt x="13265" y="20737"/>
                    <a:pt x="13336" y="20916"/>
                  </a:cubicBezTo>
                  <a:cubicBezTo>
                    <a:pt x="13372" y="21011"/>
                    <a:pt x="13419" y="21118"/>
                    <a:pt x="13467" y="21225"/>
                  </a:cubicBezTo>
                  <a:cubicBezTo>
                    <a:pt x="13550" y="21380"/>
                    <a:pt x="13824" y="21880"/>
                    <a:pt x="14288" y="22023"/>
                  </a:cubicBezTo>
                  <a:cubicBezTo>
                    <a:pt x="14371" y="22051"/>
                    <a:pt x="14451" y="22064"/>
                    <a:pt x="14531" y="22064"/>
                  </a:cubicBezTo>
                  <a:cubicBezTo>
                    <a:pt x="14658" y="22064"/>
                    <a:pt x="14783" y="22030"/>
                    <a:pt x="14908" y="21964"/>
                  </a:cubicBezTo>
                  <a:cubicBezTo>
                    <a:pt x="15181" y="21809"/>
                    <a:pt x="15229" y="21464"/>
                    <a:pt x="15265" y="21202"/>
                  </a:cubicBezTo>
                  <a:lnTo>
                    <a:pt x="15300" y="20916"/>
                  </a:lnTo>
                  <a:cubicBezTo>
                    <a:pt x="15336" y="20666"/>
                    <a:pt x="15372" y="20416"/>
                    <a:pt x="15396" y="20166"/>
                  </a:cubicBezTo>
                  <a:cubicBezTo>
                    <a:pt x="15420" y="19809"/>
                    <a:pt x="15420" y="19356"/>
                    <a:pt x="15277" y="18928"/>
                  </a:cubicBezTo>
                  <a:cubicBezTo>
                    <a:pt x="15420" y="18820"/>
                    <a:pt x="15562" y="18689"/>
                    <a:pt x="15705" y="18547"/>
                  </a:cubicBezTo>
                  <a:lnTo>
                    <a:pt x="15729" y="18511"/>
                  </a:lnTo>
                  <a:cubicBezTo>
                    <a:pt x="15872" y="18368"/>
                    <a:pt x="16134" y="18094"/>
                    <a:pt x="16003" y="17880"/>
                  </a:cubicBezTo>
                  <a:cubicBezTo>
                    <a:pt x="15935" y="17761"/>
                    <a:pt x="15819" y="17720"/>
                    <a:pt x="15690" y="17720"/>
                  </a:cubicBezTo>
                  <a:cubicBezTo>
                    <a:pt x="15548" y="17720"/>
                    <a:pt x="15390" y="17770"/>
                    <a:pt x="15265" y="17820"/>
                  </a:cubicBezTo>
                  <a:cubicBezTo>
                    <a:pt x="15289" y="17523"/>
                    <a:pt x="15265" y="17237"/>
                    <a:pt x="15074" y="17142"/>
                  </a:cubicBezTo>
                  <a:cubicBezTo>
                    <a:pt x="15032" y="17119"/>
                    <a:pt x="14988" y="17108"/>
                    <a:pt x="14943" y="17108"/>
                  </a:cubicBezTo>
                  <a:cubicBezTo>
                    <a:pt x="14663" y="17108"/>
                    <a:pt x="14354" y="17513"/>
                    <a:pt x="14169" y="17749"/>
                  </a:cubicBezTo>
                  <a:cubicBezTo>
                    <a:pt x="14146" y="17773"/>
                    <a:pt x="14122" y="17796"/>
                    <a:pt x="14110" y="17820"/>
                  </a:cubicBezTo>
                  <a:cubicBezTo>
                    <a:pt x="14051" y="17892"/>
                    <a:pt x="14025" y="17921"/>
                    <a:pt x="13978" y="17921"/>
                  </a:cubicBezTo>
                  <a:cubicBezTo>
                    <a:pt x="13939" y="17921"/>
                    <a:pt x="13886" y="17900"/>
                    <a:pt x="13788" y="17868"/>
                  </a:cubicBezTo>
                  <a:lnTo>
                    <a:pt x="13741" y="17856"/>
                  </a:lnTo>
                  <a:cubicBezTo>
                    <a:pt x="13669" y="17832"/>
                    <a:pt x="13598" y="17808"/>
                    <a:pt x="13526" y="17773"/>
                  </a:cubicBezTo>
                  <a:cubicBezTo>
                    <a:pt x="13193" y="17666"/>
                    <a:pt x="12872" y="17558"/>
                    <a:pt x="12574" y="17380"/>
                  </a:cubicBezTo>
                  <a:cubicBezTo>
                    <a:pt x="12038" y="17070"/>
                    <a:pt x="11586" y="16701"/>
                    <a:pt x="11229" y="16284"/>
                  </a:cubicBezTo>
                  <a:cubicBezTo>
                    <a:pt x="10907" y="15891"/>
                    <a:pt x="10633" y="15451"/>
                    <a:pt x="10359" y="15034"/>
                  </a:cubicBezTo>
                  <a:cubicBezTo>
                    <a:pt x="10014" y="14487"/>
                    <a:pt x="9657" y="13915"/>
                    <a:pt x="9193" y="13439"/>
                  </a:cubicBezTo>
                  <a:cubicBezTo>
                    <a:pt x="8812" y="13058"/>
                    <a:pt x="8359" y="12760"/>
                    <a:pt x="7871" y="12582"/>
                  </a:cubicBezTo>
                  <a:cubicBezTo>
                    <a:pt x="8169" y="12308"/>
                    <a:pt x="8371" y="12034"/>
                    <a:pt x="8514" y="11724"/>
                  </a:cubicBezTo>
                  <a:cubicBezTo>
                    <a:pt x="8788" y="11141"/>
                    <a:pt x="8907" y="10546"/>
                    <a:pt x="8847" y="9986"/>
                  </a:cubicBezTo>
                  <a:cubicBezTo>
                    <a:pt x="8704" y="8605"/>
                    <a:pt x="7800" y="7771"/>
                    <a:pt x="6847" y="6867"/>
                  </a:cubicBezTo>
                  <a:lnTo>
                    <a:pt x="6811" y="6843"/>
                  </a:lnTo>
                  <a:cubicBezTo>
                    <a:pt x="5930" y="6009"/>
                    <a:pt x="5049" y="4807"/>
                    <a:pt x="5871" y="3747"/>
                  </a:cubicBezTo>
                  <a:cubicBezTo>
                    <a:pt x="5953" y="3624"/>
                    <a:pt x="6257" y="3278"/>
                    <a:pt x="6638" y="3278"/>
                  </a:cubicBezTo>
                  <a:cubicBezTo>
                    <a:pt x="6698" y="3278"/>
                    <a:pt x="6760" y="3287"/>
                    <a:pt x="6823" y="3307"/>
                  </a:cubicBezTo>
                  <a:cubicBezTo>
                    <a:pt x="7335" y="3449"/>
                    <a:pt x="7621" y="3890"/>
                    <a:pt x="7692" y="4616"/>
                  </a:cubicBezTo>
                  <a:cubicBezTo>
                    <a:pt x="7704" y="4735"/>
                    <a:pt x="7764" y="4783"/>
                    <a:pt x="7811" y="4807"/>
                  </a:cubicBezTo>
                  <a:cubicBezTo>
                    <a:pt x="7834" y="4818"/>
                    <a:pt x="7858" y="4823"/>
                    <a:pt x="7881" y="4823"/>
                  </a:cubicBezTo>
                  <a:cubicBezTo>
                    <a:pt x="7954" y="4823"/>
                    <a:pt x="8022" y="4777"/>
                    <a:pt x="8050" y="4759"/>
                  </a:cubicBezTo>
                  <a:cubicBezTo>
                    <a:pt x="8514" y="4426"/>
                    <a:pt x="8847" y="4021"/>
                    <a:pt x="9038" y="3545"/>
                  </a:cubicBezTo>
                  <a:cubicBezTo>
                    <a:pt x="9228" y="3080"/>
                    <a:pt x="9240" y="2497"/>
                    <a:pt x="9085" y="2009"/>
                  </a:cubicBezTo>
                  <a:cubicBezTo>
                    <a:pt x="8776" y="1104"/>
                    <a:pt x="7990" y="378"/>
                    <a:pt x="7014" y="116"/>
                  </a:cubicBezTo>
                  <a:cubicBezTo>
                    <a:pt x="6736" y="38"/>
                    <a:pt x="6441" y="1"/>
                    <a:pt x="6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1376900" y="-2055500"/>
              <a:ext cx="41688" cy="47125"/>
            </a:xfrm>
            <a:custGeom>
              <a:avLst/>
              <a:gdLst/>
              <a:ahLst/>
              <a:cxnLst/>
              <a:rect l="l" t="t" r="r" b="b"/>
              <a:pathLst>
                <a:path w="667" h="754" extrusionOk="0">
                  <a:moveTo>
                    <a:pt x="346" y="230"/>
                  </a:moveTo>
                  <a:lnTo>
                    <a:pt x="346" y="230"/>
                  </a:lnTo>
                  <a:cubicBezTo>
                    <a:pt x="405" y="277"/>
                    <a:pt x="405" y="385"/>
                    <a:pt x="381" y="468"/>
                  </a:cubicBezTo>
                  <a:cubicBezTo>
                    <a:pt x="322" y="396"/>
                    <a:pt x="298" y="289"/>
                    <a:pt x="346" y="230"/>
                  </a:cubicBezTo>
                  <a:close/>
                  <a:moveTo>
                    <a:pt x="352" y="1"/>
                  </a:moveTo>
                  <a:cubicBezTo>
                    <a:pt x="342" y="1"/>
                    <a:pt x="332" y="1"/>
                    <a:pt x="322" y="4"/>
                  </a:cubicBezTo>
                  <a:cubicBezTo>
                    <a:pt x="262" y="15"/>
                    <a:pt x="203" y="51"/>
                    <a:pt x="155" y="99"/>
                  </a:cubicBezTo>
                  <a:cubicBezTo>
                    <a:pt x="0" y="313"/>
                    <a:pt x="143" y="587"/>
                    <a:pt x="298" y="718"/>
                  </a:cubicBezTo>
                  <a:cubicBezTo>
                    <a:pt x="322" y="742"/>
                    <a:pt x="357" y="754"/>
                    <a:pt x="393" y="754"/>
                  </a:cubicBezTo>
                  <a:lnTo>
                    <a:pt x="405" y="754"/>
                  </a:lnTo>
                  <a:cubicBezTo>
                    <a:pt x="441" y="754"/>
                    <a:pt x="477" y="730"/>
                    <a:pt x="500" y="706"/>
                  </a:cubicBezTo>
                  <a:cubicBezTo>
                    <a:pt x="643" y="527"/>
                    <a:pt x="667" y="218"/>
                    <a:pt x="488" y="63"/>
                  </a:cubicBezTo>
                  <a:cubicBezTo>
                    <a:pt x="449" y="24"/>
                    <a:pt x="401"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8"/>
          <p:cNvSpPr/>
          <p:nvPr/>
        </p:nvSpPr>
        <p:spPr>
          <a:xfrm>
            <a:off x="82783" y="1523825"/>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1247483" y="4339284"/>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501342" y="4677259"/>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283008" y="4417913"/>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8067275" y="2819025"/>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flipH="1">
            <a:off x="8400875" y="1609038"/>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flipH="1">
            <a:off x="8477075" y="3443846"/>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flipH="1">
            <a:off x="6589491" y="130325"/>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flipH="1">
            <a:off x="1486141" y="130325"/>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flipH="1">
            <a:off x="333516" y="3124221"/>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5566067" y="291250"/>
            <a:ext cx="404125" cy="386250"/>
          </a:xfrm>
          <a:custGeom>
            <a:avLst/>
            <a:gdLst/>
            <a:ahLst/>
            <a:cxnLst/>
            <a:rect l="l" t="t" r="r" b="b"/>
            <a:pathLst>
              <a:path w="6466" h="6180" extrusionOk="0">
                <a:moveTo>
                  <a:pt x="2072" y="440"/>
                </a:moveTo>
                <a:lnTo>
                  <a:pt x="2072" y="440"/>
                </a:lnTo>
                <a:cubicBezTo>
                  <a:pt x="2227" y="655"/>
                  <a:pt x="2382" y="881"/>
                  <a:pt x="2620" y="1000"/>
                </a:cubicBezTo>
                <a:cubicBezTo>
                  <a:pt x="2685" y="1038"/>
                  <a:pt x="2751" y="1054"/>
                  <a:pt x="2815" y="1054"/>
                </a:cubicBezTo>
                <a:cubicBezTo>
                  <a:pt x="3076" y="1054"/>
                  <a:pt x="3319" y="782"/>
                  <a:pt x="3501" y="571"/>
                </a:cubicBezTo>
                <a:cubicBezTo>
                  <a:pt x="3513" y="560"/>
                  <a:pt x="3513" y="560"/>
                  <a:pt x="3525" y="548"/>
                </a:cubicBezTo>
                <a:lnTo>
                  <a:pt x="3525" y="714"/>
                </a:lnTo>
                <a:cubicBezTo>
                  <a:pt x="3549" y="1095"/>
                  <a:pt x="3572" y="1476"/>
                  <a:pt x="3608" y="1857"/>
                </a:cubicBezTo>
                <a:cubicBezTo>
                  <a:pt x="3692" y="2524"/>
                  <a:pt x="3846" y="2572"/>
                  <a:pt x="3894" y="2595"/>
                </a:cubicBezTo>
                <a:cubicBezTo>
                  <a:pt x="3907" y="2599"/>
                  <a:pt x="3923" y="2601"/>
                  <a:pt x="3940" y="2601"/>
                </a:cubicBezTo>
                <a:cubicBezTo>
                  <a:pt x="3987" y="2601"/>
                  <a:pt x="4048" y="2585"/>
                  <a:pt x="4108" y="2524"/>
                </a:cubicBezTo>
                <a:cubicBezTo>
                  <a:pt x="4299" y="2310"/>
                  <a:pt x="4394" y="2012"/>
                  <a:pt x="4477" y="1726"/>
                </a:cubicBezTo>
                <a:cubicBezTo>
                  <a:pt x="4501" y="1631"/>
                  <a:pt x="4537" y="1548"/>
                  <a:pt x="4561" y="1476"/>
                </a:cubicBezTo>
                <a:cubicBezTo>
                  <a:pt x="4608" y="1595"/>
                  <a:pt x="4668" y="1703"/>
                  <a:pt x="4787" y="1762"/>
                </a:cubicBezTo>
                <a:cubicBezTo>
                  <a:pt x="4823" y="1780"/>
                  <a:pt x="4864" y="1789"/>
                  <a:pt x="4907" y="1789"/>
                </a:cubicBezTo>
                <a:cubicBezTo>
                  <a:pt x="4951" y="1789"/>
                  <a:pt x="4995" y="1780"/>
                  <a:pt x="5037" y="1762"/>
                </a:cubicBezTo>
                <a:cubicBezTo>
                  <a:pt x="5216" y="1703"/>
                  <a:pt x="5346" y="1572"/>
                  <a:pt x="5466" y="1452"/>
                </a:cubicBezTo>
                <a:cubicBezTo>
                  <a:pt x="5477" y="1441"/>
                  <a:pt x="5489" y="1429"/>
                  <a:pt x="5501" y="1429"/>
                </a:cubicBezTo>
                <a:cubicBezTo>
                  <a:pt x="5501" y="1500"/>
                  <a:pt x="5501" y="1583"/>
                  <a:pt x="5501" y="1655"/>
                </a:cubicBezTo>
                <a:cubicBezTo>
                  <a:pt x="5501" y="1703"/>
                  <a:pt x="5501" y="1750"/>
                  <a:pt x="5501" y="1798"/>
                </a:cubicBezTo>
                <a:lnTo>
                  <a:pt x="5501" y="1845"/>
                </a:lnTo>
                <a:cubicBezTo>
                  <a:pt x="5501" y="1964"/>
                  <a:pt x="5501" y="2107"/>
                  <a:pt x="5597" y="2203"/>
                </a:cubicBezTo>
                <a:cubicBezTo>
                  <a:pt x="5656" y="2250"/>
                  <a:pt x="5727" y="2262"/>
                  <a:pt x="5811" y="2262"/>
                </a:cubicBezTo>
                <a:cubicBezTo>
                  <a:pt x="5918" y="2250"/>
                  <a:pt x="6013" y="2214"/>
                  <a:pt x="6108" y="2179"/>
                </a:cubicBezTo>
                <a:cubicBezTo>
                  <a:pt x="6144" y="2167"/>
                  <a:pt x="6180" y="2155"/>
                  <a:pt x="6216" y="2143"/>
                </a:cubicBezTo>
                <a:lnTo>
                  <a:pt x="6216" y="2143"/>
                </a:lnTo>
                <a:cubicBezTo>
                  <a:pt x="6108" y="2369"/>
                  <a:pt x="5918" y="2691"/>
                  <a:pt x="5799" y="2893"/>
                </a:cubicBezTo>
                <a:lnTo>
                  <a:pt x="5751" y="2976"/>
                </a:lnTo>
                <a:cubicBezTo>
                  <a:pt x="5692" y="3072"/>
                  <a:pt x="5644" y="3155"/>
                  <a:pt x="5585" y="3238"/>
                </a:cubicBezTo>
                <a:cubicBezTo>
                  <a:pt x="5489" y="3381"/>
                  <a:pt x="5394" y="3536"/>
                  <a:pt x="5311" y="3691"/>
                </a:cubicBezTo>
                <a:cubicBezTo>
                  <a:pt x="5180" y="3965"/>
                  <a:pt x="5442" y="4131"/>
                  <a:pt x="5608" y="4227"/>
                </a:cubicBezTo>
                <a:cubicBezTo>
                  <a:pt x="5311" y="4322"/>
                  <a:pt x="5013" y="4393"/>
                  <a:pt x="4739" y="4453"/>
                </a:cubicBezTo>
                <a:cubicBezTo>
                  <a:pt x="4525" y="4500"/>
                  <a:pt x="4287" y="4572"/>
                  <a:pt x="4025" y="4667"/>
                </a:cubicBezTo>
                <a:cubicBezTo>
                  <a:pt x="3989" y="4679"/>
                  <a:pt x="3965" y="4715"/>
                  <a:pt x="3953" y="4739"/>
                </a:cubicBezTo>
                <a:cubicBezTo>
                  <a:pt x="3942" y="4774"/>
                  <a:pt x="3953" y="4822"/>
                  <a:pt x="3977" y="4846"/>
                </a:cubicBezTo>
                <a:cubicBezTo>
                  <a:pt x="4073" y="4953"/>
                  <a:pt x="4144" y="5143"/>
                  <a:pt x="4180" y="5274"/>
                </a:cubicBezTo>
                <a:cubicBezTo>
                  <a:pt x="4227" y="5477"/>
                  <a:pt x="4275" y="5691"/>
                  <a:pt x="4263" y="5894"/>
                </a:cubicBezTo>
                <a:cubicBezTo>
                  <a:pt x="4263" y="5905"/>
                  <a:pt x="4239" y="5941"/>
                  <a:pt x="4192" y="5953"/>
                </a:cubicBezTo>
                <a:cubicBezTo>
                  <a:pt x="4168" y="5965"/>
                  <a:pt x="4144" y="5965"/>
                  <a:pt x="4144" y="5965"/>
                </a:cubicBezTo>
                <a:cubicBezTo>
                  <a:pt x="4144" y="5965"/>
                  <a:pt x="4132" y="5953"/>
                  <a:pt x="4132" y="5917"/>
                </a:cubicBezTo>
                <a:cubicBezTo>
                  <a:pt x="4108" y="5346"/>
                  <a:pt x="3989" y="5001"/>
                  <a:pt x="3930" y="4834"/>
                </a:cubicBezTo>
                <a:cubicBezTo>
                  <a:pt x="3918" y="4798"/>
                  <a:pt x="3894" y="4774"/>
                  <a:pt x="3870" y="4762"/>
                </a:cubicBezTo>
                <a:lnTo>
                  <a:pt x="3787" y="4762"/>
                </a:lnTo>
                <a:cubicBezTo>
                  <a:pt x="3430" y="4917"/>
                  <a:pt x="3132" y="5072"/>
                  <a:pt x="2953" y="5167"/>
                </a:cubicBezTo>
                <a:cubicBezTo>
                  <a:pt x="2834" y="5239"/>
                  <a:pt x="2715" y="5310"/>
                  <a:pt x="2584" y="5382"/>
                </a:cubicBezTo>
                <a:cubicBezTo>
                  <a:pt x="2453" y="5453"/>
                  <a:pt x="2310" y="5548"/>
                  <a:pt x="2168" y="5620"/>
                </a:cubicBezTo>
                <a:cubicBezTo>
                  <a:pt x="2215" y="5441"/>
                  <a:pt x="2298" y="5120"/>
                  <a:pt x="2013" y="5024"/>
                </a:cubicBezTo>
                <a:cubicBezTo>
                  <a:pt x="1846" y="4977"/>
                  <a:pt x="1667" y="4929"/>
                  <a:pt x="1501" y="4893"/>
                </a:cubicBezTo>
                <a:cubicBezTo>
                  <a:pt x="1406" y="4870"/>
                  <a:pt x="1298" y="4846"/>
                  <a:pt x="1203" y="4810"/>
                </a:cubicBezTo>
                <a:lnTo>
                  <a:pt x="1108" y="4786"/>
                </a:lnTo>
                <a:cubicBezTo>
                  <a:pt x="870" y="4727"/>
                  <a:pt x="513" y="4631"/>
                  <a:pt x="286" y="4536"/>
                </a:cubicBezTo>
                <a:cubicBezTo>
                  <a:pt x="322" y="4512"/>
                  <a:pt x="358" y="4500"/>
                  <a:pt x="393" y="4489"/>
                </a:cubicBezTo>
                <a:cubicBezTo>
                  <a:pt x="477" y="4441"/>
                  <a:pt x="572" y="4405"/>
                  <a:pt x="655" y="4334"/>
                </a:cubicBezTo>
                <a:cubicBezTo>
                  <a:pt x="727" y="4286"/>
                  <a:pt x="763" y="4215"/>
                  <a:pt x="763" y="4143"/>
                </a:cubicBezTo>
                <a:cubicBezTo>
                  <a:pt x="774" y="4012"/>
                  <a:pt x="667" y="3917"/>
                  <a:pt x="584" y="3822"/>
                </a:cubicBezTo>
                <a:lnTo>
                  <a:pt x="560" y="3798"/>
                </a:lnTo>
                <a:cubicBezTo>
                  <a:pt x="524" y="3762"/>
                  <a:pt x="489" y="3727"/>
                  <a:pt x="465" y="3691"/>
                </a:cubicBezTo>
                <a:cubicBezTo>
                  <a:pt x="405" y="3631"/>
                  <a:pt x="358" y="3584"/>
                  <a:pt x="298" y="3524"/>
                </a:cubicBezTo>
                <a:lnTo>
                  <a:pt x="346" y="3524"/>
                </a:lnTo>
                <a:cubicBezTo>
                  <a:pt x="513" y="3524"/>
                  <a:pt x="691" y="3524"/>
                  <a:pt x="870" y="3453"/>
                </a:cubicBezTo>
                <a:cubicBezTo>
                  <a:pt x="953" y="3417"/>
                  <a:pt x="1013" y="3346"/>
                  <a:pt x="1048" y="3274"/>
                </a:cubicBezTo>
                <a:cubicBezTo>
                  <a:pt x="1096" y="3155"/>
                  <a:pt x="1060" y="3024"/>
                  <a:pt x="1013" y="2905"/>
                </a:cubicBezTo>
                <a:lnTo>
                  <a:pt x="1013" y="2905"/>
                </a:lnTo>
                <a:cubicBezTo>
                  <a:pt x="1084" y="2941"/>
                  <a:pt x="1155" y="2988"/>
                  <a:pt x="1239" y="3024"/>
                </a:cubicBezTo>
                <a:cubicBezTo>
                  <a:pt x="1501" y="3179"/>
                  <a:pt x="1775" y="3322"/>
                  <a:pt x="2060" y="3346"/>
                </a:cubicBezTo>
                <a:cubicBezTo>
                  <a:pt x="2070" y="3346"/>
                  <a:pt x="2080" y="3347"/>
                  <a:pt x="2089" y="3347"/>
                </a:cubicBezTo>
                <a:cubicBezTo>
                  <a:pt x="2198" y="3347"/>
                  <a:pt x="2241" y="3283"/>
                  <a:pt x="2263" y="3250"/>
                </a:cubicBezTo>
                <a:cubicBezTo>
                  <a:pt x="2287" y="3203"/>
                  <a:pt x="2370" y="3060"/>
                  <a:pt x="1965" y="2524"/>
                </a:cubicBezTo>
                <a:cubicBezTo>
                  <a:pt x="1727" y="2226"/>
                  <a:pt x="1477" y="1929"/>
                  <a:pt x="1227" y="1643"/>
                </a:cubicBezTo>
                <a:lnTo>
                  <a:pt x="1120" y="1524"/>
                </a:lnTo>
                <a:lnTo>
                  <a:pt x="1144" y="1524"/>
                </a:lnTo>
                <a:cubicBezTo>
                  <a:pt x="1238" y="1530"/>
                  <a:pt x="1342" y="1538"/>
                  <a:pt x="1447" y="1538"/>
                </a:cubicBezTo>
                <a:cubicBezTo>
                  <a:pt x="1723" y="1538"/>
                  <a:pt x="1998" y="1486"/>
                  <a:pt x="2084" y="1226"/>
                </a:cubicBezTo>
                <a:cubicBezTo>
                  <a:pt x="2156" y="964"/>
                  <a:pt x="2120" y="702"/>
                  <a:pt x="2072" y="440"/>
                </a:cubicBezTo>
                <a:close/>
                <a:moveTo>
                  <a:pt x="1956" y="1"/>
                </a:moveTo>
                <a:cubicBezTo>
                  <a:pt x="1940" y="1"/>
                  <a:pt x="1923" y="4"/>
                  <a:pt x="1906" y="12"/>
                </a:cubicBezTo>
                <a:cubicBezTo>
                  <a:pt x="1787" y="59"/>
                  <a:pt x="1810" y="214"/>
                  <a:pt x="1846" y="393"/>
                </a:cubicBezTo>
                <a:lnTo>
                  <a:pt x="1846" y="405"/>
                </a:lnTo>
                <a:cubicBezTo>
                  <a:pt x="1894" y="667"/>
                  <a:pt x="1941" y="929"/>
                  <a:pt x="1870" y="1155"/>
                </a:cubicBezTo>
                <a:cubicBezTo>
                  <a:pt x="1828" y="1279"/>
                  <a:pt x="1672" y="1311"/>
                  <a:pt x="1464" y="1311"/>
                </a:cubicBezTo>
                <a:cubicBezTo>
                  <a:pt x="1373" y="1311"/>
                  <a:pt x="1273" y="1305"/>
                  <a:pt x="1167" y="1298"/>
                </a:cubicBezTo>
                <a:cubicBezTo>
                  <a:pt x="1120" y="1298"/>
                  <a:pt x="1084" y="1298"/>
                  <a:pt x="1048" y="1286"/>
                </a:cubicBezTo>
                <a:cubicBezTo>
                  <a:pt x="1036" y="1286"/>
                  <a:pt x="1022" y="1285"/>
                  <a:pt x="1006" y="1285"/>
                </a:cubicBezTo>
                <a:cubicBezTo>
                  <a:pt x="944" y="1285"/>
                  <a:pt x="860" y="1293"/>
                  <a:pt x="822" y="1369"/>
                </a:cubicBezTo>
                <a:cubicBezTo>
                  <a:pt x="774" y="1464"/>
                  <a:pt x="846" y="1548"/>
                  <a:pt x="905" y="1607"/>
                </a:cubicBezTo>
                <a:lnTo>
                  <a:pt x="1060" y="1786"/>
                </a:lnTo>
                <a:cubicBezTo>
                  <a:pt x="1298" y="2072"/>
                  <a:pt x="1560" y="2357"/>
                  <a:pt x="1787" y="2667"/>
                </a:cubicBezTo>
                <a:cubicBezTo>
                  <a:pt x="1953" y="2881"/>
                  <a:pt x="2037" y="3048"/>
                  <a:pt x="2060" y="3119"/>
                </a:cubicBezTo>
                <a:cubicBezTo>
                  <a:pt x="1822" y="3096"/>
                  <a:pt x="1584" y="2965"/>
                  <a:pt x="1346" y="2834"/>
                </a:cubicBezTo>
                <a:cubicBezTo>
                  <a:pt x="1227" y="2762"/>
                  <a:pt x="1108" y="2703"/>
                  <a:pt x="989" y="2643"/>
                </a:cubicBezTo>
                <a:cubicBezTo>
                  <a:pt x="953" y="2629"/>
                  <a:pt x="894" y="2605"/>
                  <a:pt x="838" y="2605"/>
                </a:cubicBezTo>
                <a:cubicBezTo>
                  <a:pt x="802" y="2605"/>
                  <a:pt x="767" y="2615"/>
                  <a:pt x="739" y="2643"/>
                </a:cubicBezTo>
                <a:cubicBezTo>
                  <a:pt x="679" y="2715"/>
                  <a:pt x="727" y="2810"/>
                  <a:pt x="751" y="2869"/>
                </a:cubicBezTo>
                <a:cubicBezTo>
                  <a:pt x="798" y="2976"/>
                  <a:pt x="870" y="3119"/>
                  <a:pt x="834" y="3191"/>
                </a:cubicBezTo>
                <a:cubicBezTo>
                  <a:pt x="834" y="3203"/>
                  <a:pt x="822" y="3227"/>
                  <a:pt x="774" y="3250"/>
                </a:cubicBezTo>
                <a:cubicBezTo>
                  <a:pt x="655" y="3298"/>
                  <a:pt x="501" y="3298"/>
                  <a:pt x="346" y="3298"/>
                </a:cubicBezTo>
                <a:lnTo>
                  <a:pt x="227" y="3298"/>
                </a:lnTo>
                <a:cubicBezTo>
                  <a:pt x="132" y="3298"/>
                  <a:pt x="60" y="3334"/>
                  <a:pt x="36" y="3393"/>
                </a:cubicBezTo>
                <a:cubicBezTo>
                  <a:pt x="1" y="3465"/>
                  <a:pt x="24" y="3524"/>
                  <a:pt x="84" y="3608"/>
                </a:cubicBezTo>
                <a:cubicBezTo>
                  <a:pt x="155" y="3691"/>
                  <a:pt x="227" y="3774"/>
                  <a:pt x="298" y="3846"/>
                </a:cubicBezTo>
                <a:cubicBezTo>
                  <a:pt x="334" y="3881"/>
                  <a:pt x="370" y="3917"/>
                  <a:pt x="393" y="3953"/>
                </a:cubicBezTo>
                <a:lnTo>
                  <a:pt x="429" y="3977"/>
                </a:lnTo>
                <a:cubicBezTo>
                  <a:pt x="465" y="4024"/>
                  <a:pt x="536" y="4096"/>
                  <a:pt x="536" y="4131"/>
                </a:cubicBezTo>
                <a:cubicBezTo>
                  <a:pt x="536" y="4143"/>
                  <a:pt x="536" y="4155"/>
                  <a:pt x="513" y="4167"/>
                </a:cubicBezTo>
                <a:cubicBezTo>
                  <a:pt x="453" y="4215"/>
                  <a:pt x="382" y="4250"/>
                  <a:pt x="298" y="4274"/>
                </a:cubicBezTo>
                <a:cubicBezTo>
                  <a:pt x="263" y="4298"/>
                  <a:pt x="227" y="4310"/>
                  <a:pt x="191" y="4334"/>
                </a:cubicBezTo>
                <a:cubicBezTo>
                  <a:pt x="72" y="4393"/>
                  <a:pt x="12" y="4465"/>
                  <a:pt x="12" y="4548"/>
                </a:cubicBezTo>
                <a:cubicBezTo>
                  <a:pt x="24" y="4631"/>
                  <a:pt x="84" y="4691"/>
                  <a:pt x="203" y="4739"/>
                </a:cubicBezTo>
                <a:cubicBezTo>
                  <a:pt x="441" y="4846"/>
                  <a:pt x="810" y="4941"/>
                  <a:pt x="1060" y="5001"/>
                </a:cubicBezTo>
                <a:lnTo>
                  <a:pt x="1144" y="5024"/>
                </a:lnTo>
                <a:cubicBezTo>
                  <a:pt x="1239" y="5060"/>
                  <a:pt x="1346" y="5084"/>
                  <a:pt x="1453" y="5108"/>
                </a:cubicBezTo>
                <a:cubicBezTo>
                  <a:pt x="1608" y="5143"/>
                  <a:pt x="1787" y="5191"/>
                  <a:pt x="1941" y="5239"/>
                </a:cubicBezTo>
                <a:cubicBezTo>
                  <a:pt x="2001" y="5262"/>
                  <a:pt x="2025" y="5322"/>
                  <a:pt x="1941" y="5584"/>
                </a:cubicBezTo>
                <a:cubicBezTo>
                  <a:pt x="1906" y="5703"/>
                  <a:pt x="1870" y="5810"/>
                  <a:pt x="1953" y="5882"/>
                </a:cubicBezTo>
                <a:cubicBezTo>
                  <a:pt x="1978" y="5902"/>
                  <a:pt x="2005" y="5910"/>
                  <a:pt x="2033" y="5910"/>
                </a:cubicBezTo>
                <a:cubicBezTo>
                  <a:pt x="2086" y="5910"/>
                  <a:pt x="2140" y="5881"/>
                  <a:pt x="2179" y="5858"/>
                </a:cubicBezTo>
                <a:lnTo>
                  <a:pt x="2203" y="5846"/>
                </a:lnTo>
                <a:cubicBezTo>
                  <a:pt x="2370" y="5763"/>
                  <a:pt x="2537" y="5667"/>
                  <a:pt x="2703" y="5572"/>
                </a:cubicBezTo>
                <a:cubicBezTo>
                  <a:pt x="2822" y="5501"/>
                  <a:pt x="2941" y="5429"/>
                  <a:pt x="3072" y="5358"/>
                </a:cubicBezTo>
                <a:cubicBezTo>
                  <a:pt x="3227" y="5274"/>
                  <a:pt x="3465" y="5155"/>
                  <a:pt x="3763" y="5024"/>
                </a:cubicBezTo>
                <a:cubicBezTo>
                  <a:pt x="3811" y="5203"/>
                  <a:pt x="3894" y="5501"/>
                  <a:pt x="3906" y="5929"/>
                </a:cubicBezTo>
                <a:cubicBezTo>
                  <a:pt x="3918" y="6120"/>
                  <a:pt x="4049" y="6179"/>
                  <a:pt x="4156" y="6179"/>
                </a:cubicBezTo>
                <a:cubicBezTo>
                  <a:pt x="4299" y="6179"/>
                  <a:pt x="4489" y="6060"/>
                  <a:pt x="4489" y="5905"/>
                </a:cubicBezTo>
                <a:cubicBezTo>
                  <a:pt x="4501" y="5667"/>
                  <a:pt x="4454" y="5441"/>
                  <a:pt x="4394" y="5215"/>
                </a:cubicBezTo>
                <a:cubicBezTo>
                  <a:pt x="4370" y="5132"/>
                  <a:pt x="4323" y="4965"/>
                  <a:pt x="4239" y="4822"/>
                </a:cubicBezTo>
                <a:cubicBezTo>
                  <a:pt x="4430" y="4762"/>
                  <a:pt x="4620" y="4703"/>
                  <a:pt x="4787" y="4667"/>
                </a:cubicBezTo>
                <a:cubicBezTo>
                  <a:pt x="5085" y="4608"/>
                  <a:pt x="5406" y="4524"/>
                  <a:pt x="5739" y="4417"/>
                </a:cubicBezTo>
                <a:lnTo>
                  <a:pt x="5775" y="4405"/>
                </a:lnTo>
                <a:cubicBezTo>
                  <a:pt x="5835" y="4393"/>
                  <a:pt x="5930" y="4370"/>
                  <a:pt x="5942" y="4262"/>
                </a:cubicBezTo>
                <a:cubicBezTo>
                  <a:pt x="5954" y="4167"/>
                  <a:pt x="5858" y="4108"/>
                  <a:pt x="5751" y="4048"/>
                </a:cubicBezTo>
                <a:cubicBezTo>
                  <a:pt x="5537" y="3929"/>
                  <a:pt x="5477" y="3869"/>
                  <a:pt x="5513" y="3798"/>
                </a:cubicBezTo>
                <a:cubicBezTo>
                  <a:pt x="5585" y="3643"/>
                  <a:pt x="5680" y="3500"/>
                  <a:pt x="5775" y="3357"/>
                </a:cubicBezTo>
                <a:cubicBezTo>
                  <a:pt x="5835" y="3274"/>
                  <a:pt x="5882" y="3179"/>
                  <a:pt x="5942" y="3096"/>
                </a:cubicBezTo>
                <a:lnTo>
                  <a:pt x="5989" y="3012"/>
                </a:lnTo>
                <a:cubicBezTo>
                  <a:pt x="6120" y="2798"/>
                  <a:pt x="6311" y="2476"/>
                  <a:pt x="6418" y="2226"/>
                </a:cubicBezTo>
                <a:cubicBezTo>
                  <a:pt x="6466" y="2119"/>
                  <a:pt x="6466" y="2024"/>
                  <a:pt x="6406" y="1964"/>
                </a:cubicBezTo>
                <a:cubicBezTo>
                  <a:pt x="6376" y="1927"/>
                  <a:pt x="6328" y="1909"/>
                  <a:pt x="6267" y="1909"/>
                </a:cubicBezTo>
                <a:cubicBezTo>
                  <a:pt x="6230" y="1909"/>
                  <a:pt x="6189" y="1915"/>
                  <a:pt x="6144" y="1929"/>
                </a:cubicBezTo>
                <a:cubicBezTo>
                  <a:pt x="6097" y="1941"/>
                  <a:pt x="6061" y="1953"/>
                  <a:pt x="6025" y="1964"/>
                </a:cubicBezTo>
                <a:cubicBezTo>
                  <a:pt x="5942" y="2000"/>
                  <a:pt x="5858" y="2036"/>
                  <a:pt x="5787" y="2036"/>
                </a:cubicBezTo>
                <a:lnTo>
                  <a:pt x="5751" y="2036"/>
                </a:lnTo>
                <a:cubicBezTo>
                  <a:pt x="5727" y="2012"/>
                  <a:pt x="5727" y="1905"/>
                  <a:pt x="5727" y="1845"/>
                </a:cubicBezTo>
                <a:lnTo>
                  <a:pt x="5727" y="1798"/>
                </a:lnTo>
                <a:cubicBezTo>
                  <a:pt x="5727" y="1750"/>
                  <a:pt x="5727" y="1703"/>
                  <a:pt x="5727" y="1655"/>
                </a:cubicBezTo>
                <a:cubicBezTo>
                  <a:pt x="5727" y="1548"/>
                  <a:pt x="5727" y="1441"/>
                  <a:pt x="5716" y="1333"/>
                </a:cubicBezTo>
                <a:cubicBezTo>
                  <a:pt x="5704" y="1238"/>
                  <a:pt x="5668" y="1167"/>
                  <a:pt x="5608" y="1143"/>
                </a:cubicBezTo>
                <a:cubicBezTo>
                  <a:pt x="5591" y="1137"/>
                  <a:pt x="5573" y="1134"/>
                  <a:pt x="5555" y="1134"/>
                </a:cubicBezTo>
                <a:cubicBezTo>
                  <a:pt x="5501" y="1134"/>
                  <a:pt x="5448" y="1161"/>
                  <a:pt x="5394" y="1214"/>
                </a:cubicBezTo>
                <a:cubicBezTo>
                  <a:pt x="5370" y="1238"/>
                  <a:pt x="5346" y="1262"/>
                  <a:pt x="5311" y="1286"/>
                </a:cubicBezTo>
                <a:cubicBezTo>
                  <a:pt x="5204" y="1405"/>
                  <a:pt x="5096" y="1512"/>
                  <a:pt x="4965" y="1560"/>
                </a:cubicBezTo>
                <a:cubicBezTo>
                  <a:pt x="4942" y="1566"/>
                  <a:pt x="4924" y="1569"/>
                  <a:pt x="4910" y="1569"/>
                </a:cubicBezTo>
                <a:cubicBezTo>
                  <a:pt x="4897" y="1569"/>
                  <a:pt x="4888" y="1566"/>
                  <a:pt x="4882" y="1560"/>
                </a:cubicBezTo>
                <a:cubicBezTo>
                  <a:pt x="4811" y="1524"/>
                  <a:pt x="4763" y="1369"/>
                  <a:pt x="4727" y="1262"/>
                </a:cubicBezTo>
                <a:cubicBezTo>
                  <a:pt x="4704" y="1214"/>
                  <a:pt x="4668" y="1107"/>
                  <a:pt x="4573" y="1107"/>
                </a:cubicBezTo>
                <a:cubicBezTo>
                  <a:pt x="4465" y="1107"/>
                  <a:pt x="4418" y="1202"/>
                  <a:pt x="4394" y="1274"/>
                </a:cubicBezTo>
                <a:cubicBezTo>
                  <a:pt x="4346" y="1393"/>
                  <a:pt x="4299" y="1524"/>
                  <a:pt x="4263" y="1655"/>
                </a:cubicBezTo>
                <a:cubicBezTo>
                  <a:pt x="4192" y="1905"/>
                  <a:pt x="4108" y="2167"/>
                  <a:pt x="3953" y="2357"/>
                </a:cubicBezTo>
                <a:cubicBezTo>
                  <a:pt x="3918" y="2286"/>
                  <a:pt x="3870" y="2107"/>
                  <a:pt x="3834" y="1833"/>
                </a:cubicBezTo>
                <a:cubicBezTo>
                  <a:pt x="3787" y="1464"/>
                  <a:pt x="3775" y="1083"/>
                  <a:pt x="3751" y="702"/>
                </a:cubicBezTo>
                <a:lnTo>
                  <a:pt x="3739" y="464"/>
                </a:lnTo>
                <a:cubicBezTo>
                  <a:pt x="3739" y="393"/>
                  <a:pt x="3727" y="274"/>
                  <a:pt x="3632" y="238"/>
                </a:cubicBezTo>
                <a:cubicBezTo>
                  <a:pt x="3616" y="232"/>
                  <a:pt x="3600" y="229"/>
                  <a:pt x="3585" y="229"/>
                </a:cubicBezTo>
                <a:cubicBezTo>
                  <a:pt x="3510" y="229"/>
                  <a:pt x="3445" y="294"/>
                  <a:pt x="3406" y="333"/>
                </a:cubicBezTo>
                <a:cubicBezTo>
                  <a:pt x="3382" y="357"/>
                  <a:pt x="3358" y="393"/>
                  <a:pt x="3334" y="417"/>
                </a:cubicBezTo>
                <a:cubicBezTo>
                  <a:pt x="3181" y="601"/>
                  <a:pt x="2975" y="829"/>
                  <a:pt x="2806" y="829"/>
                </a:cubicBezTo>
                <a:cubicBezTo>
                  <a:pt x="2779" y="829"/>
                  <a:pt x="2752" y="823"/>
                  <a:pt x="2727" y="810"/>
                </a:cubicBezTo>
                <a:cubicBezTo>
                  <a:pt x="2525" y="690"/>
                  <a:pt x="2370" y="476"/>
                  <a:pt x="2215" y="250"/>
                </a:cubicBezTo>
                <a:cubicBezTo>
                  <a:pt x="2125" y="100"/>
                  <a:pt x="2044" y="1"/>
                  <a:pt x="1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83113" y="2355288"/>
            <a:ext cx="711500" cy="552688"/>
          </a:xfrm>
          <a:custGeom>
            <a:avLst/>
            <a:gdLst/>
            <a:ahLst/>
            <a:cxnLst/>
            <a:rect l="l" t="t" r="r" b="b"/>
            <a:pathLst>
              <a:path w="11384" h="8843" extrusionOk="0">
                <a:moveTo>
                  <a:pt x="8678" y="224"/>
                </a:moveTo>
                <a:cubicBezTo>
                  <a:pt x="8840" y="224"/>
                  <a:pt x="8997" y="239"/>
                  <a:pt x="9145" y="270"/>
                </a:cubicBezTo>
                <a:cubicBezTo>
                  <a:pt x="9621" y="377"/>
                  <a:pt x="9990" y="639"/>
                  <a:pt x="10240" y="1044"/>
                </a:cubicBezTo>
                <a:cubicBezTo>
                  <a:pt x="11121" y="2449"/>
                  <a:pt x="10347" y="3961"/>
                  <a:pt x="9335" y="4902"/>
                </a:cubicBezTo>
                <a:cubicBezTo>
                  <a:pt x="8978" y="5235"/>
                  <a:pt x="8609" y="5545"/>
                  <a:pt x="8240" y="5842"/>
                </a:cubicBezTo>
                <a:cubicBezTo>
                  <a:pt x="7347" y="6569"/>
                  <a:pt x="6430" y="7319"/>
                  <a:pt x="5871" y="8390"/>
                </a:cubicBezTo>
                <a:cubicBezTo>
                  <a:pt x="5799" y="8521"/>
                  <a:pt x="5752" y="8593"/>
                  <a:pt x="5728" y="8617"/>
                </a:cubicBezTo>
                <a:cubicBezTo>
                  <a:pt x="5692" y="8593"/>
                  <a:pt x="5597" y="8497"/>
                  <a:pt x="5549" y="8438"/>
                </a:cubicBezTo>
                <a:cubicBezTo>
                  <a:pt x="5097" y="7902"/>
                  <a:pt x="4478" y="7533"/>
                  <a:pt x="3835" y="7176"/>
                </a:cubicBezTo>
                <a:cubicBezTo>
                  <a:pt x="3085" y="6759"/>
                  <a:pt x="2525" y="6342"/>
                  <a:pt x="2073" y="5878"/>
                </a:cubicBezTo>
                <a:cubicBezTo>
                  <a:pt x="1084" y="4878"/>
                  <a:pt x="251" y="3294"/>
                  <a:pt x="858" y="1806"/>
                </a:cubicBezTo>
                <a:cubicBezTo>
                  <a:pt x="1096" y="1223"/>
                  <a:pt x="1489" y="806"/>
                  <a:pt x="1965" y="663"/>
                </a:cubicBezTo>
                <a:cubicBezTo>
                  <a:pt x="2096" y="616"/>
                  <a:pt x="2239" y="592"/>
                  <a:pt x="2382" y="592"/>
                </a:cubicBezTo>
                <a:cubicBezTo>
                  <a:pt x="2715" y="592"/>
                  <a:pt x="3061" y="711"/>
                  <a:pt x="3406" y="925"/>
                </a:cubicBezTo>
                <a:cubicBezTo>
                  <a:pt x="4192" y="1437"/>
                  <a:pt x="4704" y="2199"/>
                  <a:pt x="5061" y="3390"/>
                </a:cubicBezTo>
                <a:cubicBezTo>
                  <a:pt x="5073" y="3449"/>
                  <a:pt x="5121" y="3473"/>
                  <a:pt x="5168" y="3473"/>
                </a:cubicBezTo>
                <a:cubicBezTo>
                  <a:pt x="5216" y="3473"/>
                  <a:pt x="5263" y="3437"/>
                  <a:pt x="5275" y="3390"/>
                </a:cubicBezTo>
                <a:cubicBezTo>
                  <a:pt x="5537" y="2247"/>
                  <a:pt x="6133" y="1294"/>
                  <a:pt x="6906" y="782"/>
                </a:cubicBezTo>
                <a:cubicBezTo>
                  <a:pt x="7455" y="419"/>
                  <a:pt x="8099" y="224"/>
                  <a:pt x="8678" y="224"/>
                </a:cubicBezTo>
                <a:close/>
                <a:moveTo>
                  <a:pt x="8669" y="0"/>
                </a:moveTo>
                <a:cubicBezTo>
                  <a:pt x="8049" y="0"/>
                  <a:pt x="7368" y="214"/>
                  <a:pt x="6787" y="592"/>
                </a:cubicBezTo>
                <a:cubicBezTo>
                  <a:pt x="6049" y="1080"/>
                  <a:pt x="5466" y="1925"/>
                  <a:pt x="5156" y="2961"/>
                </a:cubicBezTo>
                <a:cubicBezTo>
                  <a:pt x="4799" y="1925"/>
                  <a:pt x="4275" y="1223"/>
                  <a:pt x="3525" y="735"/>
                </a:cubicBezTo>
                <a:cubicBezTo>
                  <a:pt x="3139" y="497"/>
                  <a:pt x="2754" y="372"/>
                  <a:pt x="2383" y="372"/>
                </a:cubicBezTo>
                <a:cubicBezTo>
                  <a:pt x="2217" y="372"/>
                  <a:pt x="2053" y="397"/>
                  <a:pt x="1894" y="449"/>
                </a:cubicBezTo>
                <a:cubicBezTo>
                  <a:pt x="1358" y="616"/>
                  <a:pt x="918" y="1068"/>
                  <a:pt x="644" y="1723"/>
                </a:cubicBezTo>
                <a:cubicBezTo>
                  <a:pt x="1" y="3306"/>
                  <a:pt x="870" y="4985"/>
                  <a:pt x="1906" y="6033"/>
                </a:cubicBezTo>
                <a:cubicBezTo>
                  <a:pt x="2382" y="6521"/>
                  <a:pt x="2954" y="6938"/>
                  <a:pt x="3728" y="7366"/>
                </a:cubicBezTo>
                <a:cubicBezTo>
                  <a:pt x="4347" y="7724"/>
                  <a:pt x="4954" y="8081"/>
                  <a:pt x="5382" y="8581"/>
                </a:cubicBezTo>
                <a:cubicBezTo>
                  <a:pt x="5513" y="8736"/>
                  <a:pt x="5609" y="8843"/>
                  <a:pt x="5728" y="8843"/>
                </a:cubicBezTo>
                <a:lnTo>
                  <a:pt x="5752" y="8843"/>
                </a:lnTo>
                <a:cubicBezTo>
                  <a:pt x="5883" y="8831"/>
                  <a:pt x="5966" y="8700"/>
                  <a:pt x="6073" y="8497"/>
                </a:cubicBezTo>
                <a:cubicBezTo>
                  <a:pt x="6609" y="7462"/>
                  <a:pt x="7466" y="6759"/>
                  <a:pt x="8383" y="6009"/>
                </a:cubicBezTo>
                <a:cubicBezTo>
                  <a:pt x="8752" y="5711"/>
                  <a:pt x="9133" y="5402"/>
                  <a:pt x="9490" y="5068"/>
                </a:cubicBezTo>
                <a:cubicBezTo>
                  <a:pt x="10562" y="4056"/>
                  <a:pt x="11383" y="2437"/>
                  <a:pt x="10431" y="925"/>
                </a:cubicBezTo>
                <a:cubicBezTo>
                  <a:pt x="10145" y="473"/>
                  <a:pt x="9716" y="163"/>
                  <a:pt x="9192" y="56"/>
                </a:cubicBezTo>
                <a:cubicBezTo>
                  <a:pt x="9026" y="18"/>
                  <a:pt x="8850" y="0"/>
                  <a:pt x="8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2998675" y="2213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8"/>
          <p:cNvGrpSpPr/>
          <p:nvPr/>
        </p:nvGrpSpPr>
        <p:grpSpPr>
          <a:xfrm>
            <a:off x="7810300" y="3641363"/>
            <a:ext cx="1061188" cy="1226688"/>
            <a:chOff x="12379025" y="-3145000"/>
            <a:chExt cx="1061188" cy="1226688"/>
          </a:xfrm>
        </p:grpSpPr>
        <p:sp>
          <p:nvSpPr>
            <p:cNvPr id="617" name="Google Shape;617;p38"/>
            <p:cNvSpPr/>
            <p:nvPr/>
          </p:nvSpPr>
          <p:spPr>
            <a:xfrm>
              <a:off x="12379025" y="-3145000"/>
              <a:ext cx="1061188" cy="1226688"/>
            </a:xfrm>
            <a:custGeom>
              <a:avLst/>
              <a:gdLst/>
              <a:ahLst/>
              <a:cxnLst/>
              <a:rect l="l" t="t" r="r" b="b"/>
              <a:pathLst>
                <a:path w="16979" h="19627" extrusionOk="0">
                  <a:moveTo>
                    <a:pt x="7203" y="219"/>
                  </a:moveTo>
                  <a:cubicBezTo>
                    <a:pt x="7406" y="219"/>
                    <a:pt x="7596" y="279"/>
                    <a:pt x="7751" y="445"/>
                  </a:cubicBezTo>
                  <a:cubicBezTo>
                    <a:pt x="8061" y="755"/>
                    <a:pt x="8299" y="1469"/>
                    <a:pt x="8227" y="1886"/>
                  </a:cubicBezTo>
                  <a:cubicBezTo>
                    <a:pt x="8204" y="2005"/>
                    <a:pt x="8096" y="2100"/>
                    <a:pt x="7894" y="2184"/>
                  </a:cubicBezTo>
                  <a:lnTo>
                    <a:pt x="5156" y="3208"/>
                  </a:lnTo>
                  <a:cubicBezTo>
                    <a:pt x="5087" y="3229"/>
                    <a:pt x="5024" y="3240"/>
                    <a:pt x="4965" y="3240"/>
                  </a:cubicBezTo>
                  <a:cubicBezTo>
                    <a:pt x="4729" y="3240"/>
                    <a:pt x="4565" y="3063"/>
                    <a:pt x="4394" y="2672"/>
                  </a:cubicBezTo>
                  <a:cubicBezTo>
                    <a:pt x="4382" y="2624"/>
                    <a:pt x="4358" y="2588"/>
                    <a:pt x="4346" y="2541"/>
                  </a:cubicBezTo>
                  <a:cubicBezTo>
                    <a:pt x="4155" y="2124"/>
                    <a:pt x="3929" y="1612"/>
                    <a:pt x="4286" y="1315"/>
                  </a:cubicBezTo>
                  <a:cubicBezTo>
                    <a:pt x="4775" y="898"/>
                    <a:pt x="5441" y="695"/>
                    <a:pt x="6072" y="493"/>
                  </a:cubicBezTo>
                  <a:cubicBezTo>
                    <a:pt x="6191" y="457"/>
                    <a:pt x="6310" y="422"/>
                    <a:pt x="6430" y="386"/>
                  </a:cubicBezTo>
                  <a:cubicBezTo>
                    <a:pt x="6680" y="314"/>
                    <a:pt x="6953" y="219"/>
                    <a:pt x="7203" y="219"/>
                  </a:cubicBezTo>
                  <a:close/>
                  <a:moveTo>
                    <a:pt x="4441" y="8161"/>
                  </a:moveTo>
                  <a:cubicBezTo>
                    <a:pt x="4763" y="8161"/>
                    <a:pt x="5084" y="8232"/>
                    <a:pt x="5394" y="8375"/>
                  </a:cubicBezTo>
                  <a:cubicBezTo>
                    <a:pt x="5298" y="8530"/>
                    <a:pt x="5203" y="8684"/>
                    <a:pt x="5108" y="8827"/>
                  </a:cubicBezTo>
                  <a:cubicBezTo>
                    <a:pt x="4703" y="9482"/>
                    <a:pt x="4286" y="10161"/>
                    <a:pt x="4144" y="10982"/>
                  </a:cubicBezTo>
                  <a:cubicBezTo>
                    <a:pt x="4084" y="11304"/>
                    <a:pt x="4060" y="11637"/>
                    <a:pt x="4060" y="11994"/>
                  </a:cubicBezTo>
                  <a:cubicBezTo>
                    <a:pt x="4060" y="12697"/>
                    <a:pt x="4167" y="13471"/>
                    <a:pt x="4382" y="14352"/>
                  </a:cubicBezTo>
                  <a:cubicBezTo>
                    <a:pt x="2917" y="14209"/>
                    <a:pt x="1965" y="12602"/>
                    <a:pt x="1869" y="11066"/>
                  </a:cubicBezTo>
                  <a:cubicBezTo>
                    <a:pt x="1810" y="10077"/>
                    <a:pt x="2322" y="9089"/>
                    <a:pt x="3155" y="8553"/>
                  </a:cubicBezTo>
                  <a:cubicBezTo>
                    <a:pt x="3560" y="8292"/>
                    <a:pt x="4001" y="8161"/>
                    <a:pt x="4441" y="8161"/>
                  </a:cubicBezTo>
                  <a:close/>
                  <a:moveTo>
                    <a:pt x="4584" y="6458"/>
                  </a:moveTo>
                  <a:cubicBezTo>
                    <a:pt x="5072" y="6458"/>
                    <a:pt x="5537" y="6541"/>
                    <a:pt x="5977" y="6732"/>
                  </a:cubicBezTo>
                  <a:cubicBezTo>
                    <a:pt x="5929" y="7125"/>
                    <a:pt x="5799" y="7601"/>
                    <a:pt x="5525" y="8137"/>
                  </a:cubicBezTo>
                  <a:cubicBezTo>
                    <a:pt x="5513" y="8149"/>
                    <a:pt x="5513" y="8161"/>
                    <a:pt x="5501" y="8172"/>
                  </a:cubicBezTo>
                  <a:cubicBezTo>
                    <a:pt x="5159" y="8015"/>
                    <a:pt x="4801" y="7935"/>
                    <a:pt x="4441" y="7935"/>
                  </a:cubicBezTo>
                  <a:cubicBezTo>
                    <a:pt x="3961" y="7935"/>
                    <a:pt x="3479" y="8077"/>
                    <a:pt x="3036" y="8363"/>
                  </a:cubicBezTo>
                  <a:cubicBezTo>
                    <a:pt x="2131" y="8946"/>
                    <a:pt x="1584" y="10018"/>
                    <a:pt x="1643" y="11078"/>
                  </a:cubicBezTo>
                  <a:cubicBezTo>
                    <a:pt x="1738" y="12744"/>
                    <a:pt x="2810" y="14483"/>
                    <a:pt x="4441" y="14578"/>
                  </a:cubicBezTo>
                  <a:cubicBezTo>
                    <a:pt x="4453" y="14590"/>
                    <a:pt x="4453" y="14602"/>
                    <a:pt x="4453" y="14614"/>
                  </a:cubicBezTo>
                  <a:cubicBezTo>
                    <a:pt x="4453" y="14614"/>
                    <a:pt x="4453" y="14614"/>
                    <a:pt x="4453" y="14626"/>
                  </a:cubicBezTo>
                  <a:lnTo>
                    <a:pt x="4465" y="14626"/>
                  </a:lnTo>
                  <a:cubicBezTo>
                    <a:pt x="4465" y="14638"/>
                    <a:pt x="4465" y="14638"/>
                    <a:pt x="4465" y="14649"/>
                  </a:cubicBezTo>
                  <a:cubicBezTo>
                    <a:pt x="4632" y="15233"/>
                    <a:pt x="4798" y="15757"/>
                    <a:pt x="4870" y="15983"/>
                  </a:cubicBezTo>
                  <a:cubicBezTo>
                    <a:pt x="4800" y="15987"/>
                    <a:pt x="4731" y="15989"/>
                    <a:pt x="4663" y="15989"/>
                  </a:cubicBezTo>
                  <a:cubicBezTo>
                    <a:pt x="3435" y="15989"/>
                    <a:pt x="2529" y="15394"/>
                    <a:pt x="1977" y="14864"/>
                  </a:cubicBezTo>
                  <a:cubicBezTo>
                    <a:pt x="881" y="13840"/>
                    <a:pt x="226" y="12256"/>
                    <a:pt x="250" y="10732"/>
                  </a:cubicBezTo>
                  <a:cubicBezTo>
                    <a:pt x="286" y="9196"/>
                    <a:pt x="976" y="7875"/>
                    <a:pt x="2096" y="7208"/>
                  </a:cubicBezTo>
                  <a:cubicBezTo>
                    <a:pt x="2929" y="6708"/>
                    <a:pt x="3774" y="6458"/>
                    <a:pt x="4584" y="6458"/>
                  </a:cubicBezTo>
                  <a:close/>
                  <a:moveTo>
                    <a:pt x="7870" y="2434"/>
                  </a:moveTo>
                  <a:cubicBezTo>
                    <a:pt x="7906" y="2565"/>
                    <a:pt x="7954" y="2696"/>
                    <a:pt x="8001" y="2827"/>
                  </a:cubicBezTo>
                  <a:cubicBezTo>
                    <a:pt x="8346" y="3791"/>
                    <a:pt x="8727" y="4898"/>
                    <a:pt x="9430" y="5660"/>
                  </a:cubicBezTo>
                  <a:cubicBezTo>
                    <a:pt x="10001" y="6279"/>
                    <a:pt x="10763" y="6446"/>
                    <a:pt x="11502" y="6613"/>
                  </a:cubicBezTo>
                  <a:cubicBezTo>
                    <a:pt x="11966" y="6720"/>
                    <a:pt x="12466" y="6827"/>
                    <a:pt x="12895" y="7053"/>
                  </a:cubicBezTo>
                  <a:cubicBezTo>
                    <a:pt x="14002" y="7649"/>
                    <a:pt x="14562" y="8827"/>
                    <a:pt x="15014" y="9792"/>
                  </a:cubicBezTo>
                  <a:cubicBezTo>
                    <a:pt x="15454" y="10744"/>
                    <a:pt x="16097" y="12197"/>
                    <a:pt x="16467" y="13709"/>
                  </a:cubicBezTo>
                  <a:cubicBezTo>
                    <a:pt x="16717" y="14745"/>
                    <a:pt x="16621" y="15459"/>
                    <a:pt x="16121" y="16066"/>
                  </a:cubicBezTo>
                  <a:cubicBezTo>
                    <a:pt x="15359" y="17019"/>
                    <a:pt x="14181" y="17578"/>
                    <a:pt x="13133" y="18031"/>
                  </a:cubicBezTo>
                  <a:cubicBezTo>
                    <a:pt x="11823" y="18590"/>
                    <a:pt x="10644" y="18995"/>
                    <a:pt x="9525" y="19269"/>
                  </a:cubicBezTo>
                  <a:cubicBezTo>
                    <a:pt x="9209" y="19346"/>
                    <a:pt x="8844" y="19404"/>
                    <a:pt x="8468" y="19404"/>
                  </a:cubicBezTo>
                  <a:cubicBezTo>
                    <a:pt x="7852" y="19404"/>
                    <a:pt x="7204" y="19249"/>
                    <a:pt x="6680" y="18769"/>
                  </a:cubicBezTo>
                  <a:cubicBezTo>
                    <a:pt x="5882" y="18031"/>
                    <a:pt x="5441" y="16983"/>
                    <a:pt x="5132" y="16054"/>
                  </a:cubicBezTo>
                  <a:cubicBezTo>
                    <a:pt x="5132" y="16054"/>
                    <a:pt x="5132" y="16054"/>
                    <a:pt x="5132" y="16043"/>
                  </a:cubicBezTo>
                  <a:cubicBezTo>
                    <a:pt x="5096" y="15959"/>
                    <a:pt x="4858" y="15257"/>
                    <a:pt x="4644" y="14447"/>
                  </a:cubicBezTo>
                  <a:cubicBezTo>
                    <a:pt x="4286" y="13090"/>
                    <a:pt x="4191" y="11971"/>
                    <a:pt x="4358" y="11030"/>
                  </a:cubicBezTo>
                  <a:lnTo>
                    <a:pt x="4358" y="11018"/>
                  </a:lnTo>
                  <a:cubicBezTo>
                    <a:pt x="4501" y="10232"/>
                    <a:pt x="4882" y="9613"/>
                    <a:pt x="5298" y="8946"/>
                  </a:cubicBezTo>
                  <a:cubicBezTo>
                    <a:pt x="5418" y="8768"/>
                    <a:pt x="5525" y="8577"/>
                    <a:pt x="5644" y="8387"/>
                  </a:cubicBezTo>
                  <a:cubicBezTo>
                    <a:pt x="5644" y="8387"/>
                    <a:pt x="5644" y="8387"/>
                    <a:pt x="5644" y="8375"/>
                  </a:cubicBezTo>
                  <a:lnTo>
                    <a:pt x="5656" y="8363"/>
                  </a:lnTo>
                  <a:cubicBezTo>
                    <a:pt x="5977" y="7756"/>
                    <a:pt x="6168" y="7196"/>
                    <a:pt x="6203" y="6684"/>
                  </a:cubicBezTo>
                  <a:cubicBezTo>
                    <a:pt x="6287" y="5958"/>
                    <a:pt x="6120" y="5458"/>
                    <a:pt x="6025" y="5172"/>
                  </a:cubicBezTo>
                  <a:cubicBezTo>
                    <a:pt x="5870" y="4708"/>
                    <a:pt x="5691" y="4255"/>
                    <a:pt x="5513" y="3815"/>
                  </a:cubicBezTo>
                  <a:cubicBezTo>
                    <a:pt x="5453" y="3672"/>
                    <a:pt x="5394" y="3517"/>
                    <a:pt x="5334" y="3374"/>
                  </a:cubicBezTo>
                  <a:lnTo>
                    <a:pt x="7870" y="2434"/>
                  </a:lnTo>
                  <a:close/>
                  <a:moveTo>
                    <a:pt x="7206" y="0"/>
                  </a:moveTo>
                  <a:cubicBezTo>
                    <a:pt x="6910" y="0"/>
                    <a:pt x="6608" y="95"/>
                    <a:pt x="6358" y="172"/>
                  </a:cubicBezTo>
                  <a:cubicBezTo>
                    <a:pt x="6239" y="207"/>
                    <a:pt x="6132" y="255"/>
                    <a:pt x="6013" y="291"/>
                  </a:cubicBezTo>
                  <a:cubicBezTo>
                    <a:pt x="5346" y="493"/>
                    <a:pt x="4667" y="695"/>
                    <a:pt x="4144" y="1136"/>
                  </a:cubicBezTo>
                  <a:cubicBezTo>
                    <a:pt x="3667" y="1541"/>
                    <a:pt x="3953" y="2196"/>
                    <a:pt x="4132" y="2636"/>
                  </a:cubicBezTo>
                  <a:cubicBezTo>
                    <a:pt x="4155" y="2672"/>
                    <a:pt x="4179" y="2719"/>
                    <a:pt x="4191" y="2755"/>
                  </a:cubicBezTo>
                  <a:cubicBezTo>
                    <a:pt x="4288" y="2982"/>
                    <a:pt x="4493" y="3462"/>
                    <a:pt x="4964" y="3462"/>
                  </a:cubicBezTo>
                  <a:cubicBezTo>
                    <a:pt x="5013" y="3462"/>
                    <a:pt x="5065" y="3457"/>
                    <a:pt x="5120" y="3446"/>
                  </a:cubicBezTo>
                  <a:cubicBezTo>
                    <a:pt x="5179" y="3601"/>
                    <a:pt x="5239" y="3743"/>
                    <a:pt x="5298" y="3898"/>
                  </a:cubicBezTo>
                  <a:cubicBezTo>
                    <a:pt x="5477" y="4339"/>
                    <a:pt x="5668" y="4791"/>
                    <a:pt x="5810" y="5244"/>
                  </a:cubicBezTo>
                  <a:cubicBezTo>
                    <a:pt x="5894" y="5482"/>
                    <a:pt x="6037" y="5898"/>
                    <a:pt x="6001" y="6494"/>
                  </a:cubicBezTo>
                  <a:cubicBezTo>
                    <a:pt x="5549" y="6320"/>
                    <a:pt x="5074" y="6233"/>
                    <a:pt x="4586" y="6233"/>
                  </a:cubicBezTo>
                  <a:cubicBezTo>
                    <a:pt x="3737" y="6233"/>
                    <a:pt x="2851" y="6496"/>
                    <a:pt x="1989" y="7018"/>
                  </a:cubicBezTo>
                  <a:cubicBezTo>
                    <a:pt x="798" y="7720"/>
                    <a:pt x="60" y="9113"/>
                    <a:pt x="24" y="10720"/>
                  </a:cubicBezTo>
                  <a:cubicBezTo>
                    <a:pt x="0" y="12316"/>
                    <a:pt x="679" y="13959"/>
                    <a:pt x="1822" y="15030"/>
                  </a:cubicBezTo>
                  <a:cubicBezTo>
                    <a:pt x="2648" y="15812"/>
                    <a:pt x="3636" y="16217"/>
                    <a:pt x="4684" y="16217"/>
                  </a:cubicBezTo>
                  <a:cubicBezTo>
                    <a:pt x="4770" y="16217"/>
                    <a:pt x="4855" y="16215"/>
                    <a:pt x="4941" y="16209"/>
                  </a:cubicBezTo>
                  <a:cubicBezTo>
                    <a:pt x="4953" y="16221"/>
                    <a:pt x="4953" y="16245"/>
                    <a:pt x="4965" y="16257"/>
                  </a:cubicBezTo>
                  <a:cubicBezTo>
                    <a:pt x="5287" y="17174"/>
                    <a:pt x="5727" y="18186"/>
                    <a:pt x="6537" y="18936"/>
                  </a:cubicBezTo>
                  <a:cubicBezTo>
                    <a:pt x="7108" y="19460"/>
                    <a:pt x="7811" y="19626"/>
                    <a:pt x="8466" y="19626"/>
                  </a:cubicBezTo>
                  <a:cubicBezTo>
                    <a:pt x="8870" y="19626"/>
                    <a:pt x="9251" y="19567"/>
                    <a:pt x="9573" y="19483"/>
                  </a:cubicBezTo>
                  <a:cubicBezTo>
                    <a:pt x="10704" y="19210"/>
                    <a:pt x="11895" y="18805"/>
                    <a:pt x="13216" y="18233"/>
                  </a:cubicBezTo>
                  <a:cubicBezTo>
                    <a:pt x="14288" y="17781"/>
                    <a:pt x="15502" y="17197"/>
                    <a:pt x="16300" y="16209"/>
                  </a:cubicBezTo>
                  <a:cubicBezTo>
                    <a:pt x="16978" y="15352"/>
                    <a:pt x="16859" y="14399"/>
                    <a:pt x="16681" y="13661"/>
                  </a:cubicBezTo>
                  <a:cubicBezTo>
                    <a:pt x="16312" y="12125"/>
                    <a:pt x="15669" y="10661"/>
                    <a:pt x="15216" y="9696"/>
                  </a:cubicBezTo>
                  <a:cubicBezTo>
                    <a:pt x="14752" y="8708"/>
                    <a:pt x="14181" y="7482"/>
                    <a:pt x="13002" y="6851"/>
                  </a:cubicBezTo>
                  <a:cubicBezTo>
                    <a:pt x="12537" y="6613"/>
                    <a:pt x="12037" y="6506"/>
                    <a:pt x="11549" y="6398"/>
                  </a:cubicBezTo>
                  <a:cubicBezTo>
                    <a:pt x="10811" y="6232"/>
                    <a:pt x="10120" y="6077"/>
                    <a:pt x="9597" y="5517"/>
                  </a:cubicBezTo>
                  <a:cubicBezTo>
                    <a:pt x="8930" y="4779"/>
                    <a:pt x="8561" y="3743"/>
                    <a:pt x="8215" y="2743"/>
                  </a:cubicBezTo>
                  <a:cubicBezTo>
                    <a:pt x="8168" y="2612"/>
                    <a:pt x="8120" y="2481"/>
                    <a:pt x="8073" y="2350"/>
                  </a:cubicBezTo>
                  <a:cubicBezTo>
                    <a:pt x="8227" y="2267"/>
                    <a:pt x="8406" y="2136"/>
                    <a:pt x="8442" y="1922"/>
                  </a:cubicBezTo>
                  <a:cubicBezTo>
                    <a:pt x="8525" y="1445"/>
                    <a:pt x="8275" y="648"/>
                    <a:pt x="7918" y="279"/>
                  </a:cubicBezTo>
                  <a:cubicBezTo>
                    <a:pt x="7709" y="70"/>
                    <a:pt x="7459" y="0"/>
                    <a:pt x="7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12818025" y="-2529187"/>
              <a:ext cx="381813" cy="365313"/>
            </a:xfrm>
            <a:custGeom>
              <a:avLst/>
              <a:gdLst/>
              <a:ahLst/>
              <a:cxnLst/>
              <a:rect l="l" t="t" r="r" b="b"/>
              <a:pathLst>
                <a:path w="6109" h="5845" extrusionOk="0">
                  <a:moveTo>
                    <a:pt x="1965" y="451"/>
                  </a:moveTo>
                  <a:lnTo>
                    <a:pt x="1965" y="451"/>
                  </a:lnTo>
                  <a:cubicBezTo>
                    <a:pt x="2108" y="653"/>
                    <a:pt x="2251" y="844"/>
                    <a:pt x="2465" y="963"/>
                  </a:cubicBezTo>
                  <a:cubicBezTo>
                    <a:pt x="2526" y="994"/>
                    <a:pt x="2585" y="1008"/>
                    <a:pt x="2643" y="1008"/>
                  </a:cubicBezTo>
                  <a:cubicBezTo>
                    <a:pt x="2896" y="1008"/>
                    <a:pt x="3127" y="749"/>
                    <a:pt x="3311" y="546"/>
                  </a:cubicBezTo>
                  <a:lnTo>
                    <a:pt x="3323" y="689"/>
                  </a:lnTo>
                  <a:cubicBezTo>
                    <a:pt x="3335" y="1034"/>
                    <a:pt x="3358" y="1403"/>
                    <a:pt x="3394" y="1760"/>
                  </a:cubicBezTo>
                  <a:cubicBezTo>
                    <a:pt x="3477" y="2391"/>
                    <a:pt x="3620" y="2439"/>
                    <a:pt x="3668" y="2451"/>
                  </a:cubicBezTo>
                  <a:cubicBezTo>
                    <a:pt x="3685" y="2455"/>
                    <a:pt x="3706" y="2459"/>
                    <a:pt x="3730" y="2459"/>
                  </a:cubicBezTo>
                  <a:cubicBezTo>
                    <a:pt x="3773" y="2459"/>
                    <a:pt x="3824" y="2445"/>
                    <a:pt x="3870" y="2391"/>
                  </a:cubicBezTo>
                  <a:cubicBezTo>
                    <a:pt x="4061" y="2189"/>
                    <a:pt x="4144" y="1903"/>
                    <a:pt x="4228" y="1629"/>
                  </a:cubicBezTo>
                  <a:cubicBezTo>
                    <a:pt x="4251" y="1558"/>
                    <a:pt x="4275" y="1487"/>
                    <a:pt x="4299" y="1415"/>
                  </a:cubicBezTo>
                  <a:cubicBezTo>
                    <a:pt x="4347" y="1522"/>
                    <a:pt x="4406" y="1629"/>
                    <a:pt x="4501" y="1677"/>
                  </a:cubicBezTo>
                  <a:cubicBezTo>
                    <a:pt x="4543" y="1695"/>
                    <a:pt x="4585" y="1704"/>
                    <a:pt x="4626" y="1704"/>
                  </a:cubicBezTo>
                  <a:cubicBezTo>
                    <a:pt x="4668" y="1704"/>
                    <a:pt x="4710" y="1695"/>
                    <a:pt x="4751" y="1677"/>
                  </a:cubicBezTo>
                  <a:cubicBezTo>
                    <a:pt x="4918" y="1618"/>
                    <a:pt x="5037" y="1498"/>
                    <a:pt x="5156" y="1379"/>
                  </a:cubicBezTo>
                  <a:cubicBezTo>
                    <a:pt x="5168" y="1379"/>
                    <a:pt x="5168" y="1367"/>
                    <a:pt x="5168" y="1367"/>
                  </a:cubicBezTo>
                  <a:cubicBezTo>
                    <a:pt x="5180" y="1439"/>
                    <a:pt x="5180" y="1510"/>
                    <a:pt x="5180" y="1570"/>
                  </a:cubicBezTo>
                  <a:cubicBezTo>
                    <a:pt x="5180" y="1618"/>
                    <a:pt x="5180" y="1665"/>
                    <a:pt x="5180" y="1713"/>
                  </a:cubicBezTo>
                  <a:lnTo>
                    <a:pt x="5180" y="1748"/>
                  </a:lnTo>
                  <a:cubicBezTo>
                    <a:pt x="5180" y="1856"/>
                    <a:pt x="5180" y="1999"/>
                    <a:pt x="5275" y="2082"/>
                  </a:cubicBezTo>
                  <a:cubicBezTo>
                    <a:pt x="5306" y="2113"/>
                    <a:pt x="5355" y="2144"/>
                    <a:pt x="5437" y="2144"/>
                  </a:cubicBezTo>
                  <a:cubicBezTo>
                    <a:pt x="5450" y="2144"/>
                    <a:pt x="5463" y="2143"/>
                    <a:pt x="5478" y="2141"/>
                  </a:cubicBezTo>
                  <a:cubicBezTo>
                    <a:pt x="5573" y="2141"/>
                    <a:pt x="5668" y="2106"/>
                    <a:pt x="5752" y="2070"/>
                  </a:cubicBezTo>
                  <a:cubicBezTo>
                    <a:pt x="5787" y="2058"/>
                    <a:pt x="5811" y="2046"/>
                    <a:pt x="5847" y="2034"/>
                  </a:cubicBezTo>
                  <a:lnTo>
                    <a:pt x="5847" y="2034"/>
                  </a:lnTo>
                  <a:cubicBezTo>
                    <a:pt x="5752" y="2249"/>
                    <a:pt x="5573" y="2534"/>
                    <a:pt x="5454" y="2737"/>
                  </a:cubicBezTo>
                  <a:lnTo>
                    <a:pt x="5406" y="2808"/>
                  </a:lnTo>
                  <a:cubicBezTo>
                    <a:pt x="5359" y="2891"/>
                    <a:pt x="5311" y="2975"/>
                    <a:pt x="5263" y="3058"/>
                  </a:cubicBezTo>
                  <a:cubicBezTo>
                    <a:pt x="5168" y="3201"/>
                    <a:pt x="5073" y="3344"/>
                    <a:pt x="5001" y="3487"/>
                  </a:cubicBezTo>
                  <a:cubicBezTo>
                    <a:pt x="4871" y="3737"/>
                    <a:pt x="5121" y="3904"/>
                    <a:pt x="5275" y="3987"/>
                  </a:cubicBezTo>
                  <a:cubicBezTo>
                    <a:pt x="4990" y="4070"/>
                    <a:pt x="4728" y="4142"/>
                    <a:pt x="4466" y="4201"/>
                  </a:cubicBezTo>
                  <a:cubicBezTo>
                    <a:pt x="4263" y="4237"/>
                    <a:pt x="4037" y="4308"/>
                    <a:pt x="3787" y="4404"/>
                  </a:cubicBezTo>
                  <a:cubicBezTo>
                    <a:pt x="3763" y="4415"/>
                    <a:pt x="3728" y="4439"/>
                    <a:pt x="3728" y="4475"/>
                  </a:cubicBezTo>
                  <a:cubicBezTo>
                    <a:pt x="3716" y="4511"/>
                    <a:pt x="3728" y="4546"/>
                    <a:pt x="3751" y="4582"/>
                  </a:cubicBezTo>
                  <a:cubicBezTo>
                    <a:pt x="3835" y="4677"/>
                    <a:pt x="3906" y="4856"/>
                    <a:pt x="3930" y="4975"/>
                  </a:cubicBezTo>
                  <a:cubicBezTo>
                    <a:pt x="3978" y="5166"/>
                    <a:pt x="4025" y="5368"/>
                    <a:pt x="4013" y="5558"/>
                  </a:cubicBezTo>
                  <a:cubicBezTo>
                    <a:pt x="4013" y="5570"/>
                    <a:pt x="3989" y="5594"/>
                    <a:pt x="3954" y="5606"/>
                  </a:cubicBezTo>
                  <a:cubicBezTo>
                    <a:pt x="3930" y="5618"/>
                    <a:pt x="3906" y="5618"/>
                    <a:pt x="3906" y="5618"/>
                  </a:cubicBezTo>
                  <a:cubicBezTo>
                    <a:pt x="3906" y="5618"/>
                    <a:pt x="3906" y="5606"/>
                    <a:pt x="3894" y="5582"/>
                  </a:cubicBezTo>
                  <a:cubicBezTo>
                    <a:pt x="3882" y="5047"/>
                    <a:pt x="3763" y="4713"/>
                    <a:pt x="3716" y="4558"/>
                  </a:cubicBezTo>
                  <a:cubicBezTo>
                    <a:pt x="3704" y="4535"/>
                    <a:pt x="3680" y="4511"/>
                    <a:pt x="3656" y="4499"/>
                  </a:cubicBezTo>
                  <a:cubicBezTo>
                    <a:pt x="3632" y="4487"/>
                    <a:pt x="3620" y="4487"/>
                    <a:pt x="3608" y="4487"/>
                  </a:cubicBezTo>
                  <a:lnTo>
                    <a:pt x="3561" y="4487"/>
                  </a:lnTo>
                  <a:cubicBezTo>
                    <a:pt x="3227" y="4630"/>
                    <a:pt x="2942" y="4785"/>
                    <a:pt x="2787" y="4868"/>
                  </a:cubicBezTo>
                  <a:cubicBezTo>
                    <a:pt x="2668" y="4939"/>
                    <a:pt x="2549" y="4999"/>
                    <a:pt x="2442" y="5070"/>
                  </a:cubicBezTo>
                  <a:cubicBezTo>
                    <a:pt x="2311" y="5142"/>
                    <a:pt x="2180" y="5213"/>
                    <a:pt x="2049" y="5285"/>
                  </a:cubicBezTo>
                  <a:cubicBezTo>
                    <a:pt x="2096" y="5118"/>
                    <a:pt x="2168" y="4832"/>
                    <a:pt x="1894" y="4737"/>
                  </a:cubicBezTo>
                  <a:cubicBezTo>
                    <a:pt x="1739" y="4689"/>
                    <a:pt x="1572" y="4642"/>
                    <a:pt x="1418" y="4606"/>
                  </a:cubicBezTo>
                  <a:cubicBezTo>
                    <a:pt x="1322" y="4582"/>
                    <a:pt x="1227" y="4558"/>
                    <a:pt x="1132" y="4535"/>
                  </a:cubicBezTo>
                  <a:lnTo>
                    <a:pt x="1049" y="4511"/>
                  </a:lnTo>
                  <a:cubicBezTo>
                    <a:pt x="834" y="4451"/>
                    <a:pt x="501" y="4368"/>
                    <a:pt x="287" y="4285"/>
                  </a:cubicBezTo>
                  <a:cubicBezTo>
                    <a:pt x="310" y="4261"/>
                    <a:pt x="346" y="4249"/>
                    <a:pt x="370" y="4237"/>
                  </a:cubicBezTo>
                  <a:cubicBezTo>
                    <a:pt x="453" y="4201"/>
                    <a:pt x="549" y="4165"/>
                    <a:pt x="632" y="4094"/>
                  </a:cubicBezTo>
                  <a:cubicBezTo>
                    <a:pt x="703" y="4034"/>
                    <a:pt x="727" y="3963"/>
                    <a:pt x="727" y="3915"/>
                  </a:cubicBezTo>
                  <a:cubicBezTo>
                    <a:pt x="739" y="3796"/>
                    <a:pt x="644" y="3689"/>
                    <a:pt x="560" y="3606"/>
                  </a:cubicBezTo>
                  <a:lnTo>
                    <a:pt x="537" y="3582"/>
                  </a:lnTo>
                  <a:cubicBezTo>
                    <a:pt x="501" y="3546"/>
                    <a:pt x="477" y="3511"/>
                    <a:pt x="441" y="3487"/>
                  </a:cubicBezTo>
                  <a:cubicBezTo>
                    <a:pt x="394" y="3439"/>
                    <a:pt x="346" y="3380"/>
                    <a:pt x="299" y="3332"/>
                  </a:cubicBezTo>
                  <a:lnTo>
                    <a:pt x="322" y="3332"/>
                  </a:lnTo>
                  <a:cubicBezTo>
                    <a:pt x="489" y="3332"/>
                    <a:pt x="656" y="3332"/>
                    <a:pt x="822" y="3272"/>
                  </a:cubicBezTo>
                  <a:cubicBezTo>
                    <a:pt x="906" y="3225"/>
                    <a:pt x="965" y="3165"/>
                    <a:pt x="1001" y="3094"/>
                  </a:cubicBezTo>
                  <a:cubicBezTo>
                    <a:pt x="1037" y="2987"/>
                    <a:pt x="1013" y="2868"/>
                    <a:pt x="965" y="2761"/>
                  </a:cubicBezTo>
                  <a:lnTo>
                    <a:pt x="965" y="2761"/>
                  </a:lnTo>
                  <a:cubicBezTo>
                    <a:pt x="1037" y="2796"/>
                    <a:pt x="1096" y="2832"/>
                    <a:pt x="1168" y="2868"/>
                  </a:cubicBezTo>
                  <a:cubicBezTo>
                    <a:pt x="1418" y="3011"/>
                    <a:pt x="1680" y="3153"/>
                    <a:pt x="1953" y="3165"/>
                  </a:cubicBezTo>
                  <a:cubicBezTo>
                    <a:pt x="1964" y="3166"/>
                    <a:pt x="1974" y="3167"/>
                    <a:pt x="1983" y="3167"/>
                  </a:cubicBezTo>
                  <a:cubicBezTo>
                    <a:pt x="2081" y="3167"/>
                    <a:pt x="2122" y="3114"/>
                    <a:pt x="2144" y="3070"/>
                  </a:cubicBezTo>
                  <a:cubicBezTo>
                    <a:pt x="2168" y="3022"/>
                    <a:pt x="2239" y="2891"/>
                    <a:pt x="1858" y="2391"/>
                  </a:cubicBezTo>
                  <a:cubicBezTo>
                    <a:pt x="1632" y="2094"/>
                    <a:pt x="1394" y="1820"/>
                    <a:pt x="1168" y="1558"/>
                  </a:cubicBezTo>
                  <a:lnTo>
                    <a:pt x="1072" y="1451"/>
                  </a:lnTo>
                  <a:lnTo>
                    <a:pt x="1084" y="1451"/>
                  </a:lnTo>
                  <a:cubicBezTo>
                    <a:pt x="1174" y="1457"/>
                    <a:pt x="1273" y="1465"/>
                    <a:pt x="1373" y="1465"/>
                  </a:cubicBezTo>
                  <a:cubicBezTo>
                    <a:pt x="1631" y="1465"/>
                    <a:pt x="1888" y="1414"/>
                    <a:pt x="1965" y="1165"/>
                  </a:cubicBezTo>
                  <a:cubicBezTo>
                    <a:pt x="2037" y="927"/>
                    <a:pt x="2013" y="689"/>
                    <a:pt x="1965" y="451"/>
                  </a:cubicBezTo>
                  <a:close/>
                  <a:moveTo>
                    <a:pt x="1848" y="0"/>
                  </a:moveTo>
                  <a:cubicBezTo>
                    <a:pt x="1832" y="0"/>
                    <a:pt x="1816" y="3"/>
                    <a:pt x="1799" y="10"/>
                  </a:cubicBezTo>
                  <a:cubicBezTo>
                    <a:pt x="1680" y="58"/>
                    <a:pt x="1703" y="213"/>
                    <a:pt x="1727" y="379"/>
                  </a:cubicBezTo>
                  <a:lnTo>
                    <a:pt x="1739" y="391"/>
                  </a:lnTo>
                  <a:cubicBezTo>
                    <a:pt x="1775" y="641"/>
                    <a:pt x="1823" y="891"/>
                    <a:pt x="1751" y="1094"/>
                  </a:cubicBezTo>
                  <a:cubicBezTo>
                    <a:pt x="1720" y="1211"/>
                    <a:pt x="1560" y="1241"/>
                    <a:pt x="1380" y="1241"/>
                  </a:cubicBezTo>
                  <a:cubicBezTo>
                    <a:pt x="1286" y="1241"/>
                    <a:pt x="1186" y="1233"/>
                    <a:pt x="1096" y="1225"/>
                  </a:cubicBezTo>
                  <a:cubicBezTo>
                    <a:pt x="1061" y="1225"/>
                    <a:pt x="1025" y="1225"/>
                    <a:pt x="989" y="1213"/>
                  </a:cubicBezTo>
                  <a:cubicBezTo>
                    <a:pt x="977" y="1213"/>
                    <a:pt x="963" y="1212"/>
                    <a:pt x="947" y="1212"/>
                  </a:cubicBezTo>
                  <a:cubicBezTo>
                    <a:pt x="885" y="1212"/>
                    <a:pt x="803" y="1220"/>
                    <a:pt x="775" y="1296"/>
                  </a:cubicBezTo>
                  <a:cubicBezTo>
                    <a:pt x="727" y="1391"/>
                    <a:pt x="799" y="1475"/>
                    <a:pt x="846" y="1534"/>
                  </a:cubicBezTo>
                  <a:lnTo>
                    <a:pt x="989" y="1701"/>
                  </a:lnTo>
                  <a:cubicBezTo>
                    <a:pt x="1227" y="1963"/>
                    <a:pt x="1465" y="2237"/>
                    <a:pt x="1680" y="2522"/>
                  </a:cubicBezTo>
                  <a:cubicBezTo>
                    <a:pt x="1823" y="2713"/>
                    <a:pt x="1906" y="2868"/>
                    <a:pt x="1930" y="2939"/>
                  </a:cubicBezTo>
                  <a:cubicBezTo>
                    <a:pt x="1715" y="2915"/>
                    <a:pt x="1489" y="2796"/>
                    <a:pt x="1275" y="2677"/>
                  </a:cubicBezTo>
                  <a:cubicBezTo>
                    <a:pt x="1168" y="2606"/>
                    <a:pt x="1049" y="2546"/>
                    <a:pt x="941" y="2499"/>
                  </a:cubicBezTo>
                  <a:cubicBezTo>
                    <a:pt x="898" y="2484"/>
                    <a:pt x="846" y="2461"/>
                    <a:pt x="796" y="2461"/>
                  </a:cubicBezTo>
                  <a:cubicBezTo>
                    <a:pt x="763" y="2461"/>
                    <a:pt x="731" y="2471"/>
                    <a:pt x="703" y="2499"/>
                  </a:cubicBezTo>
                  <a:cubicBezTo>
                    <a:pt x="632" y="2570"/>
                    <a:pt x="680" y="2665"/>
                    <a:pt x="703" y="2713"/>
                  </a:cubicBezTo>
                  <a:cubicBezTo>
                    <a:pt x="751" y="2808"/>
                    <a:pt x="810" y="2951"/>
                    <a:pt x="787" y="3011"/>
                  </a:cubicBezTo>
                  <a:cubicBezTo>
                    <a:pt x="787" y="3022"/>
                    <a:pt x="775" y="3046"/>
                    <a:pt x="727" y="3058"/>
                  </a:cubicBezTo>
                  <a:cubicBezTo>
                    <a:pt x="651" y="3101"/>
                    <a:pt x="556" y="3107"/>
                    <a:pt x="452" y="3107"/>
                  </a:cubicBezTo>
                  <a:cubicBezTo>
                    <a:pt x="410" y="3107"/>
                    <a:pt x="367" y="3106"/>
                    <a:pt x="322" y="3106"/>
                  </a:cubicBezTo>
                  <a:lnTo>
                    <a:pt x="215" y="3106"/>
                  </a:lnTo>
                  <a:cubicBezTo>
                    <a:pt x="120" y="3106"/>
                    <a:pt x="60" y="3142"/>
                    <a:pt x="25" y="3201"/>
                  </a:cubicBezTo>
                  <a:cubicBezTo>
                    <a:pt x="13" y="3249"/>
                    <a:pt x="1" y="3320"/>
                    <a:pt x="72" y="3415"/>
                  </a:cubicBezTo>
                  <a:cubicBezTo>
                    <a:pt x="144" y="3487"/>
                    <a:pt x="215" y="3570"/>
                    <a:pt x="287" y="3642"/>
                  </a:cubicBezTo>
                  <a:cubicBezTo>
                    <a:pt x="310" y="3665"/>
                    <a:pt x="346" y="3701"/>
                    <a:pt x="370" y="3737"/>
                  </a:cubicBezTo>
                  <a:lnTo>
                    <a:pt x="406" y="3761"/>
                  </a:lnTo>
                  <a:cubicBezTo>
                    <a:pt x="429" y="3796"/>
                    <a:pt x="513" y="3880"/>
                    <a:pt x="501" y="3904"/>
                  </a:cubicBezTo>
                  <a:cubicBezTo>
                    <a:pt x="501" y="3904"/>
                    <a:pt x="501" y="3915"/>
                    <a:pt x="489" y="3927"/>
                  </a:cubicBezTo>
                  <a:cubicBezTo>
                    <a:pt x="429" y="3975"/>
                    <a:pt x="358" y="3999"/>
                    <a:pt x="287" y="4034"/>
                  </a:cubicBezTo>
                  <a:cubicBezTo>
                    <a:pt x="251" y="4046"/>
                    <a:pt x="215" y="4070"/>
                    <a:pt x="179" y="4082"/>
                  </a:cubicBezTo>
                  <a:cubicBezTo>
                    <a:pt x="60" y="4142"/>
                    <a:pt x="13" y="4213"/>
                    <a:pt x="13" y="4285"/>
                  </a:cubicBezTo>
                  <a:cubicBezTo>
                    <a:pt x="13" y="4368"/>
                    <a:pt x="72" y="4439"/>
                    <a:pt x="191" y="4487"/>
                  </a:cubicBezTo>
                  <a:cubicBezTo>
                    <a:pt x="418" y="4570"/>
                    <a:pt x="763" y="4666"/>
                    <a:pt x="989" y="4725"/>
                  </a:cubicBezTo>
                  <a:lnTo>
                    <a:pt x="1072" y="4749"/>
                  </a:lnTo>
                  <a:cubicBezTo>
                    <a:pt x="1168" y="4785"/>
                    <a:pt x="1275" y="4808"/>
                    <a:pt x="1370" y="4820"/>
                  </a:cubicBezTo>
                  <a:cubicBezTo>
                    <a:pt x="1525" y="4868"/>
                    <a:pt x="1680" y="4904"/>
                    <a:pt x="1823" y="4951"/>
                  </a:cubicBezTo>
                  <a:cubicBezTo>
                    <a:pt x="1882" y="4963"/>
                    <a:pt x="1894" y="5023"/>
                    <a:pt x="1823" y="5273"/>
                  </a:cubicBezTo>
                  <a:cubicBezTo>
                    <a:pt x="1787" y="5380"/>
                    <a:pt x="1763" y="5487"/>
                    <a:pt x="1834" y="5547"/>
                  </a:cubicBezTo>
                  <a:cubicBezTo>
                    <a:pt x="1867" y="5570"/>
                    <a:pt x="1899" y="5578"/>
                    <a:pt x="1930" y="5578"/>
                  </a:cubicBezTo>
                  <a:cubicBezTo>
                    <a:pt x="1979" y="5578"/>
                    <a:pt x="2024" y="5557"/>
                    <a:pt x="2061" y="5535"/>
                  </a:cubicBezTo>
                  <a:lnTo>
                    <a:pt x="2084" y="5523"/>
                  </a:lnTo>
                  <a:cubicBezTo>
                    <a:pt x="2239" y="5439"/>
                    <a:pt x="2406" y="5344"/>
                    <a:pt x="2549" y="5261"/>
                  </a:cubicBezTo>
                  <a:cubicBezTo>
                    <a:pt x="2668" y="5201"/>
                    <a:pt x="2775" y="5130"/>
                    <a:pt x="2906" y="5058"/>
                  </a:cubicBezTo>
                  <a:cubicBezTo>
                    <a:pt x="3037" y="4987"/>
                    <a:pt x="3263" y="4868"/>
                    <a:pt x="3537" y="4749"/>
                  </a:cubicBezTo>
                  <a:cubicBezTo>
                    <a:pt x="3597" y="4916"/>
                    <a:pt x="3656" y="5189"/>
                    <a:pt x="3680" y="5594"/>
                  </a:cubicBezTo>
                  <a:cubicBezTo>
                    <a:pt x="3680" y="5773"/>
                    <a:pt x="3811" y="5844"/>
                    <a:pt x="3918" y="5844"/>
                  </a:cubicBezTo>
                  <a:cubicBezTo>
                    <a:pt x="4061" y="5844"/>
                    <a:pt x="4239" y="5725"/>
                    <a:pt x="4239" y="5570"/>
                  </a:cubicBezTo>
                  <a:cubicBezTo>
                    <a:pt x="4251" y="5356"/>
                    <a:pt x="4204" y="5130"/>
                    <a:pt x="4156" y="4916"/>
                  </a:cubicBezTo>
                  <a:cubicBezTo>
                    <a:pt x="4132" y="4820"/>
                    <a:pt x="4073" y="4677"/>
                    <a:pt x="4001" y="4558"/>
                  </a:cubicBezTo>
                  <a:cubicBezTo>
                    <a:pt x="4192" y="4499"/>
                    <a:pt x="4359" y="4451"/>
                    <a:pt x="4513" y="4415"/>
                  </a:cubicBezTo>
                  <a:cubicBezTo>
                    <a:pt x="4799" y="4356"/>
                    <a:pt x="5097" y="4273"/>
                    <a:pt x="5406" y="4177"/>
                  </a:cubicBezTo>
                  <a:lnTo>
                    <a:pt x="5442" y="4165"/>
                  </a:lnTo>
                  <a:cubicBezTo>
                    <a:pt x="5502" y="4154"/>
                    <a:pt x="5597" y="4130"/>
                    <a:pt x="5609" y="4034"/>
                  </a:cubicBezTo>
                  <a:cubicBezTo>
                    <a:pt x="5621" y="3927"/>
                    <a:pt x="5525" y="3868"/>
                    <a:pt x="5430" y="3820"/>
                  </a:cubicBezTo>
                  <a:cubicBezTo>
                    <a:pt x="5204" y="3689"/>
                    <a:pt x="5168" y="3642"/>
                    <a:pt x="5204" y="3594"/>
                  </a:cubicBezTo>
                  <a:cubicBezTo>
                    <a:pt x="5275" y="3451"/>
                    <a:pt x="5359" y="3308"/>
                    <a:pt x="5442" y="3177"/>
                  </a:cubicBezTo>
                  <a:cubicBezTo>
                    <a:pt x="5502" y="3094"/>
                    <a:pt x="5549" y="3011"/>
                    <a:pt x="5597" y="2927"/>
                  </a:cubicBezTo>
                  <a:lnTo>
                    <a:pt x="5656" y="2844"/>
                  </a:lnTo>
                  <a:cubicBezTo>
                    <a:pt x="5775" y="2641"/>
                    <a:pt x="5954" y="2344"/>
                    <a:pt x="6049" y="2118"/>
                  </a:cubicBezTo>
                  <a:cubicBezTo>
                    <a:pt x="6109" y="1999"/>
                    <a:pt x="6097" y="1915"/>
                    <a:pt x="6049" y="1856"/>
                  </a:cubicBezTo>
                  <a:cubicBezTo>
                    <a:pt x="6012" y="1818"/>
                    <a:pt x="5966" y="1800"/>
                    <a:pt x="5907" y="1800"/>
                  </a:cubicBezTo>
                  <a:cubicBezTo>
                    <a:pt x="5872" y="1800"/>
                    <a:pt x="5832" y="1807"/>
                    <a:pt x="5787" y="1820"/>
                  </a:cubicBezTo>
                  <a:cubicBezTo>
                    <a:pt x="5752" y="1832"/>
                    <a:pt x="5716" y="1844"/>
                    <a:pt x="5680" y="1856"/>
                  </a:cubicBezTo>
                  <a:cubicBezTo>
                    <a:pt x="5597" y="1891"/>
                    <a:pt x="5525" y="1915"/>
                    <a:pt x="5454" y="1927"/>
                  </a:cubicBezTo>
                  <a:cubicBezTo>
                    <a:pt x="5430" y="1927"/>
                    <a:pt x="5430" y="1915"/>
                    <a:pt x="5418" y="1915"/>
                  </a:cubicBezTo>
                  <a:cubicBezTo>
                    <a:pt x="5406" y="1903"/>
                    <a:pt x="5406" y="1796"/>
                    <a:pt x="5406" y="1748"/>
                  </a:cubicBezTo>
                  <a:lnTo>
                    <a:pt x="5406" y="1701"/>
                  </a:lnTo>
                  <a:cubicBezTo>
                    <a:pt x="5394" y="1665"/>
                    <a:pt x="5394" y="1618"/>
                    <a:pt x="5394" y="1570"/>
                  </a:cubicBezTo>
                  <a:cubicBezTo>
                    <a:pt x="5394" y="1475"/>
                    <a:pt x="5394" y="1367"/>
                    <a:pt x="5394" y="1260"/>
                  </a:cubicBezTo>
                  <a:cubicBezTo>
                    <a:pt x="5382" y="1141"/>
                    <a:pt x="5323" y="1106"/>
                    <a:pt x="5287" y="1082"/>
                  </a:cubicBezTo>
                  <a:cubicBezTo>
                    <a:pt x="5269" y="1076"/>
                    <a:pt x="5250" y="1073"/>
                    <a:pt x="5232" y="1073"/>
                  </a:cubicBezTo>
                  <a:cubicBezTo>
                    <a:pt x="5180" y="1073"/>
                    <a:pt x="5129" y="1097"/>
                    <a:pt x="5085" y="1141"/>
                  </a:cubicBezTo>
                  <a:cubicBezTo>
                    <a:pt x="5061" y="1177"/>
                    <a:pt x="5025" y="1201"/>
                    <a:pt x="5001" y="1225"/>
                  </a:cubicBezTo>
                  <a:cubicBezTo>
                    <a:pt x="4894" y="1332"/>
                    <a:pt x="4799" y="1427"/>
                    <a:pt x="4680" y="1475"/>
                  </a:cubicBezTo>
                  <a:cubicBezTo>
                    <a:pt x="4664" y="1479"/>
                    <a:pt x="4651" y="1480"/>
                    <a:pt x="4640" y="1480"/>
                  </a:cubicBezTo>
                  <a:cubicBezTo>
                    <a:pt x="4618" y="1480"/>
                    <a:pt x="4605" y="1475"/>
                    <a:pt x="4597" y="1475"/>
                  </a:cubicBezTo>
                  <a:cubicBezTo>
                    <a:pt x="4537" y="1439"/>
                    <a:pt x="4490" y="1296"/>
                    <a:pt x="4454" y="1201"/>
                  </a:cubicBezTo>
                  <a:cubicBezTo>
                    <a:pt x="4442" y="1141"/>
                    <a:pt x="4406" y="1046"/>
                    <a:pt x="4311" y="1046"/>
                  </a:cubicBezTo>
                  <a:lnTo>
                    <a:pt x="4299" y="1046"/>
                  </a:lnTo>
                  <a:cubicBezTo>
                    <a:pt x="4204" y="1046"/>
                    <a:pt x="4168" y="1141"/>
                    <a:pt x="4132" y="1201"/>
                  </a:cubicBezTo>
                  <a:cubicBezTo>
                    <a:pt x="4085" y="1320"/>
                    <a:pt x="4049" y="1451"/>
                    <a:pt x="4013" y="1570"/>
                  </a:cubicBezTo>
                  <a:cubicBezTo>
                    <a:pt x="3942" y="1796"/>
                    <a:pt x="3870" y="2046"/>
                    <a:pt x="3728" y="2213"/>
                  </a:cubicBezTo>
                  <a:cubicBezTo>
                    <a:pt x="3692" y="2141"/>
                    <a:pt x="3644" y="1975"/>
                    <a:pt x="3620" y="1737"/>
                  </a:cubicBezTo>
                  <a:cubicBezTo>
                    <a:pt x="3585" y="1379"/>
                    <a:pt x="3561" y="1022"/>
                    <a:pt x="3549" y="677"/>
                  </a:cubicBezTo>
                  <a:lnTo>
                    <a:pt x="3537" y="451"/>
                  </a:lnTo>
                  <a:cubicBezTo>
                    <a:pt x="3525" y="367"/>
                    <a:pt x="3525" y="260"/>
                    <a:pt x="3430" y="224"/>
                  </a:cubicBezTo>
                  <a:cubicBezTo>
                    <a:pt x="3412" y="218"/>
                    <a:pt x="3395" y="216"/>
                    <a:pt x="3379" y="216"/>
                  </a:cubicBezTo>
                  <a:cubicBezTo>
                    <a:pt x="3300" y="216"/>
                    <a:pt x="3245" y="280"/>
                    <a:pt x="3216" y="320"/>
                  </a:cubicBezTo>
                  <a:cubicBezTo>
                    <a:pt x="3192" y="344"/>
                    <a:pt x="3168" y="379"/>
                    <a:pt x="3144" y="403"/>
                  </a:cubicBezTo>
                  <a:cubicBezTo>
                    <a:pt x="2992" y="566"/>
                    <a:pt x="2804" y="780"/>
                    <a:pt x="2649" y="780"/>
                  </a:cubicBezTo>
                  <a:cubicBezTo>
                    <a:pt x="2623" y="780"/>
                    <a:pt x="2597" y="774"/>
                    <a:pt x="2573" y="760"/>
                  </a:cubicBezTo>
                  <a:cubicBezTo>
                    <a:pt x="2382" y="665"/>
                    <a:pt x="2239" y="451"/>
                    <a:pt x="2096" y="236"/>
                  </a:cubicBezTo>
                  <a:cubicBezTo>
                    <a:pt x="2015" y="114"/>
                    <a:pt x="1942" y="0"/>
                    <a:pt x="1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38"/>
          <p:cNvSpPr/>
          <p:nvPr/>
        </p:nvSpPr>
        <p:spPr>
          <a:xfrm flipH="1">
            <a:off x="3099863" y="4410238"/>
            <a:ext cx="711500" cy="552688"/>
          </a:xfrm>
          <a:custGeom>
            <a:avLst/>
            <a:gdLst/>
            <a:ahLst/>
            <a:cxnLst/>
            <a:rect l="l" t="t" r="r" b="b"/>
            <a:pathLst>
              <a:path w="11384" h="8843" extrusionOk="0">
                <a:moveTo>
                  <a:pt x="8678" y="224"/>
                </a:moveTo>
                <a:cubicBezTo>
                  <a:pt x="8840" y="224"/>
                  <a:pt x="8997" y="239"/>
                  <a:pt x="9145" y="270"/>
                </a:cubicBezTo>
                <a:cubicBezTo>
                  <a:pt x="9621" y="377"/>
                  <a:pt x="9990" y="639"/>
                  <a:pt x="10240" y="1044"/>
                </a:cubicBezTo>
                <a:cubicBezTo>
                  <a:pt x="11121" y="2449"/>
                  <a:pt x="10347" y="3961"/>
                  <a:pt x="9335" y="4902"/>
                </a:cubicBezTo>
                <a:cubicBezTo>
                  <a:pt x="8978" y="5235"/>
                  <a:pt x="8609" y="5545"/>
                  <a:pt x="8240" y="5842"/>
                </a:cubicBezTo>
                <a:cubicBezTo>
                  <a:pt x="7347" y="6569"/>
                  <a:pt x="6430" y="7319"/>
                  <a:pt x="5871" y="8390"/>
                </a:cubicBezTo>
                <a:cubicBezTo>
                  <a:pt x="5799" y="8521"/>
                  <a:pt x="5752" y="8593"/>
                  <a:pt x="5728" y="8617"/>
                </a:cubicBezTo>
                <a:cubicBezTo>
                  <a:pt x="5692" y="8593"/>
                  <a:pt x="5597" y="8497"/>
                  <a:pt x="5549" y="8438"/>
                </a:cubicBezTo>
                <a:cubicBezTo>
                  <a:pt x="5097" y="7902"/>
                  <a:pt x="4478" y="7533"/>
                  <a:pt x="3835" y="7176"/>
                </a:cubicBezTo>
                <a:cubicBezTo>
                  <a:pt x="3085" y="6759"/>
                  <a:pt x="2525" y="6342"/>
                  <a:pt x="2073" y="5878"/>
                </a:cubicBezTo>
                <a:cubicBezTo>
                  <a:pt x="1084" y="4878"/>
                  <a:pt x="251" y="3294"/>
                  <a:pt x="858" y="1806"/>
                </a:cubicBezTo>
                <a:cubicBezTo>
                  <a:pt x="1096" y="1223"/>
                  <a:pt x="1489" y="806"/>
                  <a:pt x="1965" y="663"/>
                </a:cubicBezTo>
                <a:cubicBezTo>
                  <a:pt x="2096" y="616"/>
                  <a:pt x="2239" y="592"/>
                  <a:pt x="2382" y="592"/>
                </a:cubicBezTo>
                <a:cubicBezTo>
                  <a:pt x="2715" y="592"/>
                  <a:pt x="3061" y="711"/>
                  <a:pt x="3406" y="925"/>
                </a:cubicBezTo>
                <a:cubicBezTo>
                  <a:pt x="4192" y="1437"/>
                  <a:pt x="4704" y="2199"/>
                  <a:pt x="5061" y="3390"/>
                </a:cubicBezTo>
                <a:cubicBezTo>
                  <a:pt x="5073" y="3449"/>
                  <a:pt x="5121" y="3473"/>
                  <a:pt x="5168" y="3473"/>
                </a:cubicBezTo>
                <a:cubicBezTo>
                  <a:pt x="5216" y="3473"/>
                  <a:pt x="5263" y="3437"/>
                  <a:pt x="5275" y="3390"/>
                </a:cubicBezTo>
                <a:cubicBezTo>
                  <a:pt x="5537" y="2247"/>
                  <a:pt x="6133" y="1294"/>
                  <a:pt x="6906" y="782"/>
                </a:cubicBezTo>
                <a:cubicBezTo>
                  <a:pt x="7455" y="419"/>
                  <a:pt x="8099" y="224"/>
                  <a:pt x="8678" y="224"/>
                </a:cubicBezTo>
                <a:close/>
                <a:moveTo>
                  <a:pt x="8669" y="0"/>
                </a:moveTo>
                <a:cubicBezTo>
                  <a:pt x="8049" y="0"/>
                  <a:pt x="7368" y="214"/>
                  <a:pt x="6787" y="592"/>
                </a:cubicBezTo>
                <a:cubicBezTo>
                  <a:pt x="6049" y="1080"/>
                  <a:pt x="5466" y="1925"/>
                  <a:pt x="5156" y="2961"/>
                </a:cubicBezTo>
                <a:cubicBezTo>
                  <a:pt x="4799" y="1925"/>
                  <a:pt x="4275" y="1223"/>
                  <a:pt x="3525" y="735"/>
                </a:cubicBezTo>
                <a:cubicBezTo>
                  <a:pt x="3139" y="497"/>
                  <a:pt x="2754" y="372"/>
                  <a:pt x="2383" y="372"/>
                </a:cubicBezTo>
                <a:cubicBezTo>
                  <a:pt x="2217" y="372"/>
                  <a:pt x="2053" y="397"/>
                  <a:pt x="1894" y="449"/>
                </a:cubicBezTo>
                <a:cubicBezTo>
                  <a:pt x="1358" y="616"/>
                  <a:pt x="918" y="1068"/>
                  <a:pt x="644" y="1723"/>
                </a:cubicBezTo>
                <a:cubicBezTo>
                  <a:pt x="1" y="3306"/>
                  <a:pt x="870" y="4985"/>
                  <a:pt x="1906" y="6033"/>
                </a:cubicBezTo>
                <a:cubicBezTo>
                  <a:pt x="2382" y="6521"/>
                  <a:pt x="2954" y="6938"/>
                  <a:pt x="3728" y="7366"/>
                </a:cubicBezTo>
                <a:cubicBezTo>
                  <a:pt x="4347" y="7724"/>
                  <a:pt x="4954" y="8081"/>
                  <a:pt x="5382" y="8581"/>
                </a:cubicBezTo>
                <a:cubicBezTo>
                  <a:pt x="5513" y="8736"/>
                  <a:pt x="5609" y="8843"/>
                  <a:pt x="5728" y="8843"/>
                </a:cubicBezTo>
                <a:lnTo>
                  <a:pt x="5752" y="8843"/>
                </a:lnTo>
                <a:cubicBezTo>
                  <a:pt x="5883" y="8831"/>
                  <a:pt x="5966" y="8700"/>
                  <a:pt x="6073" y="8497"/>
                </a:cubicBezTo>
                <a:cubicBezTo>
                  <a:pt x="6609" y="7462"/>
                  <a:pt x="7466" y="6759"/>
                  <a:pt x="8383" y="6009"/>
                </a:cubicBezTo>
                <a:cubicBezTo>
                  <a:pt x="8752" y="5711"/>
                  <a:pt x="9133" y="5402"/>
                  <a:pt x="9490" y="5068"/>
                </a:cubicBezTo>
                <a:cubicBezTo>
                  <a:pt x="10562" y="4056"/>
                  <a:pt x="11383" y="2437"/>
                  <a:pt x="10431" y="925"/>
                </a:cubicBezTo>
                <a:cubicBezTo>
                  <a:pt x="10145" y="473"/>
                  <a:pt x="9716" y="163"/>
                  <a:pt x="9192" y="56"/>
                </a:cubicBezTo>
                <a:cubicBezTo>
                  <a:pt x="9026" y="18"/>
                  <a:pt x="8850" y="0"/>
                  <a:pt x="8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6382988" y="647988"/>
            <a:ext cx="711500" cy="552688"/>
          </a:xfrm>
          <a:custGeom>
            <a:avLst/>
            <a:gdLst/>
            <a:ahLst/>
            <a:cxnLst/>
            <a:rect l="l" t="t" r="r" b="b"/>
            <a:pathLst>
              <a:path w="11384" h="8843" extrusionOk="0">
                <a:moveTo>
                  <a:pt x="8678" y="224"/>
                </a:moveTo>
                <a:cubicBezTo>
                  <a:pt x="8840" y="224"/>
                  <a:pt x="8997" y="239"/>
                  <a:pt x="9145" y="270"/>
                </a:cubicBezTo>
                <a:cubicBezTo>
                  <a:pt x="9621" y="377"/>
                  <a:pt x="9990" y="639"/>
                  <a:pt x="10240" y="1044"/>
                </a:cubicBezTo>
                <a:cubicBezTo>
                  <a:pt x="11121" y="2449"/>
                  <a:pt x="10347" y="3961"/>
                  <a:pt x="9335" y="4902"/>
                </a:cubicBezTo>
                <a:cubicBezTo>
                  <a:pt x="8978" y="5235"/>
                  <a:pt x="8609" y="5545"/>
                  <a:pt x="8240" y="5842"/>
                </a:cubicBezTo>
                <a:cubicBezTo>
                  <a:pt x="7347" y="6569"/>
                  <a:pt x="6430" y="7319"/>
                  <a:pt x="5871" y="8390"/>
                </a:cubicBezTo>
                <a:cubicBezTo>
                  <a:pt x="5799" y="8521"/>
                  <a:pt x="5752" y="8593"/>
                  <a:pt x="5728" y="8617"/>
                </a:cubicBezTo>
                <a:cubicBezTo>
                  <a:pt x="5692" y="8593"/>
                  <a:pt x="5597" y="8497"/>
                  <a:pt x="5549" y="8438"/>
                </a:cubicBezTo>
                <a:cubicBezTo>
                  <a:pt x="5097" y="7902"/>
                  <a:pt x="4478" y="7533"/>
                  <a:pt x="3835" y="7176"/>
                </a:cubicBezTo>
                <a:cubicBezTo>
                  <a:pt x="3085" y="6759"/>
                  <a:pt x="2525" y="6342"/>
                  <a:pt x="2073" y="5878"/>
                </a:cubicBezTo>
                <a:cubicBezTo>
                  <a:pt x="1084" y="4878"/>
                  <a:pt x="251" y="3294"/>
                  <a:pt x="858" y="1806"/>
                </a:cubicBezTo>
                <a:cubicBezTo>
                  <a:pt x="1096" y="1223"/>
                  <a:pt x="1489" y="806"/>
                  <a:pt x="1965" y="663"/>
                </a:cubicBezTo>
                <a:cubicBezTo>
                  <a:pt x="2096" y="616"/>
                  <a:pt x="2239" y="592"/>
                  <a:pt x="2382" y="592"/>
                </a:cubicBezTo>
                <a:cubicBezTo>
                  <a:pt x="2715" y="592"/>
                  <a:pt x="3061" y="711"/>
                  <a:pt x="3406" y="925"/>
                </a:cubicBezTo>
                <a:cubicBezTo>
                  <a:pt x="4192" y="1437"/>
                  <a:pt x="4704" y="2199"/>
                  <a:pt x="5061" y="3390"/>
                </a:cubicBezTo>
                <a:cubicBezTo>
                  <a:pt x="5073" y="3449"/>
                  <a:pt x="5121" y="3473"/>
                  <a:pt x="5168" y="3473"/>
                </a:cubicBezTo>
                <a:cubicBezTo>
                  <a:pt x="5216" y="3473"/>
                  <a:pt x="5263" y="3437"/>
                  <a:pt x="5275" y="3390"/>
                </a:cubicBezTo>
                <a:cubicBezTo>
                  <a:pt x="5537" y="2247"/>
                  <a:pt x="6133" y="1294"/>
                  <a:pt x="6906" y="782"/>
                </a:cubicBezTo>
                <a:cubicBezTo>
                  <a:pt x="7455" y="419"/>
                  <a:pt x="8099" y="224"/>
                  <a:pt x="8678" y="224"/>
                </a:cubicBezTo>
                <a:close/>
                <a:moveTo>
                  <a:pt x="8669" y="0"/>
                </a:moveTo>
                <a:cubicBezTo>
                  <a:pt x="8049" y="0"/>
                  <a:pt x="7368" y="214"/>
                  <a:pt x="6787" y="592"/>
                </a:cubicBezTo>
                <a:cubicBezTo>
                  <a:pt x="6049" y="1080"/>
                  <a:pt x="5466" y="1925"/>
                  <a:pt x="5156" y="2961"/>
                </a:cubicBezTo>
                <a:cubicBezTo>
                  <a:pt x="4799" y="1925"/>
                  <a:pt x="4275" y="1223"/>
                  <a:pt x="3525" y="735"/>
                </a:cubicBezTo>
                <a:cubicBezTo>
                  <a:pt x="3139" y="497"/>
                  <a:pt x="2754" y="372"/>
                  <a:pt x="2383" y="372"/>
                </a:cubicBezTo>
                <a:cubicBezTo>
                  <a:pt x="2217" y="372"/>
                  <a:pt x="2053" y="397"/>
                  <a:pt x="1894" y="449"/>
                </a:cubicBezTo>
                <a:cubicBezTo>
                  <a:pt x="1358" y="616"/>
                  <a:pt x="918" y="1068"/>
                  <a:pt x="644" y="1723"/>
                </a:cubicBezTo>
                <a:cubicBezTo>
                  <a:pt x="1" y="3306"/>
                  <a:pt x="870" y="4985"/>
                  <a:pt x="1906" y="6033"/>
                </a:cubicBezTo>
                <a:cubicBezTo>
                  <a:pt x="2382" y="6521"/>
                  <a:pt x="2954" y="6938"/>
                  <a:pt x="3728" y="7366"/>
                </a:cubicBezTo>
                <a:cubicBezTo>
                  <a:pt x="4347" y="7724"/>
                  <a:pt x="4954" y="8081"/>
                  <a:pt x="5382" y="8581"/>
                </a:cubicBezTo>
                <a:cubicBezTo>
                  <a:pt x="5513" y="8736"/>
                  <a:pt x="5609" y="8843"/>
                  <a:pt x="5728" y="8843"/>
                </a:cubicBezTo>
                <a:lnTo>
                  <a:pt x="5752" y="8843"/>
                </a:lnTo>
                <a:cubicBezTo>
                  <a:pt x="5883" y="8831"/>
                  <a:pt x="5966" y="8700"/>
                  <a:pt x="6073" y="8497"/>
                </a:cubicBezTo>
                <a:cubicBezTo>
                  <a:pt x="6609" y="7462"/>
                  <a:pt x="7466" y="6759"/>
                  <a:pt x="8383" y="6009"/>
                </a:cubicBezTo>
                <a:cubicBezTo>
                  <a:pt x="8752" y="5711"/>
                  <a:pt x="9133" y="5402"/>
                  <a:pt x="9490" y="5068"/>
                </a:cubicBezTo>
                <a:cubicBezTo>
                  <a:pt x="10562" y="4056"/>
                  <a:pt x="11383" y="2437"/>
                  <a:pt x="10431" y="925"/>
                </a:cubicBezTo>
                <a:cubicBezTo>
                  <a:pt x="10145" y="473"/>
                  <a:pt x="9716" y="163"/>
                  <a:pt x="9192" y="56"/>
                </a:cubicBezTo>
                <a:cubicBezTo>
                  <a:pt x="9026" y="18"/>
                  <a:pt x="8850" y="0"/>
                  <a:pt x="8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62963" y="1861025"/>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flipH="1">
            <a:off x="2075888" y="47823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flipH="1">
            <a:off x="7173800" y="47823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flipH="1">
            <a:off x="8602825" y="2223263"/>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734050" y="467528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6671588" y="467528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38"/>
          <p:cNvGrpSpPr/>
          <p:nvPr/>
        </p:nvGrpSpPr>
        <p:grpSpPr>
          <a:xfrm rot="5400000" flipH="1">
            <a:off x="4194140" y="3786260"/>
            <a:ext cx="1008375" cy="1476938"/>
            <a:chOff x="482400" y="-3270250"/>
            <a:chExt cx="1008375" cy="1476938"/>
          </a:xfrm>
        </p:grpSpPr>
        <p:sp>
          <p:nvSpPr>
            <p:cNvPr id="628" name="Google Shape;628;p38"/>
            <p:cNvSpPr/>
            <p:nvPr/>
          </p:nvSpPr>
          <p:spPr>
            <a:xfrm>
              <a:off x="482400" y="-3270250"/>
              <a:ext cx="1008375" cy="1476938"/>
            </a:xfrm>
            <a:custGeom>
              <a:avLst/>
              <a:gdLst/>
              <a:ahLst/>
              <a:cxnLst/>
              <a:rect l="l" t="t" r="r" b="b"/>
              <a:pathLst>
                <a:path w="16134" h="23631" extrusionOk="0">
                  <a:moveTo>
                    <a:pt x="6136" y="223"/>
                  </a:moveTo>
                  <a:cubicBezTo>
                    <a:pt x="6418" y="223"/>
                    <a:pt x="6694" y="257"/>
                    <a:pt x="6954" y="330"/>
                  </a:cubicBezTo>
                  <a:cubicBezTo>
                    <a:pt x="7859" y="580"/>
                    <a:pt x="8585" y="1247"/>
                    <a:pt x="8871" y="2080"/>
                  </a:cubicBezTo>
                  <a:cubicBezTo>
                    <a:pt x="9014" y="2509"/>
                    <a:pt x="9002" y="3045"/>
                    <a:pt x="8835" y="3461"/>
                  </a:cubicBezTo>
                  <a:cubicBezTo>
                    <a:pt x="8657" y="3902"/>
                    <a:pt x="8359" y="4271"/>
                    <a:pt x="7919" y="4569"/>
                  </a:cubicBezTo>
                  <a:cubicBezTo>
                    <a:pt x="7919" y="4569"/>
                    <a:pt x="7919" y="4569"/>
                    <a:pt x="7919" y="4581"/>
                  </a:cubicBezTo>
                  <a:cubicBezTo>
                    <a:pt x="7835" y="3771"/>
                    <a:pt x="7478" y="3259"/>
                    <a:pt x="6895" y="3092"/>
                  </a:cubicBezTo>
                  <a:cubicBezTo>
                    <a:pt x="6813" y="3069"/>
                    <a:pt x="6731" y="3058"/>
                    <a:pt x="6648" y="3058"/>
                  </a:cubicBezTo>
                  <a:cubicBezTo>
                    <a:pt x="6306" y="3058"/>
                    <a:pt x="5960" y="3252"/>
                    <a:pt x="5692" y="3616"/>
                  </a:cubicBezTo>
                  <a:cubicBezTo>
                    <a:pt x="4978" y="4545"/>
                    <a:pt x="5323" y="5747"/>
                    <a:pt x="6657" y="6998"/>
                  </a:cubicBezTo>
                  <a:lnTo>
                    <a:pt x="6692" y="7033"/>
                  </a:lnTo>
                  <a:cubicBezTo>
                    <a:pt x="7621" y="7902"/>
                    <a:pt x="8490" y="8712"/>
                    <a:pt x="8621" y="10010"/>
                  </a:cubicBezTo>
                  <a:cubicBezTo>
                    <a:pt x="8681" y="10534"/>
                    <a:pt x="8573" y="11081"/>
                    <a:pt x="8312" y="11629"/>
                  </a:cubicBezTo>
                  <a:cubicBezTo>
                    <a:pt x="8157" y="11951"/>
                    <a:pt x="7931" y="12248"/>
                    <a:pt x="7585" y="12546"/>
                  </a:cubicBezTo>
                  <a:cubicBezTo>
                    <a:pt x="7550" y="12570"/>
                    <a:pt x="7538" y="12605"/>
                    <a:pt x="7550" y="12653"/>
                  </a:cubicBezTo>
                  <a:cubicBezTo>
                    <a:pt x="7561" y="12689"/>
                    <a:pt x="7585" y="12724"/>
                    <a:pt x="7621" y="12736"/>
                  </a:cubicBezTo>
                  <a:cubicBezTo>
                    <a:pt x="8145" y="12891"/>
                    <a:pt x="8633" y="13189"/>
                    <a:pt x="9038" y="13605"/>
                  </a:cubicBezTo>
                  <a:cubicBezTo>
                    <a:pt x="9490" y="14058"/>
                    <a:pt x="9836" y="14618"/>
                    <a:pt x="10169" y="15153"/>
                  </a:cubicBezTo>
                  <a:cubicBezTo>
                    <a:pt x="10443" y="15582"/>
                    <a:pt x="10728" y="16022"/>
                    <a:pt x="11062" y="16427"/>
                  </a:cubicBezTo>
                  <a:cubicBezTo>
                    <a:pt x="11431" y="16868"/>
                    <a:pt x="11907" y="17261"/>
                    <a:pt x="12467" y="17570"/>
                  </a:cubicBezTo>
                  <a:cubicBezTo>
                    <a:pt x="12788" y="17761"/>
                    <a:pt x="13122" y="17880"/>
                    <a:pt x="13455" y="17987"/>
                  </a:cubicBezTo>
                  <a:cubicBezTo>
                    <a:pt x="13526" y="18011"/>
                    <a:pt x="13598" y="18035"/>
                    <a:pt x="13669" y="18058"/>
                  </a:cubicBezTo>
                  <a:lnTo>
                    <a:pt x="13717" y="18082"/>
                  </a:lnTo>
                  <a:cubicBezTo>
                    <a:pt x="13814" y="18114"/>
                    <a:pt x="13896" y="18144"/>
                    <a:pt x="13977" y="18144"/>
                  </a:cubicBezTo>
                  <a:cubicBezTo>
                    <a:pt x="14075" y="18144"/>
                    <a:pt x="14171" y="18100"/>
                    <a:pt x="14288" y="17963"/>
                  </a:cubicBezTo>
                  <a:cubicBezTo>
                    <a:pt x="14300" y="17939"/>
                    <a:pt x="14324" y="17916"/>
                    <a:pt x="14348" y="17880"/>
                  </a:cubicBezTo>
                  <a:cubicBezTo>
                    <a:pt x="14709" y="17416"/>
                    <a:pt x="14873" y="17327"/>
                    <a:pt x="14942" y="17327"/>
                  </a:cubicBezTo>
                  <a:cubicBezTo>
                    <a:pt x="14952" y="17327"/>
                    <a:pt x="14961" y="17329"/>
                    <a:pt x="14967" y="17332"/>
                  </a:cubicBezTo>
                  <a:cubicBezTo>
                    <a:pt x="15015" y="17356"/>
                    <a:pt x="15086" y="17475"/>
                    <a:pt x="15015" y="17975"/>
                  </a:cubicBezTo>
                  <a:cubicBezTo>
                    <a:pt x="15015" y="18011"/>
                    <a:pt x="15039" y="18058"/>
                    <a:pt x="15074" y="18082"/>
                  </a:cubicBezTo>
                  <a:cubicBezTo>
                    <a:pt x="15092" y="18094"/>
                    <a:pt x="15110" y="18100"/>
                    <a:pt x="15128" y="18100"/>
                  </a:cubicBezTo>
                  <a:cubicBezTo>
                    <a:pt x="15146" y="18100"/>
                    <a:pt x="15164" y="18094"/>
                    <a:pt x="15181" y="18082"/>
                  </a:cubicBezTo>
                  <a:cubicBezTo>
                    <a:pt x="15193" y="18082"/>
                    <a:pt x="15217" y="18070"/>
                    <a:pt x="15253" y="18058"/>
                  </a:cubicBezTo>
                  <a:cubicBezTo>
                    <a:pt x="15347" y="18024"/>
                    <a:pt x="15558" y="17941"/>
                    <a:pt x="15696" y="17941"/>
                  </a:cubicBezTo>
                  <a:cubicBezTo>
                    <a:pt x="15750" y="17941"/>
                    <a:pt x="15792" y="17953"/>
                    <a:pt x="15812" y="17987"/>
                  </a:cubicBezTo>
                  <a:cubicBezTo>
                    <a:pt x="15824" y="18023"/>
                    <a:pt x="15812" y="18106"/>
                    <a:pt x="15574" y="18356"/>
                  </a:cubicBezTo>
                  <a:lnTo>
                    <a:pt x="15539" y="18392"/>
                  </a:lnTo>
                  <a:cubicBezTo>
                    <a:pt x="15384" y="18547"/>
                    <a:pt x="15229" y="18689"/>
                    <a:pt x="15074" y="18797"/>
                  </a:cubicBezTo>
                  <a:cubicBezTo>
                    <a:pt x="15039" y="18832"/>
                    <a:pt x="15015" y="18880"/>
                    <a:pt x="15039" y="18928"/>
                  </a:cubicBezTo>
                  <a:cubicBezTo>
                    <a:pt x="15205" y="19332"/>
                    <a:pt x="15193" y="19797"/>
                    <a:pt x="15170" y="20142"/>
                  </a:cubicBezTo>
                  <a:cubicBezTo>
                    <a:pt x="15146" y="20392"/>
                    <a:pt x="15110" y="20642"/>
                    <a:pt x="15074" y="20892"/>
                  </a:cubicBezTo>
                  <a:lnTo>
                    <a:pt x="15039" y="21178"/>
                  </a:lnTo>
                  <a:cubicBezTo>
                    <a:pt x="15015" y="21404"/>
                    <a:pt x="14979" y="21666"/>
                    <a:pt x="14800" y="21761"/>
                  </a:cubicBezTo>
                  <a:cubicBezTo>
                    <a:pt x="14707" y="21816"/>
                    <a:pt x="14608" y="21845"/>
                    <a:pt x="14507" y="21845"/>
                  </a:cubicBezTo>
                  <a:cubicBezTo>
                    <a:pt x="14454" y="21845"/>
                    <a:pt x="14401" y="21837"/>
                    <a:pt x="14348" y="21821"/>
                  </a:cubicBezTo>
                  <a:cubicBezTo>
                    <a:pt x="14050" y="21714"/>
                    <a:pt x="13800" y="21392"/>
                    <a:pt x="13669" y="21130"/>
                  </a:cubicBezTo>
                  <a:cubicBezTo>
                    <a:pt x="13622" y="21023"/>
                    <a:pt x="13574" y="20928"/>
                    <a:pt x="13538" y="20833"/>
                  </a:cubicBezTo>
                  <a:cubicBezTo>
                    <a:pt x="13455" y="20642"/>
                    <a:pt x="13384" y="20463"/>
                    <a:pt x="13276" y="20297"/>
                  </a:cubicBezTo>
                  <a:cubicBezTo>
                    <a:pt x="13086" y="20023"/>
                    <a:pt x="12776" y="19844"/>
                    <a:pt x="12383" y="19773"/>
                  </a:cubicBezTo>
                  <a:cubicBezTo>
                    <a:pt x="12239" y="19748"/>
                    <a:pt x="12087" y="19732"/>
                    <a:pt x="11941" y="19732"/>
                  </a:cubicBezTo>
                  <a:cubicBezTo>
                    <a:pt x="11604" y="19732"/>
                    <a:pt x="11303" y="19814"/>
                    <a:pt x="11229" y="20047"/>
                  </a:cubicBezTo>
                  <a:cubicBezTo>
                    <a:pt x="11121" y="20404"/>
                    <a:pt x="11240" y="20809"/>
                    <a:pt x="11586" y="21225"/>
                  </a:cubicBezTo>
                  <a:cubicBezTo>
                    <a:pt x="11717" y="21380"/>
                    <a:pt x="11860" y="21535"/>
                    <a:pt x="12002" y="21666"/>
                  </a:cubicBezTo>
                  <a:cubicBezTo>
                    <a:pt x="12252" y="21928"/>
                    <a:pt x="12503" y="22178"/>
                    <a:pt x="12669" y="22511"/>
                  </a:cubicBezTo>
                  <a:cubicBezTo>
                    <a:pt x="12788" y="22749"/>
                    <a:pt x="12884" y="23095"/>
                    <a:pt x="12800" y="23261"/>
                  </a:cubicBezTo>
                  <a:cubicBezTo>
                    <a:pt x="12776" y="23321"/>
                    <a:pt x="12753" y="23345"/>
                    <a:pt x="12705" y="23345"/>
                  </a:cubicBezTo>
                  <a:cubicBezTo>
                    <a:pt x="12698" y="23346"/>
                    <a:pt x="12691" y="23346"/>
                    <a:pt x="12684" y="23346"/>
                  </a:cubicBezTo>
                  <a:cubicBezTo>
                    <a:pt x="12580" y="23346"/>
                    <a:pt x="12450" y="23267"/>
                    <a:pt x="12383" y="23178"/>
                  </a:cubicBezTo>
                  <a:cubicBezTo>
                    <a:pt x="12276" y="23023"/>
                    <a:pt x="12229" y="22845"/>
                    <a:pt x="12181" y="22642"/>
                  </a:cubicBezTo>
                  <a:lnTo>
                    <a:pt x="12169" y="22618"/>
                  </a:lnTo>
                  <a:cubicBezTo>
                    <a:pt x="12074" y="22226"/>
                    <a:pt x="11752" y="22035"/>
                    <a:pt x="11455" y="21856"/>
                  </a:cubicBezTo>
                  <a:cubicBezTo>
                    <a:pt x="11407" y="21833"/>
                    <a:pt x="11348" y="21797"/>
                    <a:pt x="11300" y="21761"/>
                  </a:cubicBezTo>
                  <a:cubicBezTo>
                    <a:pt x="11217" y="21714"/>
                    <a:pt x="11121" y="21654"/>
                    <a:pt x="11038" y="21583"/>
                  </a:cubicBezTo>
                  <a:cubicBezTo>
                    <a:pt x="11020" y="21571"/>
                    <a:pt x="10996" y="21565"/>
                    <a:pt x="10973" y="21565"/>
                  </a:cubicBezTo>
                  <a:cubicBezTo>
                    <a:pt x="10949" y="21565"/>
                    <a:pt x="10925" y="21571"/>
                    <a:pt x="10907" y="21583"/>
                  </a:cubicBezTo>
                  <a:cubicBezTo>
                    <a:pt x="10859" y="21618"/>
                    <a:pt x="10848" y="21666"/>
                    <a:pt x="10871" y="21714"/>
                  </a:cubicBezTo>
                  <a:cubicBezTo>
                    <a:pt x="10907" y="21809"/>
                    <a:pt x="10931" y="21892"/>
                    <a:pt x="10943" y="21987"/>
                  </a:cubicBezTo>
                  <a:cubicBezTo>
                    <a:pt x="11002" y="22261"/>
                    <a:pt x="11050" y="22666"/>
                    <a:pt x="10931" y="23035"/>
                  </a:cubicBezTo>
                  <a:cubicBezTo>
                    <a:pt x="10871" y="23202"/>
                    <a:pt x="10776" y="23404"/>
                    <a:pt x="10598" y="23416"/>
                  </a:cubicBezTo>
                  <a:cubicBezTo>
                    <a:pt x="10550" y="23416"/>
                    <a:pt x="10514" y="23404"/>
                    <a:pt x="10478" y="23369"/>
                  </a:cubicBezTo>
                  <a:cubicBezTo>
                    <a:pt x="10383" y="23285"/>
                    <a:pt x="10324" y="23107"/>
                    <a:pt x="10324" y="22988"/>
                  </a:cubicBezTo>
                  <a:cubicBezTo>
                    <a:pt x="10312" y="22857"/>
                    <a:pt x="10347" y="22726"/>
                    <a:pt x="10383" y="22607"/>
                  </a:cubicBezTo>
                  <a:lnTo>
                    <a:pt x="10407" y="22511"/>
                  </a:lnTo>
                  <a:cubicBezTo>
                    <a:pt x="10478" y="22261"/>
                    <a:pt x="10431" y="21964"/>
                    <a:pt x="10276" y="21630"/>
                  </a:cubicBezTo>
                  <a:cubicBezTo>
                    <a:pt x="10169" y="21404"/>
                    <a:pt x="10026" y="21202"/>
                    <a:pt x="9895" y="20999"/>
                  </a:cubicBezTo>
                  <a:cubicBezTo>
                    <a:pt x="9788" y="20821"/>
                    <a:pt x="9669" y="20642"/>
                    <a:pt x="9574" y="20452"/>
                  </a:cubicBezTo>
                  <a:cubicBezTo>
                    <a:pt x="9431" y="20178"/>
                    <a:pt x="9359" y="19868"/>
                    <a:pt x="9395" y="19594"/>
                  </a:cubicBezTo>
                  <a:cubicBezTo>
                    <a:pt x="9395" y="19535"/>
                    <a:pt x="9359" y="19487"/>
                    <a:pt x="9300" y="19475"/>
                  </a:cubicBezTo>
                  <a:cubicBezTo>
                    <a:pt x="8978" y="19404"/>
                    <a:pt x="8681" y="19320"/>
                    <a:pt x="8407" y="19201"/>
                  </a:cubicBezTo>
                  <a:cubicBezTo>
                    <a:pt x="7669" y="18904"/>
                    <a:pt x="6990" y="18416"/>
                    <a:pt x="6502" y="17832"/>
                  </a:cubicBezTo>
                  <a:cubicBezTo>
                    <a:pt x="6359" y="17654"/>
                    <a:pt x="6002" y="17189"/>
                    <a:pt x="5906" y="16642"/>
                  </a:cubicBezTo>
                  <a:cubicBezTo>
                    <a:pt x="5895" y="16594"/>
                    <a:pt x="5847" y="16546"/>
                    <a:pt x="5799" y="16546"/>
                  </a:cubicBezTo>
                  <a:lnTo>
                    <a:pt x="5787" y="16546"/>
                  </a:lnTo>
                  <a:lnTo>
                    <a:pt x="5728" y="16558"/>
                  </a:lnTo>
                  <a:cubicBezTo>
                    <a:pt x="5680" y="16558"/>
                    <a:pt x="5633" y="16570"/>
                    <a:pt x="5585" y="16570"/>
                  </a:cubicBezTo>
                  <a:cubicBezTo>
                    <a:pt x="5489" y="16578"/>
                    <a:pt x="5388" y="16582"/>
                    <a:pt x="5284" y="16582"/>
                  </a:cubicBezTo>
                  <a:cubicBezTo>
                    <a:pt x="4743" y="16582"/>
                    <a:pt x="4125" y="16458"/>
                    <a:pt x="3775" y="15999"/>
                  </a:cubicBezTo>
                  <a:cubicBezTo>
                    <a:pt x="3573" y="15737"/>
                    <a:pt x="3525" y="15356"/>
                    <a:pt x="3478" y="15058"/>
                  </a:cubicBezTo>
                  <a:cubicBezTo>
                    <a:pt x="3466" y="14927"/>
                    <a:pt x="3442" y="14796"/>
                    <a:pt x="3430" y="14665"/>
                  </a:cubicBezTo>
                  <a:lnTo>
                    <a:pt x="3418" y="14510"/>
                  </a:lnTo>
                  <a:cubicBezTo>
                    <a:pt x="3406" y="14427"/>
                    <a:pt x="3394" y="14332"/>
                    <a:pt x="3347" y="14237"/>
                  </a:cubicBezTo>
                  <a:cubicBezTo>
                    <a:pt x="3323" y="14189"/>
                    <a:pt x="3287" y="14141"/>
                    <a:pt x="3228" y="14129"/>
                  </a:cubicBezTo>
                  <a:cubicBezTo>
                    <a:pt x="3203" y="14121"/>
                    <a:pt x="3178" y="14118"/>
                    <a:pt x="3151" y="14118"/>
                  </a:cubicBezTo>
                  <a:cubicBezTo>
                    <a:pt x="3021" y="14118"/>
                    <a:pt x="2868" y="14205"/>
                    <a:pt x="2739" y="14284"/>
                  </a:cubicBezTo>
                  <a:cubicBezTo>
                    <a:pt x="2716" y="14296"/>
                    <a:pt x="2704" y="14308"/>
                    <a:pt x="2692" y="14308"/>
                  </a:cubicBezTo>
                  <a:cubicBezTo>
                    <a:pt x="2156" y="14618"/>
                    <a:pt x="1727" y="14796"/>
                    <a:pt x="1263" y="14927"/>
                  </a:cubicBezTo>
                  <a:lnTo>
                    <a:pt x="1192" y="14951"/>
                  </a:lnTo>
                  <a:cubicBezTo>
                    <a:pt x="1035" y="14998"/>
                    <a:pt x="764" y="15076"/>
                    <a:pt x="550" y="15076"/>
                  </a:cubicBezTo>
                  <a:cubicBezTo>
                    <a:pt x="439" y="15076"/>
                    <a:pt x="343" y="15055"/>
                    <a:pt x="287" y="14999"/>
                  </a:cubicBezTo>
                  <a:cubicBezTo>
                    <a:pt x="227" y="14939"/>
                    <a:pt x="227" y="14879"/>
                    <a:pt x="239" y="14844"/>
                  </a:cubicBezTo>
                  <a:cubicBezTo>
                    <a:pt x="275" y="14689"/>
                    <a:pt x="525" y="14510"/>
                    <a:pt x="680" y="14451"/>
                  </a:cubicBezTo>
                  <a:cubicBezTo>
                    <a:pt x="894" y="14379"/>
                    <a:pt x="1144" y="14367"/>
                    <a:pt x="1382" y="14356"/>
                  </a:cubicBezTo>
                  <a:lnTo>
                    <a:pt x="1501" y="14344"/>
                  </a:lnTo>
                  <a:cubicBezTo>
                    <a:pt x="1870" y="14332"/>
                    <a:pt x="2156" y="14272"/>
                    <a:pt x="2489" y="14022"/>
                  </a:cubicBezTo>
                  <a:cubicBezTo>
                    <a:pt x="2785" y="13815"/>
                    <a:pt x="3032" y="13655"/>
                    <a:pt x="3267" y="13655"/>
                  </a:cubicBezTo>
                  <a:cubicBezTo>
                    <a:pt x="3382" y="13655"/>
                    <a:pt x="3495" y="13694"/>
                    <a:pt x="3609" y="13784"/>
                  </a:cubicBezTo>
                  <a:cubicBezTo>
                    <a:pt x="3631" y="13799"/>
                    <a:pt x="3657" y="13809"/>
                    <a:pt x="3683" y="13809"/>
                  </a:cubicBezTo>
                  <a:cubicBezTo>
                    <a:pt x="3699" y="13809"/>
                    <a:pt x="3714" y="13805"/>
                    <a:pt x="3728" y="13796"/>
                  </a:cubicBezTo>
                  <a:cubicBezTo>
                    <a:pt x="3763" y="13772"/>
                    <a:pt x="3787" y="13736"/>
                    <a:pt x="3787" y="13701"/>
                  </a:cubicBezTo>
                  <a:cubicBezTo>
                    <a:pt x="3799" y="13558"/>
                    <a:pt x="3787" y="13439"/>
                    <a:pt x="3763" y="13332"/>
                  </a:cubicBezTo>
                  <a:cubicBezTo>
                    <a:pt x="3740" y="13224"/>
                    <a:pt x="3680" y="13141"/>
                    <a:pt x="3597" y="13094"/>
                  </a:cubicBezTo>
                  <a:cubicBezTo>
                    <a:pt x="3532" y="13060"/>
                    <a:pt x="3456" y="13046"/>
                    <a:pt x="3375" y="13046"/>
                  </a:cubicBezTo>
                  <a:cubicBezTo>
                    <a:pt x="3168" y="13046"/>
                    <a:pt x="2923" y="13133"/>
                    <a:pt x="2727" y="13201"/>
                  </a:cubicBezTo>
                  <a:cubicBezTo>
                    <a:pt x="2680" y="13213"/>
                    <a:pt x="2632" y="13236"/>
                    <a:pt x="2597" y="13248"/>
                  </a:cubicBezTo>
                  <a:cubicBezTo>
                    <a:pt x="2165" y="13378"/>
                    <a:pt x="1784" y="13470"/>
                    <a:pt x="1402" y="13470"/>
                  </a:cubicBezTo>
                  <a:cubicBezTo>
                    <a:pt x="1258" y="13470"/>
                    <a:pt x="1113" y="13456"/>
                    <a:pt x="965" y="13427"/>
                  </a:cubicBezTo>
                  <a:cubicBezTo>
                    <a:pt x="787" y="13403"/>
                    <a:pt x="584" y="13308"/>
                    <a:pt x="561" y="13213"/>
                  </a:cubicBezTo>
                  <a:cubicBezTo>
                    <a:pt x="549" y="13177"/>
                    <a:pt x="572" y="13141"/>
                    <a:pt x="620" y="13082"/>
                  </a:cubicBezTo>
                  <a:cubicBezTo>
                    <a:pt x="761" y="12933"/>
                    <a:pt x="982" y="12894"/>
                    <a:pt x="1216" y="12894"/>
                  </a:cubicBezTo>
                  <a:cubicBezTo>
                    <a:pt x="1376" y="12894"/>
                    <a:pt x="1542" y="12912"/>
                    <a:pt x="1692" y="12927"/>
                  </a:cubicBezTo>
                  <a:cubicBezTo>
                    <a:pt x="1775" y="12939"/>
                    <a:pt x="1846" y="12939"/>
                    <a:pt x="1918" y="12951"/>
                  </a:cubicBezTo>
                  <a:cubicBezTo>
                    <a:pt x="2017" y="12959"/>
                    <a:pt x="2122" y="12964"/>
                    <a:pt x="2230" y="12964"/>
                  </a:cubicBezTo>
                  <a:cubicBezTo>
                    <a:pt x="2447" y="12964"/>
                    <a:pt x="2680" y="12943"/>
                    <a:pt x="2918" y="12879"/>
                  </a:cubicBezTo>
                  <a:cubicBezTo>
                    <a:pt x="3061" y="12832"/>
                    <a:pt x="3180" y="12760"/>
                    <a:pt x="3299" y="12689"/>
                  </a:cubicBezTo>
                  <a:cubicBezTo>
                    <a:pt x="3406" y="12629"/>
                    <a:pt x="3501" y="12582"/>
                    <a:pt x="3609" y="12546"/>
                  </a:cubicBezTo>
                  <a:cubicBezTo>
                    <a:pt x="3637" y="12536"/>
                    <a:pt x="3664" y="12532"/>
                    <a:pt x="3690" y="12532"/>
                  </a:cubicBezTo>
                  <a:cubicBezTo>
                    <a:pt x="3867" y="12532"/>
                    <a:pt x="4014" y="12729"/>
                    <a:pt x="4180" y="12998"/>
                  </a:cubicBezTo>
                  <a:cubicBezTo>
                    <a:pt x="4240" y="13082"/>
                    <a:pt x="4299" y="13177"/>
                    <a:pt x="4359" y="13236"/>
                  </a:cubicBezTo>
                  <a:cubicBezTo>
                    <a:pt x="4474" y="13369"/>
                    <a:pt x="4602" y="13415"/>
                    <a:pt x="4724" y="13415"/>
                  </a:cubicBezTo>
                  <a:cubicBezTo>
                    <a:pt x="4931" y="13415"/>
                    <a:pt x="5122" y="13284"/>
                    <a:pt x="5204" y="13224"/>
                  </a:cubicBezTo>
                  <a:cubicBezTo>
                    <a:pt x="5204" y="13224"/>
                    <a:pt x="5204" y="13213"/>
                    <a:pt x="5216" y="13213"/>
                  </a:cubicBezTo>
                  <a:cubicBezTo>
                    <a:pt x="5514" y="12903"/>
                    <a:pt x="5930" y="12701"/>
                    <a:pt x="6395" y="12641"/>
                  </a:cubicBezTo>
                  <a:cubicBezTo>
                    <a:pt x="6466" y="12629"/>
                    <a:pt x="6526" y="12617"/>
                    <a:pt x="6597" y="12617"/>
                  </a:cubicBezTo>
                  <a:cubicBezTo>
                    <a:pt x="6645" y="12605"/>
                    <a:pt x="6680" y="12582"/>
                    <a:pt x="6692" y="12546"/>
                  </a:cubicBezTo>
                  <a:cubicBezTo>
                    <a:pt x="6704" y="12510"/>
                    <a:pt x="6704" y="12462"/>
                    <a:pt x="6680" y="12439"/>
                  </a:cubicBezTo>
                  <a:cubicBezTo>
                    <a:pt x="6383" y="12046"/>
                    <a:pt x="6014" y="11712"/>
                    <a:pt x="5656" y="11391"/>
                  </a:cubicBezTo>
                  <a:cubicBezTo>
                    <a:pt x="5573" y="11319"/>
                    <a:pt x="5490" y="11248"/>
                    <a:pt x="5418" y="11189"/>
                  </a:cubicBezTo>
                  <a:cubicBezTo>
                    <a:pt x="4966" y="10772"/>
                    <a:pt x="4382" y="10224"/>
                    <a:pt x="3882" y="9593"/>
                  </a:cubicBezTo>
                  <a:cubicBezTo>
                    <a:pt x="2870" y="8307"/>
                    <a:pt x="2192" y="6652"/>
                    <a:pt x="2108" y="5283"/>
                  </a:cubicBezTo>
                  <a:cubicBezTo>
                    <a:pt x="2025" y="3819"/>
                    <a:pt x="2418" y="2521"/>
                    <a:pt x="3251" y="1521"/>
                  </a:cubicBezTo>
                  <a:cubicBezTo>
                    <a:pt x="3938" y="712"/>
                    <a:pt x="5077" y="223"/>
                    <a:pt x="6136" y="223"/>
                  </a:cubicBezTo>
                  <a:close/>
                  <a:moveTo>
                    <a:pt x="6141" y="1"/>
                  </a:moveTo>
                  <a:cubicBezTo>
                    <a:pt x="5015" y="1"/>
                    <a:pt x="3808" y="522"/>
                    <a:pt x="3085" y="1378"/>
                  </a:cubicBezTo>
                  <a:cubicBezTo>
                    <a:pt x="2216" y="2414"/>
                    <a:pt x="1799" y="3771"/>
                    <a:pt x="1894" y="5295"/>
                  </a:cubicBezTo>
                  <a:cubicBezTo>
                    <a:pt x="1977" y="6712"/>
                    <a:pt x="2668" y="8414"/>
                    <a:pt x="3716" y="9736"/>
                  </a:cubicBezTo>
                  <a:cubicBezTo>
                    <a:pt x="4216" y="10367"/>
                    <a:pt x="4811" y="10938"/>
                    <a:pt x="5264" y="11355"/>
                  </a:cubicBezTo>
                  <a:cubicBezTo>
                    <a:pt x="5347" y="11415"/>
                    <a:pt x="5430" y="11486"/>
                    <a:pt x="5502" y="11558"/>
                  </a:cubicBezTo>
                  <a:cubicBezTo>
                    <a:pt x="5811" y="11831"/>
                    <a:pt x="6121" y="12105"/>
                    <a:pt x="6383" y="12415"/>
                  </a:cubicBezTo>
                  <a:lnTo>
                    <a:pt x="6359" y="12415"/>
                  </a:lnTo>
                  <a:cubicBezTo>
                    <a:pt x="5847" y="12498"/>
                    <a:pt x="5394" y="12713"/>
                    <a:pt x="5061" y="13046"/>
                  </a:cubicBezTo>
                  <a:cubicBezTo>
                    <a:pt x="4912" y="13153"/>
                    <a:pt x="4805" y="13195"/>
                    <a:pt x="4722" y="13195"/>
                  </a:cubicBezTo>
                  <a:cubicBezTo>
                    <a:pt x="4638" y="13195"/>
                    <a:pt x="4579" y="13153"/>
                    <a:pt x="4525" y="13094"/>
                  </a:cubicBezTo>
                  <a:cubicBezTo>
                    <a:pt x="4478" y="13034"/>
                    <a:pt x="4430" y="12963"/>
                    <a:pt x="4371" y="12879"/>
                  </a:cubicBezTo>
                  <a:cubicBezTo>
                    <a:pt x="4216" y="12632"/>
                    <a:pt x="4009" y="12306"/>
                    <a:pt x="3694" y="12306"/>
                  </a:cubicBezTo>
                  <a:cubicBezTo>
                    <a:pt x="3644" y="12306"/>
                    <a:pt x="3592" y="12314"/>
                    <a:pt x="3537" y="12332"/>
                  </a:cubicBezTo>
                  <a:cubicBezTo>
                    <a:pt x="3406" y="12367"/>
                    <a:pt x="3299" y="12439"/>
                    <a:pt x="3192" y="12498"/>
                  </a:cubicBezTo>
                  <a:cubicBezTo>
                    <a:pt x="3073" y="12570"/>
                    <a:pt x="2966" y="12629"/>
                    <a:pt x="2847" y="12665"/>
                  </a:cubicBezTo>
                  <a:cubicBezTo>
                    <a:pt x="2658" y="12723"/>
                    <a:pt x="2460" y="12741"/>
                    <a:pt x="2273" y="12741"/>
                  </a:cubicBezTo>
                  <a:cubicBezTo>
                    <a:pt x="2153" y="12741"/>
                    <a:pt x="2037" y="12734"/>
                    <a:pt x="1930" y="12724"/>
                  </a:cubicBezTo>
                  <a:cubicBezTo>
                    <a:pt x="1870" y="12724"/>
                    <a:pt x="1787" y="12713"/>
                    <a:pt x="1715" y="12701"/>
                  </a:cubicBezTo>
                  <a:cubicBezTo>
                    <a:pt x="1561" y="12684"/>
                    <a:pt x="1395" y="12666"/>
                    <a:pt x="1231" y="12666"/>
                  </a:cubicBezTo>
                  <a:cubicBezTo>
                    <a:pt x="938" y="12666"/>
                    <a:pt x="652" y="12721"/>
                    <a:pt x="453" y="12927"/>
                  </a:cubicBezTo>
                  <a:cubicBezTo>
                    <a:pt x="322" y="13082"/>
                    <a:pt x="322" y="13201"/>
                    <a:pt x="346" y="13284"/>
                  </a:cubicBezTo>
                  <a:cubicBezTo>
                    <a:pt x="430" y="13546"/>
                    <a:pt x="870" y="13641"/>
                    <a:pt x="918" y="13653"/>
                  </a:cubicBezTo>
                  <a:cubicBezTo>
                    <a:pt x="1077" y="13682"/>
                    <a:pt x="1232" y="13696"/>
                    <a:pt x="1387" y="13696"/>
                  </a:cubicBezTo>
                  <a:cubicBezTo>
                    <a:pt x="1800" y="13696"/>
                    <a:pt x="2209" y="13601"/>
                    <a:pt x="2668" y="13463"/>
                  </a:cubicBezTo>
                  <a:cubicBezTo>
                    <a:pt x="2704" y="13451"/>
                    <a:pt x="2751" y="13427"/>
                    <a:pt x="2811" y="13415"/>
                  </a:cubicBezTo>
                  <a:cubicBezTo>
                    <a:pt x="2958" y="13360"/>
                    <a:pt x="3197" y="13269"/>
                    <a:pt x="3365" y="13269"/>
                  </a:cubicBezTo>
                  <a:cubicBezTo>
                    <a:pt x="3414" y="13269"/>
                    <a:pt x="3457" y="13277"/>
                    <a:pt x="3489" y="13296"/>
                  </a:cubicBezTo>
                  <a:cubicBezTo>
                    <a:pt x="3501" y="13308"/>
                    <a:pt x="3525" y="13320"/>
                    <a:pt x="3537" y="13379"/>
                  </a:cubicBezTo>
                  <a:cubicBezTo>
                    <a:pt x="3549" y="13415"/>
                    <a:pt x="3561" y="13451"/>
                    <a:pt x="3561" y="13498"/>
                  </a:cubicBezTo>
                  <a:cubicBezTo>
                    <a:pt x="3465" y="13457"/>
                    <a:pt x="3369" y="13439"/>
                    <a:pt x="3275" y="13439"/>
                  </a:cubicBezTo>
                  <a:cubicBezTo>
                    <a:pt x="2938" y="13439"/>
                    <a:pt x="2622" y="13667"/>
                    <a:pt x="2370" y="13844"/>
                  </a:cubicBezTo>
                  <a:cubicBezTo>
                    <a:pt x="2073" y="14058"/>
                    <a:pt x="1835" y="14106"/>
                    <a:pt x="1489" y="14129"/>
                  </a:cubicBezTo>
                  <a:lnTo>
                    <a:pt x="1370" y="14129"/>
                  </a:lnTo>
                  <a:cubicBezTo>
                    <a:pt x="1120" y="14141"/>
                    <a:pt x="846" y="14153"/>
                    <a:pt x="608" y="14237"/>
                  </a:cubicBezTo>
                  <a:cubicBezTo>
                    <a:pt x="406" y="14308"/>
                    <a:pt x="72" y="14546"/>
                    <a:pt x="13" y="14796"/>
                  </a:cubicBezTo>
                  <a:cubicBezTo>
                    <a:pt x="1" y="14891"/>
                    <a:pt x="1" y="15034"/>
                    <a:pt x="132" y="15153"/>
                  </a:cubicBezTo>
                  <a:cubicBezTo>
                    <a:pt x="239" y="15261"/>
                    <a:pt x="393" y="15298"/>
                    <a:pt x="559" y="15298"/>
                  </a:cubicBezTo>
                  <a:cubicBezTo>
                    <a:pt x="798" y="15298"/>
                    <a:pt x="1062" y="15221"/>
                    <a:pt x="1251" y="15165"/>
                  </a:cubicBezTo>
                  <a:lnTo>
                    <a:pt x="1323" y="15141"/>
                  </a:lnTo>
                  <a:cubicBezTo>
                    <a:pt x="1799" y="15010"/>
                    <a:pt x="2239" y="14820"/>
                    <a:pt x="2811" y="14510"/>
                  </a:cubicBezTo>
                  <a:cubicBezTo>
                    <a:pt x="2811" y="14498"/>
                    <a:pt x="2835" y="14487"/>
                    <a:pt x="2847" y="14475"/>
                  </a:cubicBezTo>
                  <a:cubicBezTo>
                    <a:pt x="3073" y="14344"/>
                    <a:pt x="3132" y="14332"/>
                    <a:pt x="3144" y="14332"/>
                  </a:cubicBezTo>
                  <a:cubicBezTo>
                    <a:pt x="3180" y="14391"/>
                    <a:pt x="3192" y="14475"/>
                    <a:pt x="3192" y="14534"/>
                  </a:cubicBezTo>
                  <a:lnTo>
                    <a:pt x="3216" y="14689"/>
                  </a:lnTo>
                  <a:cubicBezTo>
                    <a:pt x="3228" y="14820"/>
                    <a:pt x="3239" y="14951"/>
                    <a:pt x="3263" y="15094"/>
                  </a:cubicBezTo>
                  <a:cubicBezTo>
                    <a:pt x="3299" y="15415"/>
                    <a:pt x="3359" y="15832"/>
                    <a:pt x="3597" y="16130"/>
                  </a:cubicBezTo>
                  <a:cubicBezTo>
                    <a:pt x="4003" y="16668"/>
                    <a:pt x="4695" y="16808"/>
                    <a:pt x="5295" y="16808"/>
                  </a:cubicBezTo>
                  <a:cubicBezTo>
                    <a:pt x="5399" y="16808"/>
                    <a:pt x="5500" y="16803"/>
                    <a:pt x="5597" y="16796"/>
                  </a:cubicBezTo>
                  <a:cubicBezTo>
                    <a:pt x="5633" y="16796"/>
                    <a:pt x="5668" y="16784"/>
                    <a:pt x="5704" y="16784"/>
                  </a:cubicBezTo>
                  <a:cubicBezTo>
                    <a:pt x="5835" y="17344"/>
                    <a:pt x="6180" y="17796"/>
                    <a:pt x="6335" y="17975"/>
                  </a:cubicBezTo>
                  <a:cubicBezTo>
                    <a:pt x="6847" y="18582"/>
                    <a:pt x="7550" y="19094"/>
                    <a:pt x="8323" y="19416"/>
                  </a:cubicBezTo>
                  <a:cubicBezTo>
                    <a:pt x="8585" y="19523"/>
                    <a:pt x="8859" y="19606"/>
                    <a:pt x="9157" y="19666"/>
                  </a:cubicBezTo>
                  <a:cubicBezTo>
                    <a:pt x="9157" y="19963"/>
                    <a:pt x="9228" y="20273"/>
                    <a:pt x="9371" y="20547"/>
                  </a:cubicBezTo>
                  <a:cubicBezTo>
                    <a:pt x="9466" y="20749"/>
                    <a:pt x="9597" y="20940"/>
                    <a:pt x="9716" y="21118"/>
                  </a:cubicBezTo>
                  <a:cubicBezTo>
                    <a:pt x="9836" y="21309"/>
                    <a:pt x="9966" y="21511"/>
                    <a:pt x="10074" y="21726"/>
                  </a:cubicBezTo>
                  <a:cubicBezTo>
                    <a:pt x="10205" y="22011"/>
                    <a:pt x="10252" y="22249"/>
                    <a:pt x="10193" y="22464"/>
                  </a:cubicBezTo>
                  <a:lnTo>
                    <a:pt x="10169" y="22547"/>
                  </a:lnTo>
                  <a:cubicBezTo>
                    <a:pt x="10133" y="22690"/>
                    <a:pt x="10097" y="22833"/>
                    <a:pt x="10097" y="22988"/>
                  </a:cubicBezTo>
                  <a:cubicBezTo>
                    <a:pt x="10109" y="23154"/>
                    <a:pt x="10181" y="23404"/>
                    <a:pt x="10324" y="23535"/>
                  </a:cubicBezTo>
                  <a:cubicBezTo>
                    <a:pt x="10395" y="23595"/>
                    <a:pt x="10490" y="23631"/>
                    <a:pt x="10586" y="23631"/>
                  </a:cubicBezTo>
                  <a:lnTo>
                    <a:pt x="10609" y="23631"/>
                  </a:lnTo>
                  <a:cubicBezTo>
                    <a:pt x="10848" y="23619"/>
                    <a:pt x="11038" y="23440"/>
                    <a:pt x="11133" y="23107"/>
                  </a:cubicBezTo>
                  <a:cubicBezTo>
                    <a:pt x="11275" y="22692"/>
                    <a:pt x="11229" y="22254"/>
                    <a:pt x="11170" y="21945"/>
                  </a:cubicBezTo>
                  <a:lnTo>
                    <a:pt x="11170" y="21945"/>
                  </a:lnTo>
                  <a:cubicBezTo>
                    <a:pt x="11173" y="21952"/>
                    <a:pt x="11181" y="21952"/>
                    <a:pt x="11181" y="21952"/>
                  </a:cubicBezTo>
                  <a:cubicBezTo>
                    <a:pt x="11240" y="21987"/>
                    <a:pt x="11288" y="22023"/>
                    <a:pt x="11348" y="22059"/>
                  </a:cubicBezTo>
                  <a:cubicBezTo>
                    <a:pt x="11621" y="22214"/>
                    <a:pt x="11883" y="22368"/>
                    <a:pt x="11955" y="22666"/>
                  </a:cubicBezTo>
                  <a:lnTo>
                    <a:pt x="11967" y="22702"/>
                  </a:lnTo>
                  <a:cubicBezTo>
                    <a:pt x="12014" y="22904"/>
                    <a:pt x="12074" y="23119"/>
                    <a:pt x="12205" y="23309"/>
                  </a:cubicBezTo>
                  <a:cubicBezTo>
                    <a:pt x="12296" y="23446"/>
                    <a:pt x="12507" y="23572"/>
                    <a:pt x="12692" y="23572"/>
                  </a:cubicBezTo>
                  <a:cubicBezTo>
                    <a:pt x="12701" y="23572"/>
                    <a:pt x="12709" y="23572"/>
                    <a:pt x="12717" y="23571"/>
                  </a:cubicBezTo>
                  <a:cubicBezTo>
                    <a:pt x="12848" y="23559"/>
                    <a:pt x="12955" y="23476"/>
                    <a:pt x="13003" y="23357"/>
                  </a:cubicBezTo>
                  <a:cubicBezTo>
                    <a:pt x="13157" y="23023"/>
                    <a:pt x="12919" y="22511"/>
                    <a:pt x="12872" y="22416"/>
                  </a:cubicBezTo>
                  <a:cubicBezTo>
                    <a:pt x="12681" y="22047"/>
                    <a:pt x="12419" y="21773"/>
                    <a:pt x="12157" y="21511"/>
                  </a:cubicBezTo>
                  <a:cubicBezTo>
                    <a:pt x="12014" y="21380"/>
                    <a:pt x="11883" y="21237"/>
                    <a:pt x="11752" y="21083"/>
                  </a:cubicBezTo>
                  <a:cubicBezTo>
                    <a:pt x="11550" y="20833"/>
                    <a:pt x="11336" y="20475"/>
                    <a:pt x="11443" y="20118"/>
                  </a:cubicBezTo>
                  <a:cubicBezTo>
                    <a:pt x="11468" y="20026"/>
                    <a:pt x="11651" y="19958"/>
                    <a:pt x="11934" y="19958"/>
                  </a:cubicBezTo>
                  <a:cubicBezTo>
                    <a:pt x="12055" y="19958"/>
                    <a:pt x="12194" y="19971"/>
                    <a:pt x="12348" y="19999"/>
                  </a:cubicBezTo>
                  <a:cubicBezTo>
                    <a:pt x="12574" y="20035"/>
                    <a:pt x="12895" y="20142"/>
                    <a:pt x="13086" y="20428"/>
                  </a:cubicBezTo>
                  <a:cubicBezTo>
                    <a:pt x="13193" y="20571"/>
                    <a:pt x="13265" y="20737"/>
                    <a:pt x="13336" y="20916"/>
                  </a:cubicBezTo>
                  <a:cubicBezTo>
                    <a:pt x="13372" y="21011"/>
                    <a:pt x="13419" y="21118"/>
                    <a:pt x="13467" y="21225"/>
                  </a:cubicBezTo>
                  <a:cubicBezTo>
                    <a:pt x="13550" y="21380"/>
                    <a:pt x="13824" y="21880"/>
                    <a:pt x="14288" y="22023"/>
                  </a:cubicBezTo>
                  <a:cubicBezTo>
                    <a:pt x="14371" y="22051"/>
                    <a:pt x="14451" y="22064"/>
                    <a:pt x="14531" y="22064"/>
                  </a:cubicBezTo>
                  <a:cubicBezTo>
                    <a:pt x="14658" y="22064"/>
                    <a:pt x="14783" y="22030"/>
                    <a:pt x="14908" y="21964"/>
                  </a:cubicBezTo>
                  <a:cubicBezTo>
                    <a:pt x="15181" y="21809"/>
                    <a:pt x="15229" y="21464"/>
                    <a:pt x="15265" y="21202"/>
                  </a:cubicBezTo>
                  <a:lnTo>
                    <a:pt x="15300" y="20916"/>
                  </a:lnTo>
                  <a:cubicBezTo>
                    <a:pt x="15336" y="20666"/>
                    <a:pt x="15372" y="20416"/>
                    <a:pt x="15396" y="20166"/>
                  </a:cubicBezTo>
                  <a:cubicBezTo>
                    <a:pt x="15420" y="19809"/>
                    <a:pt x="15420" y="19356"/>
                    <a:pt x="15277" y="18928"/>
                  </a:cubicBezTo>
                  <a:cubicBezTo>
                    <a:pt x="15420" y="18820"/>
                    <a:pt x="15562" y="18689"/>
                    <a:pt x="15705" y="18547"/>
                  </a:cubicBezTo>
                  <a:lnTo>
                    <a:pt x="15729" y="18511"/>
                  </a:lnTo>
                  <a:cubicBezTo>
                    <a:pt x="15872" y="18368"/>
                    <a:pt x="16134" y="18094"/>
                    <a:pt x="16003" y="17880"/>
                  </a:cubicBezTo>
                  <a:cubicBezTo>
                    <a:pt x="15935" y="17761"/>
                    <a:pt x="15819" y="17720"/>
                    <a:pt x="15690" y="17720"/>
                  </a:cubicBezTo>
                  <a:cubicBezTo>
                    <a:pt x="15548" y="17720"/>
                    <a:pt x="15390" y="17770"/>
                    <a:pt x="15265" y="17820"/>
                  </a:cubicBezTo>
                  <a:cubicBezTo>
                    <a:pt x="15289" y="17523"/>
                    <a:pt x="15265" y="17237"/>
                    <a:pt x="15074" y="17142"/>
                  </a:cubicBezTo>
                  <a:cubicBezTo>
                    <a:pt x="15032" y="17119"/>
                    <a:pt x="14988" y="17108"/>
                    <a:pt x="14943" y="17108"/>
                  </a:cubicBezTo>
                  <a:cubicBezTo>
                    <a:pt x="14663" y="17108"/>
                    <a:pt x="14354" y="17513"/>
                    <a:pt x="14169" y="17749"/>
                  </a:cubicBezTo>
                  <a:cubicBezTo>
                    <a:pt x="14146" y="17773"/>
                    <a:pt x="14122" y="17796"/>
                    <a:pt x="14110" y="17820"/>
                  </a:cubicBezTo>
                  <a:cubicBezTo>
                    <a:pt x="14051" y="17892"/>
                    <a:pt x="14025" y="17921"/>
                    <a:pt x="13978" y="17921"/>
                  </a:cubicBezTo>
                  <a:cubicBezTo>
                    <a:pt x="13939" y="17921"/>
                    <a:pt x="13886" y="17900"/>
                    <a:pt x="13788" y="17868"/>
                  </a:cubicBezTo>
                  <a:lnTo>
                    <a:pt x="13741" y="17856"/>
                  </a:lnTo>
                  <a:cubicBezTo>
                    <a:pt x="13669" y="17832"/>
                    <a:pt x="13598" y="17808"/>
                    <a:pt x="13526" y="17773"/>
                  </a:cubicBezTo>
                  <a:cubicBezTo>
                    <a:pt x="13193" y="17666"/>
                    <a:pt x="12872" y="17558"/>
                    <a:pt x="12574" y="17380"/>
                  </a:cubicBezTo>
                  <a:cubicBezTo>
                    <a:pt x="12038" y="17070"/>
                    <a:pt x="11586" y="16701"/>
                    <a:pt x="11229" y="16284"/>
                  </a:cubicBezTo>
                  <a:cubicBezTo>
                    <a:pt x="10907" y="15891"/>
                    <a:pt x="10633" y="15451"/>
                    <a:pt x="10359" y="15034"/>
                  </a:cubicBezTo>
                  <a:cubicBezTo>
                    <a:pt x="10014" y="14487"/>
                    <a:pt x="9657" y="13915"/>
                    <a:pt x="9193" y="13439"/>
                  </a:cubicBezTo>
                  <a:cubicBezTo>
                    <a:pt x="8812" y="13058"/>
                    <a:pt x="8359" y="12760"/>
                    <a:pt x="7871" y="12582"/>
                  </a:cubicBezTo>
                  <a:cubicBezTo>
                    <a:pt x="8169" y="12308"/>
                    <a:pt x="8371" y="12034"/>
                    <a:pt x="8514" y="11724"/>
                  </a:cubicBezTo>
                  <a:cubicBezTo>
                    <a:pt x="8788" y="11141"/>
                    <a:pt x="8907" y="10546"/>
                    <a:pt x="8847" y="9986"/>
                  </a:cubicBezTo>
                  <a:cubicBezTo>
                    <a:pt x="8704" y="8605"/>
                    <a:pt x="7800" y="7771"/>
                    <a:pt x="6847" y="6867"/>
                  </a:cubicBezTo>
                  <a:lnTo>
                    <a:pt x="6811" y="6843"/>
                  </a:lnTo>
                  <a:cubicBezTo>
                    <a:pt x="5930" y="6009"/>
                    <a:pt x="5049" y="4807"/>
                    <a:pt x="5871" y="3747"/>
                  </a:cubicBezTo>
                  <a:cubicBezTo>
                    <a:pt x="5953" y="3624"/>
                    <a:pt x="6257" y="3278"/>
                    <a:pt x="6638" y="3278"/>
                  </a:cubicBezTo>
                  <a:cubicBezTo>
                    <a:pt x="6698" y="3278"/>
                    <a:pt x="6760" y="3287"/>
                    <a:pt x="6823" y="3307"/>
                  </a:cubicBezTo>
                  <a:cubicBezTo>
                    <a:pt x="7335" y="3449"/>
                    <a:pt x="7621" y="3890"/>
                    <a:pt x="7692" y="4616"/>
                  </a:cubicBezTo>
                  <a:cubicBezTo>
                    <a:pt x="7704" y="4735"/>
                    <a:pt x="7764" y="4783"/>
                    <a:pt x="7811" y="4807"/>
                  </a:cubicBezTo>
                  <a:cubicBezTo>
                    <a:pt x="7834" y="4818"/>
                    <a:pt x="7858" y="4823"/>
                    <a:pt x="7881" y="4823"/>
                  </a:cubicBezTo>
                  <a:cubicBezTo>
                    <a:pt x="7954" y="4823"/>
                    <a:pt x="8022" y="4777"/>
                    <a:pt x="8050" y="4759"/>
                  </a:cubicBezTo>
                  <a:cubicBezTo>
                    <a:pt x="8514" y="4426"/>
                    <a:pt x="8847" y="4021"/>
                    <a:pt x="9038" y="3545"/>
                  </a:cubicBezTo>
                  <a:cubicBezTo>
                    <a:pt x="9228" y="3080"/>
                    <a:pt x="9240" y="2497"/>
                    <a:pt x="9085" y="2009"/>
                  </a:cubicBezTo>
                  <a:cubicBezTo>
                    <a:pt x="8776" y="1104"/>
                    <a:pt x="7990" y="378"/>
                    <a:pt x="7014" y="116"/>
                  </a:cubicBezTo>
                  <a:cubicBezTo>
                    <a:pt x="6736" y="38"/>
                    <a:pt x="6441" y="1"/>
                    <a:pt x="6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1376900" y="-2055500"/>
              <a:ext cx="41688" cy="47125"/>
            </a:xfrm>
            <a:custGeom>
              <a:avLst/>
              <a:gdLst/>
              <a:ahLst/>
              <a:cxnLst/>
              <a:rect l="l" t="t" r="r" b="b"/>
              <a:pathLst>
                <a:path w="667" h="754" extrusionOk="0">
                  <a:moveTo>
                    <a:pt x="346" y="230"/>
                  </a:moveTo>
                  <a:lnTo>
                    <a:pt x="346" y="230"/>
                  </a:lnTo>
                  <a:cubicBezTo>
                    <a:pt x="405" y="277"/>
                    <a:pt x="405" y="385"/>
                    <a:pt x="381" y="468"/>
                  </a:cubicBezTo>
                  <a:cubicBezTo>
                    <a:pt x="322" y="396"/>
                    <a:pt x="298" y="289"/>
                    <a:pt x="346" y="230"/>
                  </a:cubicBezTo>
                  <a:close/>
                  <a:moveTo>
                    <a:pt x="352" y="1"/>
                  </a:moveTo>
                  <a:cubicBezTo>
                    <a:pt x="342" y="1"/>
                    <a:pt x="332" y="1"/>
                    <a:pt x="322" y="4"/>
                  </a:cubicBezTo>
                  <a:cubicBezTo>
                    <a:pt x="262" y="15"/>
                    <a:pt x="203" y="51"/>
                    <a:pt x="155" y="99"/>
                  </a:cubicBezTo>
                  <a:cubicBezTo>
                    <a:pt x="0" y="313"/>
                    <a:pt x="143" y="587"/>
                    <a:pt x="298" y="718"/>
                  </a:cubicBezTo>
                  <a:cubicBezTo>
                    <a:pt x="322" y="742"/>
                    <a:pt x="357" y="754"/>
                    <a:pt x="393" y="754"/>
                  </a:cubicBezTo>
                  <a:lnTo>
                    <a:pt x="405" y="754"/>
                  </a:lnTo>
                  <a:cubicBezTo>
                    <a:pt x="441" y="754"/>
                    <a:pt x="477" y="730"/>
                    <a:pt x="500" y="706"/>
                  </a:cubicBezTo>
                  <a:cubicBezTo>
                    <a:pt x="643" y="527"/>
                    <a:pt x="667" y="218"/>
                    <a:pt x="488" y="63"/>
                  </a:cubicBezTo>
                  <a:cubicBezTo>
                    <a:pt x="449" y="24"/>
                    <a:pt x="401"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38"/>
          <p:cNvSpPr/>
          <p:nvPr/>
        </p:nvSpPr>
        <p:spPr>
          <a:xfrm flipH="1">
            <a:off x="131613" y="3718638"/>
            <a:ext cx="361000" cy="351813"/>
          </a:xfrm>
          <a:custGeom>
            <a:avLst/>
            <a:gdLst/>
            <a:ahLst/>
            <a:cxnLst/>
            <a:rect l="l" t="t" r="r" b="b"/>
            <a:pathLst>
              <a:path w="5776" h="5629" extrusionOk="0">
                <a:moveTo>
                  <a:pt x="3827" y="222"/>
                </a:moveTo>
                <a:cubicBezTo>
                  <a:pt x="3832" y="222"/>
                  <a:pt x="3834" y="223"/>
                  <a:pt x="3834" y="223"/>
                </a:cubicBezTo>
                <a:cubicBezTo>
                  <a:pt x="3834" y="223"/>
                  <a:pt x="3918" y="271"/>
                  <a:pt x="3894" y="723"/>
                </a:cubicBezTo>
                <a:cubicBezTo>
                  <a:pt x="3870" y="1152"/>
                  <a:pt x="3858" y="1592"/>
                  <a:pt x="3846" y="1926"/>
                </a:cubicBezTo>
                <a:cubicBezTo>
                  <a:pt x="3846" y="1973"/>
                  <a:pt x="3870" y="2009"/>
                  <a:pt x="3918" y="2033"/>
                </a:cubicBezTo>
                <a:cubicBezTo>
                  <a:pt x="4239" y="2164"/>
                  <a:pt x="4561" y="2295"/>
                  <a:pt x="4882" y="2426"/>
                </a:cubicBezTo>
                <a:cubicBezTo>
                  <a:pt x="5525" y="2699"/>
                  <a:pt x="5537" y="2842"/>
                  <a:pt x="5537" y="2854"/>
                </a:cubicBezTo>
                <a:cubicBezTo>
                  <a:pt x="5537" y="2878"/>
                  <a:pt x="5513" y="2997"/>
                  <a:pt x="4965" y="3140"/>
                </a:cubicBezTo>
                <a:cubicBezTo>
                  <a:pt x="4596" y="3235"/>
                  <a:pt x="4227" y="3331"/>
                  <a:pt x="3870" y="3402"/>
                </a:cubicBezTo>
                <a:cubicBezTo>
                  <a:pt x="3822" y="3414"/>
                  <a:pt x="3787" y="3461"/>
                  <a:pt x="3787" y="3509"/>
                </a:cubicBezTo>
                <a:cubicBezTo>
                  <a:pt x="3763" y="4009"/>
                  <a:pt x="3751" y="4402"/>
                  <a:pt x="3715" y="4771"/>
                </a:cubicBezTo>
                <a:cubicBezTo>
                  <a:pt x="3691" y="5247"/>
                  <a:pt x="3584" y="5390"/>
                  <a:pt x="3525" y="5402"/>
                </a:cubicBezTo>
                <a:cubicBezTo>
                  <a:pt x="3522" y="5403"/>
                  <a:pt x="3518" y="5403"/>
                  <a:pt x="3514" y="5403"/>
                </a:cubicBezTo>
                <a:cubicBezTo>
                  <a:pt x="3457" y="5403"/>
                  <a:pt x="3308" y="5317"/>
                  <a:pt x="3096" y="4950"/>
                </a:cubicBezTo>
                <a:cubicBezTo>
                  <a:pt x="2906" y="4604"/>
                  <a:pt x="2715" y="4259"/>
                  <a:pt x="2537" y="3914"/>
                </a:cubicBezTo>
                <a:lnTo>
                  <a:pt x="2489" y="3807"/>
                </a:lnTo>
                <a:cubicBezTo>
                  <a:pt x="2465" y="3771"/>
                  <a:pt x="2429" y="3747"/>
                  <a:pt x="2382" y="3747"/>
                </a:cubicBezTo>
                <a:lnTo>
                  <a:pt x="2358" y="3747"/>
                </a:lnTo>
                <a:cubicBezTo>
                  <a:pt x="1929" y="3854"/>
                  <a:pt x="1501" y="3950"/>
                  <a:pt x="1060" y="4045"/>
                </a:cubicBezTo>
                <a:cubicBezTo>
                  <a:pt x="699" y="4123"/>
                  <a:pt x="510" y="4142"/>
                  <a:pt x="412" y="4142"/>
                </a:cubicBezTo>
                <a:cubicBezTo>
                  <a:pt x="345" y="4142"/>
                  <a:pt x="320" y="4133"/>
                  <a:pt x="310" y="4128"/>
                </a:cubicBezTo>
                <a:cubicBezTo>
                  <a:pt x="286" y="4033"/>
                  <a:pt x="667" y="3581"/>
                  <a:pt x="822" y="3414"/>
                </a:cubicBezTo>
                <a:cubicBezTo>
                  <a:pt x="1072" y="3104"/>
                  <a:pt x="1358" y="2795"/>
                  <a:pt x="1667" y="2438"/>
                </a:cubicBezTo>
                <a:cubicBezTo>
                  <a:pt x="1691" y="2402"/>
                  <a:pt x="1703" y="2354"/>
                  <a:pt x="1679" y="2318"/>
                </a:cubicBezTo>
                <a:cubicBezTo>
                  <a:pt x="1525" y="2045"/>
                  <a:pt x="1382" y="1783"/>
                  <a:pt x="1227" y="1509"/>
                </a:cubicBezTo>
                <a:cubicBezTo>
                  <a:pt x="953" y="1021"/>
                  <a:pt x="917" y="878"/>
                  <a:pt x="929" y="830"/>
                </a:cubicBezTo>
                <a:cubicBezTo>
                  <a:pt x="934" y="829"/>
                  <a:pt x="939" y="829"/>
                  <a:pt x="945" y="829"/>
                </a:cubicBezTo>
                <a:cubicBezTo>
                  <a:pt x="1030" y="829"/>
                  <a:pt x="1252" y="912"/>
                  <a:pt x="1620" y="1068"/>
                </a:cubicBezTo>
                <a:cubicBezTo>
                  <a:pt x="1906" y="1187"/>
                  <a:pt x="2191" y="1306"/>
                  <a:pt x="2477" y="1437"/>
                </a:cubicBezTo>
                <a:cubicBezTo>
                  <a:pt x="2489" y="1440"/>
                  <a:pt x="2501" y="1442"/>
                  <a:pt x="2513" y="1442"/>
                </a:cubicBezTo>
                <a:cubicBezTo>
                  <a:pt x="2548" y="1442"/>
                  <a:pt x="2581" y="1429"/>
                  <a:pt x="2608" y="1402"/>
                </a:cubicBezTo>
                <a:cubicBezTo>
                  <a:pt x="2858" y="1128"/>
                  <a:pt x="3120" y="854"/>
                  <a:pt x="3370" y="580"/>
                </a:cubicBezTo>
                <a:cubicBezTo>
                  <a:pt x="3682" y="248"/>
                  <a:pt x="3799" y="222"/>
                  <a:pt x="3827" y="222"/>
                </a:cubicBezTo>
                <a:close/>
                <a:moveTo>
                  <a:pt x="3822" y="1"/>
                </a:moveTo>
                <a:cubicBezTo>
                  <a:pt x="3672" y="1"/>
                  <a:pt x="3487" y="134"/>
                  <a:pt x="3215" y="425"/>
                </a:cubicBezTo>
                <a:cubicBezTo>
                  <a:pt x="2977" y="687"/>
                  <a:pt x="2739" y="937"/>
                  <a:pt x="2501" y="1199"/>
                </a:cubicBezTo>
                <a:cubicBezTo>
                  <a:pt x="2227" y="1080"/>
                  <a:pt x="1965" y="973"/>
                  <a:pt x="1703" y="854"/>
                </a:cubicBezTo>
                <a:cubicBezTo>
                  <a:pt x="1345" y="698"/>
                  <a:pt x="1104" y="614"/>
                  <a:pt x="944" y="614"/>
                </a:cubicBezTo>
                <a:cubicBezTo>
                  <a:pt x="859" y="614"/>
                  <a:pt x="796" y="638"/>
                  <a:pt x="751" y="687"/>
                </a:cubicBezTo>
                <a:cubicBezTo>
                  <a:pt x="632" y="818"/>
                  <a:pt x="703" y="1056"/>
                  <a:pt x="1036" y="1616"/>
                </a:cubicBezTo>
                <a:cubicBezTo>
                  <a:pt x="1167" y="1866"/>
                  <a:pt x="1310" y="2104"/>
                  <a:pt x="1441" y="2354"/>
                </a:cubicBezTo>
                <a:cubicBezTo>
                  <a:pt x="1155" y="2676"/>
                  <a:pt x="894" y="2973"/>
                  <a:pt x="643" y="3271"/>
                </a:cubicBezTo>
                <a:cubicBezTo>
                  <a:pt x="203" y="3795"/>
                  <a:pt x="1" y="4057"/>
                  <a:pt x="120" y="4247"/>
                </a:cubicBezTo>
                <a:cubicBezTo>
                  <a:pt x="168" y="4326"/>
                  <a:pt x="257" y="4365"/>
                  <a:pt x="418" y="4365"/>
                </a:cubicBezTo>
                <a:cubicBezTo>
                  <a:pt x="572" y="4365"/>
                  <a:pt x="793" y="4329"/>
                  <a:pt x="1108" y="4259"/>
                </a:cubicBezTo>
                <a:cubicBezTo>
                  <a:pt x="1513" y="4176"/>
                  <a:pt x="1917" y="4081"/>
                  <a:pt x="2322" y="3985"/>
                </a:cubicBezTo>
                <a:lnTo>
                  <a:pt x="2346" y="4021"/>
                </a:lnTo>
                <a:cubicBezTo>
                  <a:pt x="2525" y="4354"/>
                  <a:pt x="2715" y="4712"/>
                  <a:pt x="2906" y="5057"/>
                </a:cubicBezTo>
                <a:cubicBezTo>
                  <a:pt x="3120" y="5438"/>
                  <a:pt x="3322" y="5628"/>
                  <a:pt x="3513" y="5628"/>
                </a:cubicBezTo>
                <a:lnTo>
                  <a:pt x="3572" y="5628"/>
                </a:lnTo>
                <a:cubicBezTo>
                  <a:pt x="3787" y="5581"/>
                  <a:pt x="3906" y="5307"/>
                  <a:pt x="3942" y="4795"/>
                </a:cubicBezTo>
                <a:cubicBezTo>
                  <a:pt x="3965" y="4438"/>
                  <a:pt x="3989" y="4057"/>
                  <a:pt x="4013" y="3604"/>
                </a:cubicBezTo>
                <a:cubicBezTo>
                  <a:pt x="4334" y="3533"/>
                  <a:pt x="4680" y="3450"/>
                  <a:pt x="5013" y="3354"/>
                </a:cubicBezTo>
                <a:cubicBezTo>
                  <a:pt x="5513" y="3223"/>
                  <a:pt x="5739" y="3080"/>
                  <a:pt x="5751" y="2878"/>
                </a:cubicBezTo>
                <a:cubicBezTo>
                  <a:pt x="5775" y="2652"/>
                  <a:pt x="5525" y="2449"/>
                  <a:pt x="4965" y="2223"/>
                </a:cubicBezTo>
                <a:cubicBezTo>
                  <a:pt x="4668" y="2104"/>
                  <a:pt x="4370" y="1973"/>
                  <a:pt x="4072" y="1854"/>
                </a:cubicBezTo>
                <a:cubicBezTo>
                  <a:pt x="4084" y="1533"/>
                  <a:pt x="4096" y="1128"/>
                  <a:pt x="4120" y="735"/>
                </a:cubicBezTo>
                <a:cubicBezTo>
                  <a:pt x="4144" y="306"/>
                  <a:pt x="4084" y="80"/>
                  <a:pt x="3918" y="21"/>
                </a:cubicBezTo>
                <a:cubicBezTo>
                  <a:pt x="3887" y="7"/>
                  <a:pt x="3855" y="1"/>
                  <a:pt x="3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7646438" y="185675"/>
            <a:ext cx="1305250" cy="1478438"/>
          </a:xfrm>
          <a:custGeom>
            <a:avLst/>
            <a:gdLst/>
            <a:ahLst/>
            <a:cxnLst/>
            <a:rect l="l" t="t" r="r" b="b"/>
            <a:pathLst>
              <a:path w="20884" h="23655" extrusionOk="0">
                <a:moveTo>
                  <a:pt x="3059" y="5408"/>
                </a:moveTo>
                <a:cubicBezTo>
                  <a:pt x="3397" y="5408"/>
                  <a:pt x="3976" y="5488"/>
                  <a:pt x="4596" y="5938"/>
                </a:cubicBezTo>
                <a:cubicBezTo>
                  <a:pt x="4168" y="6093"/>
                  <a:pt x="3846" y="6426"/>
                  <a:pt x="3691" y="6593"/>
                </a:cubicBezTo>
                <a:cubicBezTo>
                  <a:pt x="3679" y="6581"/>
                  <a:pt x="3679" y="6581"/>
                  <a:pt x="3668" y="6569"/>
                </a:cubicBezTo>
                <a:cubicBezTo>
                  <a:pt x="3394" y="6200"/>
                  <a:pt x="3096" y="5819"/>
                  <a:pt x="2894" y="5414"/>
                </a:cubicBezTo>
                <a:cubicBezTo>
                  <a:pt x="2939" y="5410"/>
                  <a:pt x="2995" y="5408"/>
                  <a:pt x="3059" y="5408"/>
                </a:cubicBezTo>
                <a:close/>
                <a:moveTo>
                  <a:pt x="2370" y="3140"/>
                </a:moveTo>
                <a:cubicBezTo>
                  <a:pt x="2489" y="3140"/>
                  <a:pt x="2608" y="3152"/>
                  <a:pt x="2715" y="3152"/>
                </a:cubicBezTo>
                <a:cubicBezTo>
                  <a:pt x="2703" y="3188"/>
                  <a:pt x="2691" y="3212"/>
                  <a:pt x="2679" y="3235"/>
                </a:cubicBezTo>
                <a:cubicBezTo>
                  <a:pt x="2667" y="3259"/>
                  <a:pt x="2656" y="3271"/>
                  <a:pt x="2656" y="3295"/>
                </a:cubicBezTo>
                <a:cubicBezTo>
                  <a:pt x="2632" y="3343"/>
                  <a:pt x="2608" y="3390"/>
                  <a:pt x="2596" y="3438"/>
                </a:cubicBezTo>
                <a:cubicBezTo>
                  <a:pt x="2584" y="3450"/>
                  <a:pt x="2584" y="3462"/>
                  <a:pt x="2572" y="3473"/>
                </a:cubicBezTo>
                <a:cubicBezTo>
                  <a:pt x="2560" y="3509"/>
                  <a:pt x="2548" y="3545"/>
                  <a:pt x="2536" y="3569"/>
                </a:cubicBezTo>
                <a:cubicBezTo>
                  <a:pt x="2536" y="3593"/>
                  <a:pt x="2525" y="3604"/>
                  <a:pt x="2525" y="3628"/>
                </a:cubicBezTo>
                <a:cubicBezTo>
                  <a:pt x="2513" y="3652"/>
                  <a:pt x="2501" y="3676"/>
                  <a:pt x="2501" y="3712"/>
                </a:cubicBezTo>
                <a:cubicBezTo>
                  <a:pt x="2489" y="3724"/>
                  <a:pt x="2489" y="3747"/>
                  <a:pt x="2477" y="3759"/>
                </a:cubicBezTo>
                <a:cubicBezTo>
                  <a:pt x="2477" y="3783"/>
                  <a:pt x="2465" y="3819"/>
                  <a:pt x="2465" y="3843"/>
                </a:cubicBezTo>
                <a:cubicBezTo>
                  <a:pt x="2453" y="3854"/>
                  <a:pt x="2453" y="3878"/>
                  <a:pt x="2453" y="3890"/>
                </a:cubicBezTo>
                <a:cubicBezTo>
                  <a:pt x="2441" y="3914"/>
                  <a:pt x="2441" y="3950"/>
                  <a:pt x="2429" y="3974"/>
                </a:cubicBezTo>
                <a:cubicBezTo>
                  <a:pt x="2429" y="3985"/>
                  <a:pt x="2429" y="4009"/>
                  <a:pt x="2429" y="4021"/>
                </a:cubicBezTo>
                <a:cubicBezTo>
                  <a:pt x="2417" y="4045"/>
                  <a:pt x="2417" y="4069"/>
                  <a:pt x="2417" y="4093"/>
                </a:cubicBezTo>
                <a:cubicBezTo>
                  <a:pt x="2417" y="4116"/>
                  <a:pt x="2417" y="4128"/>
                  <a:pt x="2406" y="4152"/>
                </a:cubicBezTo>
                <a:cubicBezTo>
                  <a:pt x="2406" y="4176"/>
                  <a:pt x="2406" y="4200"/>
                  <a:pt x="2406" y="4224"/>
                </a:cubicBezTo>
                <a:cubicBezTo>
                  <a:pt x="2406" y="4235"/>
                  <a:pt x="2406" y="4259"/>
                  <a:pt x="2406" y="4283"/>
                </a:cubicBezTo>
                <a:cubicBezTo>
                  <a:pt x="2406" y="4295"/>
                  <a:pt x="2406" y="4319"/>
                  <a:pt x="2406" y="4343"/>
                </a:cubicBezTo>
                <a:cubicBezTo>
                  <a:pt x="2406" y="4366"/>
                  <a:pt x="2406" y="4378"/>
                  <a:pt x="2406" y="4402"/>
                </a:cubicBezTo>
                <a:cubicBezTo>
                  <a:pt x="2406" y="4426"/>
                  <a:pt x="2406" y="4450"/>
                  <a:pt x="2406" y="4474"/>
                </a:cubicBezTo>
                <a:cubicBezTo>
                  <a:pt x="2406" y="4486"/>
                  <a:pt x="2406" y="4509"/>
                  <a:pt x="2406" y="4521"/>
                </a:cubicBezTo>
                <a:cubicBezTo>
                  <a:pt x="2406" y="4545"/>
                  <a:pt x="2406" y="4569"/>
                  <a:pt x="2417" y="4593"/>
                </a:cubicBezTo>
                <a:cubicBezTo>
                  <a:pt x="2417" y="4605"/>
                  <a:pt x="2417" y="4628"/>
                  <a:pt x="2417" y="4640"/>
                </a:cubicBezTo>
                <a:cubicBezTo>
                  <a:pt x="2417" y="4664"/>
                  <a:pt x="2429" y="4688"/>
                  <a:pt x="2429" y="4712"/>
                </a:cubicBezTo>
                <a:cubicBezTo>
                  <a:pt x="2429" y="4724"/>
                  <a:pt x="2429" y="4747"/>
                  <a:pt x="2441" y="4759"/>
                </a:cubicBezTo>
                <a:cubicBezTo>
                  <a:pt x="2441" y="4783"/>
                  <a:pt x="2441" y="4807"/>
                  <a:pt x="2453" y="4819"/>
                </a:cubicBezTo>
                <a:cubicBezTo>
                  <a:pt x="2453" y="4843"/>
                  <a:pt x="2453" y="4855"/>
                  <a:pt x="2465" y="4878"/>
                </a:cubicBezTo>
                <a:cubicBezTo>
                  <a:pt x="2465" y="4890"/>
                  <a:pt x="2477" y="4914"/>
                  <a:pt x="2477" y="4938"/>
                </a:cubicBezTo>
                <a:cubicBezTo>
                  <a:pt x="2477" y="4950"/>
                  <a:pt x="2489" y="4974"/>
                  <a:pt x="2489" y="4986"/>
                </a:cubicBezTo>
                <a:cubicBezTo>
                  <a:pt x="2501" y="5009"/>
                  <a:pt x="2501" y="5033"/>
                  <a:pt x="2513" y="5045"/>
                </a:cubicBezTo>
                <a:cubicBezTo>
                  <a:pt x="2513" y="5069"/>
                  <a:pt x="2525" y="5081"/>
                  <a:pt x="2525" y="5105"/>
                </a:cubicBezTo>
                <a:cubicBezTo>
                  <a:pt x="2536" y="5117"/>
                  <a:pt x="2536" y="5140"/>
                  <a:pt x="2548" y="5164"/>
                </a:cubicBezTo>
                <a:cubicBezTo>
                  <a:pt x="2548" y="5176"/>
                  <a:pt x="2560" y="5188"/>
                  <a:pt x="2560" y="5212"/>
                </a:cubicBezTo>
                <a:cubicBezTo>
                  <a:pt x="2572" y="5236"/>
                  <a:pt x="2584" y="5248"/>
                  <a:pt x="2584" y="5271"/>
                </a:cubicBezTo>
                <a:cubicBezTo>
                  <a:pt x="2596" y="5283"/>
                  <a:pt x="2596" y="5307"/>
                  <a:pt x="2608" y="5319"/>
                </a:cubicBezTo>
                <a:cubicBezTo>
                  <a:pt x="2620" y="5343"/>
                  <a:pt x="2620" y="5355"/>
                  <a:pt x="2632" y="5378"/>
                </a:cubicBezTo>
                <a:cubicBezTo>
                  <a:pt x="2644" y="5390"/>
                  <a:pt x="2644" y="5414"/>
                  <a:pt x="2656" y="5426"/>
                </a:cubicBezTo>
                <a:cubicBezTo>
                  <a:pt x="2667" y="5450"/>
                  <a:pt x="2679" y="5462"/>
                  <a:pt x="2679" y="5486"/>
                </a:cubicBezTo>
                <a:cubicBezTo>
                  <a:pt x="2691" y="5498"/>
                  <a:pt x="2703" y="5521"/>
                  <a:pt x="2703" y="5533"/>
                </a:cubicBezTo>
                <a:cubicBezTo>
                  <a:pt x="2715" y="5545"/>
                  <a:pt x="2727" y="5569"/>
                  <a:pt x="2739" y="5593"/>
                </a:cubicBezTo>
                <a:cubicBezTo>
                  <a:pt x="2739" y="5605"/>
                  <a:pt x="2751" y="5617"/>
                  <a:pt x="2763" y="5640"/>
                </a:cubicBezTo>
                <a:cubicBezTo>
                  <a:pt x="2775" y="5652"/>
                  <a:pt x="2787" y="5676"/>
                  <a:pt x="2798" y="5688"/>
                </a:cubicBezTo>
                <a:cubicBezTo>
                  <a:pt x="2798" y="5712"/>
                  <a:pt x="2810" y="5724"/>
                  <a:pt x="2822" y="5736"/>
                </a:cubicBezTo>
                <a:cubicBezTo>
                  <a:pt x="2834" y="5759"/>
                  <a:pt x="2846" y="5771"/>
                  <a:pt x="2858" y="5795"/>
                </a:cubicBezTo>
                <a:cubicBezTo>
                  <a:pt x="2858" y="5807"/>
                  <a:pt x="2870" y="5819"/>
                  <a:pt x="2882" y="5843"/>
                </a:cubicBezTo>
                <a:cubicBezTo>
                  <a:pt x="2894" y="5855"/>
                  <a:pt x="2906" y="5879"/>
                  <a:pt x="2917" y="5890"/>
                </a:cubicBezTo>
                <a:cubicBezTo>
                  <a:pt x="2929" y="5914"/>
                  <a:pt x="2929" y="5926"/>
                  <a:pt x="2941" y="5938"/>
                </a:cubicBezTo>
                <a:cubicBezTo>
                  <a:pt x="2953" y="5962"/>
                  <a:pt x="2965" y="5974"/>
                  <a:pt x="2977" y="5998"/>
                </a:cubicBezTo>
                <a:cubicBezTo>
                  <a:pt x="2989" y="6010"/>
                  <a:pt x="3001" y="6021"/>
                  <a:pt x="3013" y="6033"/>
                </a:cubicBezTo>
                <a:cubicBezTo>
                  <a:pt x="3025" y="6057"/>
                  <a:pt x="3037" y="6081"/>
                  <a:pt x="3048" y="6093"/>
                </a:cubicBezTo>
                <a:cubicBezTo>
                  <a:pt x="3060" y="6105"/>
                  <a:pt x="3060" y="6117"/>
                  <a:pt x="3072" y="6140"/>
                </a:cubicBezTo>
                <a:cubicBezTo>
                  <a:pt x="3084" y="6152"/>
                  <a:pt x="3096" y="6176"/>
                  <a:pt x="3108" y="6188"/>
                </a:cubicBezTo>
                <a:cubicBezTo>
                  <a:pt x="3120" y="6200"/>
                  <a:pt x="3132" y="6224"/>
                  <a:pt x="3144" y="6236"/>
                </a:cubicBezTo>
                <a:cubicBezTo>
                  <a:pt x="3156" y="6248"/>
                  <a:pt x="3168" y="6271"/>
                  <a:pt x="3179" y="6295"/>
                </a:cubicBezTo>
                <a:cubicBezTo>
                  <a:pt x="3191" y="6307"/>
                  <a:pt x="3203" y="6319"/>
                  <a:pt x="3215" y="6331"/>
                </a:cubicBezTo>
                <a:cubicBezTo>
                  <a:pt x="3227" y="6343"/>
                  <a:pt x="3239" y="6367"/>
                  <a:pt x="3251" y="6379"/>
                </a:cubicBezTo>
                <a:lnTo>
                  <a:pt x="3251" y="6390"/>
                </a:lnTo>
                <a:cubicBezTo>
                  <a:pt x="3263" y="6402"/>
                  <a:pt x="3275" y="6414"/>
                  <a:pt x="3287" y="6426"/>
                </a:cubicBezTo>
                <a:cubicBezTo>
                  <a:pt x="3298" y="6438"/>
                  <a:pt x="3310" y="6462"/>
                  <a:pt x="3322" y="6474"/>
                </a:cubicBezTo>
                <a:cubicBezTo>
                  <a:pt x="3334" y="6498"/>
                  <a:pt x="3346" y="6510"/>
                  <a:pt x="3346" y="6521"/>
                </a:cubicBezTo>
                <a:cubicBezTo>
                  <a:pt x="3370" y="6533"/>
                  <a:pt x="3382" y="6557"/>
                  <a:pt x="3394" y="6581"/>
                </a:cubicBezTo>
                <a:cubicBezTo>
                  <a:pt x="3406" y="6593"/>
                  <a:pt x="3418" y="6605"/>
                  <a:pt x="3418" y="6605"/>
                </a:cubicBezTo>
                <a:cubicBezTo>
                  <a:pt x="3441" y="6641"/>
                  <a:pt x="3465" y="6676"/>
                  <a:pt x="3489" y="6700"/>
                </a:cubicBezTo>
                <a:cubicBezTo>
                  <a:pt x="3537" y="6771"/>
                  <a:pt x="3584" y="6831"/>
                  <a:pt x="3632" y="6891"/>
                </a:cubicBezTo>
                <a:cubicBezTo>
                  <a:pt x="3644" y="6902"/>
                  <a:pt x="3656" y="6914"/>
                  <a:pt x="3668" y="6926"/>
                </a:cubicBezTo>
                <a:cubicBezTo>
                  <a:pt x="3156" y="6545"/>
                  <a:pt x="2560" y="6260"/>
                  <a:pt x="2013" y="5998"/>
                </a:cubicBezTo>
                <a:cubicBezTo>
                  <a:pt x="1917" y="5938"/>
                  <a:pt x="1810" y="5890"/>
                  <a:pt x="1715" y="5843"/>
                </a:cubicBezTo>
                <a:lnTo>
                  <a:pt x="1608" y="5795"/>
                </a:lnTo>
                <a:cubicBezTo>
                  <a:pt x="1108" y="5557"/>
                  <a:pt x="441" y="5236"/>
                  <a:pt x="322" y="4700"/>
                </a:cubicBezTo>
                <a:cubicBezTo>
                  <a:pt x="227" y="4283"/>
                  <a:pt x="298" y="3950"/>
                  <a:pt x="512" y="3712"/>
                </a:cubicBezTo>
                <a:cubicBezTo>
                  <a:pt x="882" y="3295"/>
                  <a:pt x="1644" y="3140"/>
                  <a:pt x="2370" y="3140"/>
                </a:cubicBezTo>
                <a:close/>
                <a:moveTo>
                  <a:pt x="4811" y="6105"/>
                </a:moveTo>
                <a:cubicBezTo>
                  <a:pt x="5108" y="6367"/>
                  <a:pt x="5358" y="6664"/>
                  <a:pt x="5561" y="7010"/>
                </a:cubicBezTo>
                <a:cubicBezTo>
                  <a:pt x="5073" y="7045"/>
                  <a:pt x="4549" y="7367"/>
                  <a:pt x="4322" y="7522"/>
                </a:cubicBezTo>
                <a:cubicBezTo>
                  <a:pt x="4191" y="7283"/>
                  <a:pt x="4025" y="7033"/>
                  <a:pt x="3834" y="6783"/>
                </a:cubicBezTo>
                <a:cubicBezTo>
                  <a:pt x="3965" y="6629"/>
                  <a:pt x="4334" y="6236"/>
                  <a:pt x="4811" y="6105"/>
                </a:cubicBezTo>
                <a:close/>
                <a:moveTo>
                  <a:pt x="13431" y="3724"/>
                </a:moveTo>
                <a:cubicBezTo>
                  <a:pt x="14050" y="4140"/>
                  <a:pt x="14681" y="4616"/>
                  <a:pt x="15157" y="5164"/>
                </a:cubicBezTo>
                <a:cubicBezTo>
                  <a:pt x="15824" y="5950"/>
                  <a:pt x="16038" y="6593"/>
                  <a:pt x="15836" y="7248"/>
                </a:cubicBezTo>
                <a:cubicBezTo>
                  <a:pt x="15788" y="7450"/>
                  <a:pt x="15586" y="7807"/>
                  <a:pt x="15240" y="8319"/>
                </a:cubicBezTo>
                <a:lnTo>
                  <a:pt x="15229" y="8319"/>
                </a:lnTo>
                <a:cubicBezTo>
                  <a:pt x="15229" y="8319"/>
                  <a:pt x="15217" y="8307"/>
                  <a:pt x="15217" y="8307"/>
                </a:cubicBezTo>
                <a:lnTo>
                  <a:pt x="15169" y="8307"/>
                </a:lnTo>
                <a:cubicBezTo>
                  <a:pt x="15169" y="8295"/>
                  <a:pt x="15157" y="8295"/>
                  <a:pt x="15157" y="8295"/>
                </a:cubicBezTo>
                <a:cubicBezTo>
                  <a:pt x="15145" y="8295"/>
                  <a:pt x="15121" y="8295"/>
                  <a:pt x="15109" y="8284"/>
                </a:cubicBezTo>
                <a:lnTo>
                  <a:pt x="15098" y="8284"/>
                </a:lnTo>
                <a:cubicBezTo>
                  <a:pt x="15074" y="8272"/>
                  <a:pt x="15050" y="8272"/>
                  <a:pt x="15038" y="8260"/>
                </a:cubicBezTo>
                <a:lnTo>
                  <a:pt x="15026" y="8260"/>
                </a:lnTo>
                <a:cubicBezTo>
                  <a:pt x="15002" y="8260"/>
                  <a:pt x="14979" y="8248"/>
                  <a:pt x="14955" y="8236"/>
                </a:cubicBezTo>
                <a:cubicBezTo>
                  <a:pt x="14574" y="8117"/>
                  <a:pt x="14014" y="7879"/>
                  <a:pt x="13538" y="7474"/>
                </a:cubicBezTo>
                <a:lnTo>
                  <a:pt x="13526" y="7474"/>
                </a:lnTo>
                <a:cubicBezTo>
                  <a:pt x="13502" y="7450"/>
                  <a:pt x="13466" y="7414"/>
                  <a:pt x="13431" y="7391"/>
                </a:cubicBezTo>
                <a:cubicBezTo>
                  <a:pt x="13431" y="7391"/>
                  <a:pt x="13431" y="7379"/>
                  <a:pt x="13419" y="7379"/>
                </a:cubicBezTo>
                <a:cubicBezTo>
                  <a:pt x="13395" y="7355"/>
                  <a:pt x="13371" y="7331"/>
                  <a:pt x="13335" y="7295"/>
                </a:cubicBezTo>
                <a:lnTo>
                  <a:pt x="13324" y="7283"/>
                </a:lnTo>
                <a:cubicBezTo>
                  <a:pt x="13300" y="7260"/>
                  <a:pt x="13276" y="7236"/>
                  <a:pt x="13252" y="7200"/>
                </a:cubicBezTo>
                <a:cubicBezTo>
                  <a:pt x="13240" y="7200"/>
                  <a:pt x="13240" y="7188"/>
                  <a:pt x="13228" y="7188"/>
                </a:cubicBezTo>
                <a:cubicBezTo>
                  <a:pt x="13204" y="7152"/>
                  <a:pt x="13181" y="7129"/>
                  <a:pt x="13157" y="7105"/>
                </a:cubicBezTo>
                <a:cubicBezTo>
                  <a:pt x="13157" y="7093"/>
                  <a:pt x="13145" y="7093"/>
                  <a:pt x="13145" y="7081"/>
                </a:cubicBezTo>
                <a:cubicBezTo>
                  <a:pt x="13121" y="7057"/>
                  <a:pt x="13097" y="7022"/>
                  <a:pt x="13085" y="6998"/>
                </a:cubicBezTo>
                <a:cubicBezTo>
                  <a:pt x="13074" y="6986"/>
                  <a:pt x="13062" y="6974"/>
                  <a:pt x="13062" y="6974"/>
                </a:cubicBezTo>
                <a:cubicBezTo>
                  <a:pt x="13038" y="6938"/>
                  <a:pt x="13014" y="6914"/>
                  <a:pt x="13002" y="6891"/>
                </a:cubicBezTo>
                <a:cubicBezTo>
                  <a:pt x="12990" y="6879"/>
                  <a:pt x="12990" y="6867"/>
                  <a:pt x="12978" y="6855"/>
                </a:cubicBezTo>
                <a:cubicBezTo>
                  <a:pt x="12966" y="6831"/>
                  <a:pt x="12943" y="6807"/>
                  <a:pt x="12931" y="6771"/>
                </a:cubicBezTo>
                <a:cubicBezTo>
                  <a:pt x="12919" y="6760"/>
                  <a:pt x="12919" y="6748"/>
                  <a:pt x="12907" y="6736"/>
                </a:cubicBezTo>
                <a:cubicBezTo>
                  <a:pt x="12895" y="6712"/>
                  <a:pt x="12883" y="6688"/>
                  <a:pt x="12871" y="6652"/>
                </a:cubicBezTo>
                <a:cubicBezTo>
                  <a:pt x="12859" y="6641"/>
                  <a:pt x="12847" y="6629"/>
                  <a:pt x="12847" y="6617"/>
                </a:cubicBezTo>
                <a:cubicBezTo>
                  <a:pt x="12835" y="6581"/>
                  <a:pt x="12823" y="6557"/>
                  <a:pt x="12812" y="6533"/>
                </a:cubicBezTo>
                <a:cubicBezTo>
                  <a:pt x="12800" y="6510"/>
                  <a:pt x="12788" y="6498"/>
                  <a:pt x="12788" y="6486"/>
                </a:cubicBezTo>
                <a:cubicBezTo>
                  <a:pt x="12776" y="6450"/>
                  <a:pt x="12764" y="6426"/>
                  <a:pt x="12752" y="6390"/>
                </a:cubicBezTo>
                <a:cubicBezTo>
                  <a:pt x="12752" y="6379"/>
                  <a:pt x="12740" y="6367"/>
                  <a:pt x="12740" y="6343"/>
                </a:cubicBezTo>
                <a:cubicBezTo>
                  <a:pt x="12728" y="6319"/>
                  <a:pt x="12716" y="6283"/>
                  <a:pt x="12704" y="6248"/>
                </a:cubicBezTo>
                <a:cubicBezTo>
                  <a:pt x="12704" y="6236"/>
                  <a:pt x="12704" y="6224"/>
                  <a:pt x="12693" y="6212"/>
                </a:cubicBezTo>
                <a:cubicBezTo>
                  <a:pt x="12681" y="6164"/>
                  <a:pt x="12669" y="6117"/>
                  <a:pt x="12669" y="6069"/>
                </a:cubicBezTo>
                <a:cubicBezTo>
                  <a:pt x="12645" y="5974"/>
                  <a:pt x="12633" y="5890"/>
                  <a:pt x="12633" y="5795"/>
                </a:cubicBezTo>
                <a:cubicBezTo>
                  <a:pt x="12633" y="5783"/>
                  <a:pt x="12633" y="5759"/>
                  <a:pt x="12633" y="5736"/>
                </a:cubicBezTo>
                <a:cubicBezTo>
                  <a:pt x="12621" y="5676"/>
                  <a:pt x="12621" y="5605"/>
                  <a:pt x="12621" y="5545"/>
                </a:cubicBezTo>
                <a:cubicBezTo>
                  <a:pt x="12621" y="5521"/>
                  <a:pt x="12621" y="5509"/>
                  <a:pt x="12621" y="5486"/>
                </a:cubicBezTo>
                <a:cubicBezTo>
                  <a:pt x="12621" y="5426"/>
                  <a:pt x="12633" y="5367"/>
                  <a:pt x="12633" y="5307"/>
                </a:cubicBezTo>
                <a:cubicBezTo>
                  <a:pt x="12633" y="5283"/>
                  <a:pt x="12633" y="5271"/>
                  <a:pt x="12645" y="5259"/>
                </a:cubicBezTo>
                <a:cubicBezTo>
                  <a:pt x="12645" y="5188"/>
                  <a:pt x="12657" y="5128"/>
                  <a:pt x="12669" y="5069"/>
                </a:cubicBezTo>
                <a:cubicBezTo>
                  <a:pt x="12669" y="5057"/>
                  <a:pt x="12669" y="5057"/>
                  <a:pt x="12669" y="5045"/>
                </a:cubicBezTo>
                <a:cubicBezTo>
                  <a:pt x="12823" y="4331"/>
                  <a:pt x="13264" y="3878"/>
                  <a:pt x="13431" y="3724"/>
                </a:cubicBezTo>
                <a:close/>
                <a:moveTo>
                  <a:pt x="5692" y="7224"/>
                </a:moveTo>
                <a:cubicBezTo>
                  <a:pt x="5846" y="7522"/>
                  <a:pt x="5965" y="7843"/>
                  <a:pt x="6049" y="8176"/>
                </a:cubicBezTo>
                <a:cubicBezTo>
                  <a:pt x="5934" y="8151"/>
                  <a:pt x="5818" y="8140"/>
                  <a:pt x="5705" y="8140"/>
                </a:cubicBezTo>
                <a:cubicBezTo>
                  <a:pt x="5239" y="8140"/>
                  <a:pt x="4802" y="8324"/>
                  <a:pt x="4572" y="8438"/>
                </a:cubicBezTo>
                <a:cubicBezTo>
                  <a:pt x="4572" y="8391"/>
                  <a:pt x="4561" y="8343"/>
                  <a:pt x="4561" y="8295"/>
                </a:cubicBezTo>
                <a:cubicBezTo>
                  <a:pt x="4549" y="8248"/>
                  <a:pt x="4549" y="8212"/>
                  <a:pt x="4537" y="8165"/>
                </a:cubicBezTo>
                <a:cubicBezTo>
                  <a:pt x="4525" y="8117"/>
                  <a:pt x="4513" y="8057"/>
                  <a:pt x="4501" y="8010"/>
                </a:cubicBezTo>
                <a:cubicBezTo>
                  <a:pt x="4489" y="7974"/>
                  <a:pt x="4477" y="7938"/>
                  <a:pt x="4477" y="7903"/>
                </a:cubicBezTo>
                <a:cubicBezTo>
                  <a:pt x="4453" y="7843"/>
                  <a:pt x="4430" y="7795"/>
                  <a:pt x="4418" y="7736"/>
                </a:cubicBezTo>
                <a:cubicBezTo>
                  <a:pt x="4608" y="7605"/>
                  <a:pt x="5180" y="7224"/>
                  <a:pt x="5656" y="7224"/>
                </a:cubicBezTo>
                <a:close/>
                <a:moveTo>
                  <a:pt x="5690" y="8364"/>
                </a:moveTo>
                <a:cubicBezTo>
                  <a:pt x="5826" y="8364"/>
                  <a:pt x="5963" y="8382"/>
                  <a:pt x="6096" y="8426"/>
                </a:cubicBezTo>
                <a:cubicBezTo>
                  <a:pt x="6156" y="8772"/>
                  <a:pt x="6180" y="9129"/>
                  <a:pt x="6144" y="9474"/>
                </a:cubicBezTo>
                <a:cubicBezTo>
                  <a:pt x="5912" y="9422"/>
                  <a:pt x="5659" y="9404"/>
                  <a:pt x="5418" y="9404"/>
                </a:cubicBezTo>
                <a:cubicBezTo>
                  <a:pt x="5054" y="9404"/>
                  <a:pt x="4718" y="9446"/>
                  <a:pt x="4525" y="9474"/>
                </a:cubicBezTo>
                <a:cubicBezTo>
                  <a:pt x="4549" y="9355"/>
                  <a:pt x="4561" y="9248"/>
                  <a:pt x="4572" y="9129"/>
                </a:cubicBezTo>
                <a:cubicBezTo>
                  <a:pt x="4572" y="9117"/>
                  <a:pt x="4572" y="9105"/>
                  <a:pt x="4572" y="9093"/>
                </a:cubicBezTo>
                <a:cubicBezTo>
                  <a:pt x="4584" y="9010"/>
                  <a:pt x="4584" y="8927"/>
                  <a:pt x="4584" y="8855"/>
                </a:cubicBezTo>
                <a:cubicBezTo>
                  <a:pt x="4584" y="8819"/>
                  <a:pt x="4584" y="8796"/>
                  <a:pt x="4584" y="8760"/>
                </a:cubicBezTo>
                <a:cubicBezTo>
                  <a:pt x="4584" y="8736"/>
                  <a:pt x="4584" y="8712"/>
                  <a:pt x="4584" y="8676"/>
                </a:cubicBezTo>
                <a:cubicBezTo>
                  <a:pt x="4742" y="8593"/>
                  <a:pt x="5205" y="8364"/>
                  <a:pt x="5690" y="8364"/>
                </a:cubicBezTo>
                <a:close/>
                <a:moveTo>
                  <a:pt x="5440" y="9626"/>
                </a:moveTo>
                <a:cubicBezTo>
                  <a:pt x="5665" y="9626"/>
                  <a:pt x="5898" y="9642"/>
                  <a:pt x="6108" y="9689"/>
                </a:cubicBezTo>
                <a:cubicBezTo>
                  <a:pt x="6096" y="9748"/>
                  <a:pt x="6096" y="9796"/>
                  <a:pt x="6085" y="9855"/>
                </a:cubicBezTo>
                <a:cubicBezTo>
                  <a:pt x="6013" y="10153"/>
                  <a:pt x="5930" y="10427"/>
                  <a:pt x="5823" y="10712"/>
                </a:cubicBezTo>
                <a:cubicBezTo>
                  <a:pt x="5397" y="10532"/>
                  <a:pt x="4904" y="10488"/>
                  <a:pt x="4555" y="10488"/>
                </a:cubicBezTo>
                <a:cubicBezTo>
                  <a:pt x="4445" y="10488"/>
                  <a:pt x="4349" y="10492"/>
                  <a:pt x="4275" y="10498"/>
                </a:cubicBezTo>
                <a:cubicBezTo>
                  <a:pt x="4334" y="10331"/>
                  <a:pt x="4382" y="10165"/>
                  <a:pt x="4430" y="9998"/>
                </a:cubicBezTo>
                <a:cubicBezTo>
                  <a:pt x="4453" y="9903"/>
                  <a:pt x="4465" y="9808"/>
                  <a:pt x="4489" y="9712"/>
                </a:cubicBezTo>
                <a:cubicBezTo>
                  <a:pt x="4643" y="9682"/>
                  <a:pt x="5027" y="9626"/>
                  <a:pt x="5440" y="9626"/>
                </a:cubicBezTo>
                <a:close/>
                <a:moveTo>
                  <a:pt x="4542" y="10713"/>
                </a:moveTo>
                <a:cubicBezTo>
                  <a:pt x="4869" y="10713"/>
                  <a:pt x="5340" y="10748"/>
                  <a:pt x="5739" y="10927"/>
                </a:cubicBezTo>
                <a:cubicBezTo>
                  <a:pt x="5608" y="11224"/>
                  <a:pt x="5442" y="11534"/>
                  <a:pt x="5239" y="11891"/>
                </a:cubicBezTo>
                <a:cubicBezTo>
                  <a:pt x="4893" y="11660"/>
                  <a:pt x="4453" y="11602"/>
                  <a:pt x="4119" y="11602"/>
                </a:cubicBezTo>
                <a:cubicBezTo>
                  <a:pt x="4005" y="11602"/>
                  <a:pt x="3904" y="11608"/>
                  <a:pt x="3822" y="11617"/>
                </a:cubicBezTo>
                <a:cubicBezTo>
                  <a:pt x="3965" y="11332"/>
                  <a:pt x="4084" y="11034"/>
                  <a:pt x="4203" y="10724"/>
                </a:cubicBezTo>
                <a:cubicBezTo>
                  <a:pt x="4271" y="10721"/>
                  <a:pt x="4391" y="10713"/>
                  <a:pt x="4542" y="10713"/>
                </a:cubicBezTo>
                <a:close/>
                <a:moveTo>
                  <a:pt x="4111" y="11823"/>
                </a:moveTo>
                <a:cubicBezTo>
                  <a:pt x="4422" y="11823"/>
                  <a:pt x="4828" y="11874"/>
                  <a:pt x="5132" y="12082"/>
                </a:cubicBezTo>
                <a:cubicBezTo>
                  <a:pt x="4953" y="12367"/>
                  <a:pt x="4763" y="12689"/>
                  <a:pt x="4525" y="13046"/>
                </a:cubicBezTo>
                <a:cubicBezTo>
                  <a:pt x="4260" y="12821"/>
                  <a:pt x="3895" y="12758"/>
                  <a:pt x="3570" y="12758"/>
                </a:cubicBezTo>
                <a:cubicBezTo>
                  <a:pt x="3397" y="12758"/>
                  <a:pt x="3236" y="12775"/>
                  <a:pt x="3108" y="12796"/>
                </a:cubicBezTo>
                <a:cubicBezTo>
                  <a:pt x="3215" y="12629"/>
                  <a:pt x="3322" y="12463"/>
                  <a:pt x="3429" y="12296"/>
                </a:cubicBezTo>
                <a:lnTo>
                  <a:pt x="3441" y="12272"/>
                </a:lnTo>
                <a:cubicBezTo>
                  <a:pt x="3489" y="12201"/>
                  <a:pt x="3537" y="12129"/>
                  <a:pt x="3584" y="12046"/>
                </a:cubicBezTo>
                <a:cubicBezTo>
                  <a:pt x="3620" y="11986"/>
                  <a:pt x="3656" y="11915"/>
                  <a:pt x="3691" y="11855"/>
                </a:cubicBezTo>
                <a:cubicBezTo>
                  <a:pt x="3768" y="11842"/>
                  <a:pt x="3922" y="11823"/>
                  <a:pt x="4111" y="11823"/>
                </a:cubicBezTo>
                <a:close/>
                <a:moveTo>
                  <a:pt x="3579" y="12986"/>
                </a:moveTo>
                <a:cubicBezTo>
                  <a:pt x="3873" y="12986"/>
                  <a:pt x="4198" y="13041"/>
                  <a:pt x="4406" y="13237"/>
                </a:cubicBezTo>
                <a:cubicBezTo>
                  <a:pt x="4191" y="13570"/>
                  <a:pt x="3953" y="13927"/>
                  <a:pt x="3691" y="14332"/>
                </a:cubicBezTo>
                <a:lnTo>
                  <a:pt x="3679" y="14356"/>
                </a:lnTo>
                <a:lnTo>
                  <a:pt x="3441" y="14356"/>
                </a:lnTo>
                <a:cubicBezTo>
                  <a:pt x="3013" y="14391"/>
                  <a:pt x="2548" y="14499"/>
                  <a:pt x="2298" y="14570"/>
                </a:cubicBezTo>
                <a:cubicBezTo>
                  <a:pt x="2417" y="14046"/>
                  <a:pt x="2667" y="13546"/>
                  <a:pt x="2953" y="13058"/>
                </a:cubicBezTo>
                <a:cubicBezTo>
                  <a:pt x="3052" y="13035"/>
                  <a:pt x="3302" y="12986"/>
                  <a:pt x="3579" y="12986"/>
                </a:cubicBezTo>
                <a:close/>
                <a:moveTo>
                  <a:pt x="14032" y="10900"/>
                </a:moveTo>
                <a:cubicBezTo>
                  <a:pt x="14275" y="10900"/>
                  <a:pt x="14588" y="10960"/>
                  <a:pt x="14895" y="11189"/>
                </a:cubicBezTo>
                <a:cubicBezTo>
                  <a:pt x="15026" y="11284"/>
                  <a:pt x="15098" y="11403"/>
                  <a:pt x="15109" y="11558"/>
                </a:cubicBezTo>
                <a:cubicBezTo>
                  <a:pt x="15193" y="12201"/>
                  <a:pt x="14526" y="13368"/>
                  <a:pt x="13062" y="15130"/>
                </a:cubicBezTo>
                <a:cubicBezTo>
                  <a:pt x="11537" y="16965"/>
                  <a:pt x="10663" y="17419"/>
                  <a:pt x="10172" y="17419"/>
                </a:cubicBezTo>
                <a:cubicBezTo>
                  <a:pt x="10099" y="17419"/>
                  <a:pt x="10035" y="17409"/>
                  <a:pt x="9978" y="17392"/>
                </a:cubicBezTo>
                <a:cubicBezTo>
                  <a:pt x="9633" y="17297"/>
                  <a:pt x="9537" y="16439"/>
                  <a:pt x="9525" y="16094"/>
                </a:cubicBezTo>
                <a:cubicBezTo>
                  <a:pt x="10073" y="15451"/>
                  <a:pt x="10657" y="14749"/>
                  <a:pt x="11204" y="14058"/>
                </a:cubicBezTo>
                <a:cubicBezTo>
                  <a:pt x="11216" y="14046"/>
                  <a:pt x="11228" y="14034"/>
                  <a:pt x="11240" y="14022"/>
                </a:cubicBezTo>
                <a:cubicBezTo>
                  <a:pt x="11288" y="13975"/>
                  <a:pt x="11323" y="13927"/>
                  <a:pt x="11359" y="13868"/>
                </a:cubicBezTo>
                <a:cubicBezTo>
                  <a:pt x="11383" y="13856"/>
                  <a:pt x="11395" y="13832"/>
                  <a:pt x="11407" y="13820"/>
                </a:cubicBezTo>
                <a:cubicBezTo>
                  <a:pt x="11442" y="13772"/>
                  <a:pt x="11478" y="13725"/>
                  <a:pt x="11514" y="13677"/>
                </a:cubicBezTo>
                <a:cubicBezTo>
                  <a:pt x="11538" y="13665"/>
                  <a:pt x="11550" y="13641"/>
                  <a:pt x="11561" y="13618"/>
                </a:cubicBezTo>
                <a:cubicBezTo>
                  <a:pt x="11597" y="13582"/>
                  <a:pt x="11633" y="13534"/>
                  <a:pt x="11657" y="13499"/>
                </a:cubicBezTo>
                <a:cubicBezTo>
                  <a:pt x="11680" y="13475"/>
                  <a:pt x="11704" y="13451"/>
                  <a:pt x="11716" y="13427"/>
                </a:cubicBezTo>
                <a:cubicBezTo>
                  <a:pt x="11752" y="13379"/>
                  <a:pt x="11788" y="13344"/>
                  <a:pt x="11811" y="13308"/>
                </a:cubicBezTo>
                <a:cubicBezTo>
                  <a:pt x="11835" y="13284"/>
                  <a:pt x="11847" y="13260"/>
                  <a:pt x="11871" y="13237"/>
                </a:cubicBezTo>
                <a:cubicBezTo>
                  <a:pt x="11919" y="13177"/>
                  <a:pt x="11966" y="13118"/>
                  <a:pt x="12002" y="13058"/>
                </a:cubicBezTo>
                <a:cubicBezTo>
                  <a:pt x="12431" y="12522"/>
                  <a:pt x="13014" y="11760"/>
                  <a:pt x="13621" y="10962"/>
                </a:cubicBezTo>
                <a:cubicBezTo>
                  <a:pt x="13680" y="10941"/>
                  <a:pt x="13832" y="10900"/>
                  <a:pt x="14032" y="10900"/>
                </a:cubicBezTo>
                <a:close/>
                <a:moveTo>
                  <a:pt x="7320" y="226"/>
                </a:moveTo>
                <a:cubicBezTo>
                  <a:pt x="8006" y="226"/>
                  <a:pt x="8567" y="512"/>
                  <a:pt x="9002" y="771"/>
                </a:cubicBezTo>
                <a:cubicBezTo>
                  <a:pt x="10287" y="1592"/>
                  <a:pt x="11311" y="2271"/>
                  <a:pt x="12252" y="2926"/>
                </a:cubicBezTo>
                <a:cubicBezTo>
                  <a:pt x="12466" y="3081"/>
                  <a:pt x="12704" y="3235"/>
                  <a:pt x="12931" y="3390"/>
                </a:cubicBezTo>
                <a:cubicBezTo>
                  <a:pt x="13038" y="3462"/>
                  <a:pt x="13145" y="3521"/>
                  <a:pt x="13240" y="3593"/>
                </a:cubicBezTo>
                <a:cubicBezTo>
                  <a:pt x="12978" y="3843"/>
                  <a:pt x="12383" y="4521"/>
                  <a:pt x="12395" y="5617"/>
                </a:cubicBezTo>
                <a:cubicBezTo>
                  <a:pt x="12395" y="5688"/>
                  <a:pt x="12407" y="5759"/>
                  <a:pt x="12407" y="5843"/>
                </a:cubicBezTo>
                <a:cubicBezTo>
                  <a:pt x="12407" y="5855"/>
                  <a:pt x="12407" y="5867"/>
                  <a:pt x="12419" y="5879"/>
                </a:cubicBezTo>
                <a:cubicBezTo>
                  <a:pt x="12419" y="5950"/>
                  <a:pt x="12431" y="6021"/>
                  <a:pt x="12442" y="6105"/>
                </a:cubicBezTo>
                <a:cubicBezTo>
                  <a:pt x="12466" y="6188"/>
                  <a:pt x="12478" y="6271"/>
                  <a:pt x="12514" y="6355"/>
                </a:cubicBezTo>
                <a:cubicBezTo>
                  <a:pt x="12514" y="6367"/>
                  <a:pt x="12514" y="6379"/>
                  <a:pt x="12514" y="6379"/>
                </a:cubicBezTo>
                <a:cubicBezTo>
                  <a:pt x="12538" y="6462"/>
                  <a:pt x="12573" y="6533"/>
                  <a:pt x="12597" y="6605"/>
                </a:cubicBezTo>
                <a:cubicBezTo>
                  <a:pt x="12609" y="6617"/>
                  <a:pt x="12609" y="6629"/>
                  <a:pt x="12609" y="6641"/>
                </a:cubicBezTo>
                <a:cubicBezTo>
                  <a:pt x="12645" y="6712"/>
                  <a:pt x="12681" y="6783"/>
                  <a:pt x="12716" y="6855"/>
                </a:cubicBezTo>
                <a:cubicBezTo>
                  <a:pt x="12728" y="6855"/>
                  <a:pt x="12728" y="6867"/>
                  <a:pt x="12728" y="6879"/>
                </a:cubicBezTo>
                <a:cubicBezTo>
                  <a:pt x="12776" y="6938"/>
                  <a:pt x="12812" y="7010"/>
                  <a:pt x="12859" y="7069"/>
                </a:cubicBezTo>
                <a:cubicBezTo>
                  <a:pt x="12871" y="7081"/>
                  <a:pt x="12871" y="7081"/>
                  <a:pt x="12871" y="7093"/>
                </a:cubicBezTo>
                <a:cubicBezTo>
                  <a:pt x="12919" y="7164"/>
                  <a:pt x="12978" y="7224"/>
                  <a:pt x="13026" y="7283"/>
                </a:cubicBezTo>
                <a:cubicBezTo>
                  <a:pt x="13538" y="7879"/>
                  <a:pt x="14252" y="8248"/>
                  <a:pt x="14788" y="8426"/>
                </a:cubicBezTo>
                <a:cubicBezTo>
                  <a:pt x="14848" y="8438"/>
                  <a:pt x="14895" y="8462"/>
                  <a:pt x="14943" y="8474"/>
                </a:cubicBezTo>
                <a:cubicBezTo>
                  <a:pt x="14955" y="8474"/>
                  <a:pt x="14955" y="8474"/>
                  <a:pt x="14967" y="8486"/>
                </a:cubicBezTo>
                <a:cubicBezTo>
                  <a:pt x="15014" y="8498"/>
                  <a:pt x="15050" y="8510"/>
                  <a:pt x="15098" y="8522"/>
                </a:cubicBezTo>
                <a:lnTo>
                  <a:pt x="15109" y="8522"/>
                </a:lnTo>
                <a:cubicBezTo>
                  <a:pt x="14657" y="9188"/>
                  <a:pt x="14050" y="10010"/>
                  <a:pt x="13455" y="10796"/>
                </a:cubicBezTo>
                <a:cubicBezTo>
                  <a:pt x="12954" y="11451"/>
                  <a:pt x="12216" y="12427"/>
                  <a:pt x="11835" y="12915"/>
                </a:cubicBezTo>
                <a:cubicBezTo>
                  <a:pt x="11764" y="13010"/>
                  <a:pt x="11692" y="13106"/>
                  <a:pt x="11621" y="13201"/>
                </a:cubicBezTo>
                <a:cubicBezTo>
                  <a:pt x="11597" y="13225"/>
                  <a:pt x="11573" y="13237"/>
                  <a:pt x="11561" y="13260"/>
                </a:cubicBezTo>
                <a:cubicBezTo>
                  <a:pt x="11490" y="13356"/>
                  <a:pt x="11419" y="13439"/>
                  <a:pt x="11347" y="13534"/>
                </a:cubicBezTo>
                <a:cubicBezTo>
                  <a:pt x="11323" y="13558"/>
                  <a:pt x="11311" y="13582"/>
                  <a:pt x="11288" y="13606"/>
                </a:cubicBezTo>
                <a:cubicBezTo>
                  <a:pt x="11228" y="13677"/>
                  <a:pt x="11169" y="13749"/>
                  <a:pt x="11109" y="13820"/>
                </a:cubicBezTo>
                <a:cubicBezTo>
                  <a:pt x="11085" y="13856"/>
                  <a:pt x="11061" y="13891"/>
                  <a:pt x="11038" y="13915"/>
                </a:cubicBezTo>
                <a:cubicBezTo>
                  <a:pt x="10978" y="13999"/>
                  <a:pt x="10907" y="14082"/>
                  <a:pt x="10847" y="14165"/>
                </a:cubicBezTo>
                <a:cubicBezTo>
                  <a:pt x="10799" y="14213"/>
                  <a:pt x="10764" y="14249"/>
                  <a:pt x="10728" y="14296"/>
                </a:cubicBezTo>
                <a:cubicBezTo>
                  <a:pt x="10692" y="14344"/>
                  <a:pt x="10657" y="14391"/>
                  <a:pt x="10621" y="14427"/>
                </a:cubicBezTo>
                <a:cubicBezTo>
                  <a:pt x="10549" y="14522"/>
                  <a:pt x="10478" y="14606"/>
                  <a:pt x="10407" y="14701"/>
                </a:cubicBezTo>
                <a:cubicBezTo>
                  <a:pt x="10383" y="14713"/>
                  <a:pt x="10371" y="14737"/>
                  <a:pt x="10347" y="14761"/>
                </a:cubicBezTo>
                <a:cubicBezTo>
                  <a:pt x="9978" y="15213"/>
                  <a:pt x="9633" y="15630"/>
                  <a:pt x="9335" y="15987"/>
                </a:cubicBezTo>
                <a:cubicBezTo>
                  <a:pt x="8752" y="16677"/>
                  <a:pt x="8228" y="17285"/>
                  <a:pt x="7882" y="17678"/>
                </a:cubicBezTo>
                <a:cubicBezTo>
                  <a:pt x="7870" y="17642"/>
                  <a:pt x="7870" y="17606"/>
                  <a:pt x="7859" y="17570"/>
                </a:cubicBezTo>
                <a:cubicBezTo>
                  <a:pt x="7859" y="17559"/>
                  <a:pt x="7859" y="17547"/>
                  <a:pt x="7859" y="17535"/>
                </a:cubicBezTo>
                <a:cubicBezTo>
                  <a:pt x="7847" y="17499"/>
                  <a:pt x="7847" y="17463"/>
                  <a:pt x="7835" y="17439"/>
                </a:cubicBezTo>
                <a:cubicBezTo>
                  <a:pt x="7835" y="17416"/>
                  <a:pt x="7823" y="17404"/>
                  <a:pt x="7823" y="17392"/>
                </a:cubicBezTo>
                <a:cubicBezTo>
                  <a:pt x="7823" y="17356"/>
                  <a:pt x="7811" y="17332"/>
                  <a:pt x="7811" y="17309"/>
                </a:cubicBezTo>
                <a:cubicBezTo>
                  <a:pt x="7799" y="17285"/>
                  <a:pt x="7799" y="17273"/>
                  <a:pt x="7787" y="17249"/>
                </a:cubicBezTo>
                <a:cubicBezTo>
                  <a:pt x="7787" y="17225"/>
                  <a:pt x="7775" y="17201"/>
                  <a:pt x="7775" y="17178"/>
                </a:cubicBezTo>
                <a:cubicBezTo>
                  <a:pt x="7763" y="17154"/>
                  <a:pt x="7763" y="17130"/>
                  <a:pt x="7751" y="17118"/>
                </a:cubicBezTo>
                <a:cubicBezTo>
                  <a:pt x="7751" y="17094"/>
                  <a:pt x="7740" y="17070"/>
                  <a:pt x="7728" y="17035"/>
                </a:cubicBezTo>
                <a:cubicBezTo>
                  <a:pt x="7728" y="17023"/>
                  <a:pt x="7716" y="16999"/>
                  <a:pt x="7716" y="16975"/>
                </a:cubicBezTo>
                <a:cubicBezTo>
                  <a:pt x="7704" y="16951"/>
                  <a:pt x="7692" y="16928"/>
                  <a:pt x="7692" y="16904"/>
                </a:cubicBezTo>
                <a:cubicBezTo>
                  <a:pt x="7680" y="16880"/>
                  <a:pt x="7668" y="16868"/>
                  <a:pt x="7668" y="16844"/>
                </a:cubicBezTo>
                <a:cubicBezTo>
                  <a:pt x="7656" y="16820"/>
                  <a:pt x="7644" y="16797"/>
                  <a:pt x="7632" y="16773"/>
                </a:cubicBezTo>
                <a:cubicBezTo>
                  <a:pt x="7632" y="16749"/>
                  <a:pt x="7620" y="16725"/>
                  <a:pt x="7609" y="16701"/>
                </a:cubicBezTo>
                <a:cubicBezTo>
                  <a:pt x="7597" y="16677"/>
                  <a:pt x="7585" y="16654"/>
                  <a:pt x="7573" y="16630"/>
                </a:cubicBezTo>
                <a:cubicBezTo>
                  <a:pt x="7573" y="16606"/>
                  <a:pt x="7561" y="16582"/>
                  <a:pt x="7549" y="16570"/>
                </a:cubicBezTo>
                <a:cubicBezTo>
                  <a:pt x="7537" y="16547"/>
                  <a:pt x="7525" y="16523"/>
                  <a:pt x="7513" y="16487"/>
                </a:cubicBezTo>
                <a:cubicBezTo>
                  <a:pt x="7501" y="16475"/>
                  <a:pt x="7489" y="16451"/>
                  <a:pt x="7478" y="16427"/>
                </a:cubicBezTo>
                <a:cubicBezTo>
                  <a:pt x="7466" y="16404"/>
                  <a:pt x="7454" y="16380"/>
                  <a:pt x="7442" y="16356"/>
                </a:cubicBezTo>
                <a:cubicBezTo>
                  <a:pt x="7430" y="16332"/>
                  <a:pt x="7418" y="16308"/>
                  <a:pt x="7406" y="16285"/>
                </a:cubicBezTo>
                <a:cubicBezTo>
                  <a:pt x="7394" y="16261"/>
                  <a:pt x="7382" y="16249"/>
                  <a:pt x="7359" y="16225"/>
                </a:cubicBezTo>
                <a:cubicBezTo>
                  <a:pt x="7347" y="16201"/>
                  <a:pt x="7335" y="16177"/>
                  <a:pt x="7323" y="16154"/>
                </a:cubicBezTo>
                <a:cubicBezTo>
                  <a:pt x="7311" y="16130"/>
                  <a:pt x="7287" y="16106"/>
                  <a:pt x="7275" y="16082"/>
                </a:cubicBezTo>
                <a:cubicBezTo>
                  <a:pt x="7263" y="16058"/>
                  <a:pt x="7251" y="16046"/>
                  <a:pt x="7228" y="16023"/>
                </a:cubicBezTo>
                <a:cubicBezTo>
                  <a:pt x="7216" y="15999"/>
                  <a:pt x="7204" y="15975"/>
                  <a:pt x="7180" y="15951"/>
                </a:cubicBezTo>
                <a:cubicBezTo>
                  <a:pt x="7168" y="15927"/>
                  <a:pt x="7156" y="15904"/>
                  <a:pt x="7132" y="15892"/>
                </a:cubicBezTo>
                <a:cubicBezTo>
                  <a:pt x="7120" y="15868"/>
                  <a:pt x="7097" y="15844"/>
                  <a:pt x="7085" y="15820"/>
                </a:cubicBezTo>
                <a:cubicBezTo>
                  <a:pt x="7061" y="15796"/>
                  <a:pt x="7049" y="15773"/>
                  <a:pt x="7025" y="15761"/>
                </a:cubicBezTo>
                <a:cubicBezTo>
                  <a:pt x="7013" y="15737"/>
                  <a:pt x="6989" y="15713"/>
                  <a:pt x="6966" y="15689"/>
                </a:cubicBezTo>
                <a:cubicBezTo>
                  <a:pt x="6942" y="15665"/>
                  <a:pt x="6906" y="15630"/>
                  <a:pt x="6882" y="15594"/>
                </a:cubicBezTo>
                <a:cubicBezTo>
                  <a:pt x="6847" y="15570"/>
                  <a:pt x="6823" y="15534"/>
                  <a:pt x="6787" y="15511"/>
                </a:cubicBezTo>
                <a:cubicBezTo>
                  <a:pt x="6775" y="15487"/>
                  <a:pt x="6751" y="15463"/>
                  <a:pt x="6727" y="15451"/>
                </a:cubicBezTo>
                <a:cubicBezTo>
                  <a:pt x="6704" y="15427"/>
                  <a:pt x="6680" y="15404"/>
                  <a:pt x="6656" y="15392"/>
                </a:cubicBezTo>
                <a:cubicBezTo>
                  <a:pt x="6632" y="15368"/>
                  <a:pt x="6608" y="15344"/>
                  <a:pt x="6585" y="15332"/>
                </a:cubicBezTo>
                <a:cubicBezTo>
                  <a:pt x="6561" y="15308"/>
                  <a:pt x="6537" y="15296"/>
                  <a:pt x="6513" y="15273"/>
                </a:cubicBezTo>
                <a:cubicBezTo>
                  <a:pt x="6489" y="15249"/>
                  <a:pt x="6466" y="15237"/>
                  <a:pt x="6430" y="15213"/>
                </a:cubicBezTo>
                <a:cubicBezTo>
                  <a:pt x="6406" y="15201"/>
                  <a:pt x="6382" y="15177"/>
                  <a:pt x="6358" y="15165"/>
                </a:cubicBezTo>
                <a:cubicBezTo>
                  <a:pt x="6335" y="15142"/>
                  <a:pt x="6299" y="15130"/>
                  <a:pt x="6275" y="15106"/>
                </a:cubicBezTo>
                <a:cubicBezTo>
                  <a:pt x="6251" y="15094"/>
                  <a:pt x="6227" y="15070"/>
                  <a:pt x="6192" y="15058"/>
                </a:cubicBezTo>
                <a:cubicBezTo>
                  <a:pt x="6168" y="15034"/>
                  <a:pt x="6132" y="15023"/>
                  <a:pt x="6108" y="14999"/>
                </a:cubicBezTo>
                <a:cubicBezTo>
                  <a:pt x="6073" y="14987"/>
                  <a:pt x="6049" y="14975"/>
                  <a:pt x="6025" y="14951"/>
                </a:cubicBezTo>
                <a:cubicBezTo>
                  <a:pt x="5989" y="14939"/>
                  <a:pt x="5954" y="14915"/>
                  <a:pt x="5930" y="14903"/>
                </a:cubicBezTo>
                <a:cubicBezTo>
                  <a:pt x="5894" y="14892"/>
                  <a:pt x="5870" y="14868"/>
                  <a:pt x="5835" y="14856"/>
                </a:cubicBezTo>
                <a:cubicBezTo>
                  <a:pt x="5799" y="14844"/>
                  <a:pt x="5763" y="14832"/>
                  <a:pt x="5727" y="14808"/>
                </a:cubicBezTo>
                <a:cubicBezTo>
                  <a:pt x="5704" y="14796"/>
                  <a:pt x="5668" y="14784"/>
                  <a:pt x="5632" y="14772"/>
                </a:cubicBezTo>
                <a:cubicBezTo>
                  <a:pt x="5596" y="14761"/>
                  <a:pt x="5561" y="14737"/>
                  <a:pt x="5525" y="14725"/>
                </a:cubicBezTo>
                <a:cubicBezTo>
                  <a:pt x="5489" y="14713"/>
                  <a:pt x="5454" y="14701"/>
                  <a:pt x="5418" y="14689"/>
                </a:cubicBezTo>
                <a:cubicBezTo>
                  <a:pt x="5382" y="14677"/>
                  <a:pt x="5346" y="14665"/>
                  <a:pt x="5311" y="14653"/>
                </a:cubicBezTo>
                <a:cubicBezTo>
                  <a:pt x="5275" y="14642"/>
                  <a:pt x="5239" y="14630"/>
                  <a:pt x="5203" y="14618"/>
                </a:cubicBezTo>
                <a:cubicBezTo>
                  <a:pt x="5168" y="14606"/>
                  <a:pt x="5120" y="14594"/>
                  <a:pt x="5084" y="14582"/>
                </a:cubicBezTo>
                <a:cubicBezTo>
                  <a:pt x="5049" y="14570"/>
                  <a:pt x="5001" y="14558"/>
                  <a:pt x="4965" y="14546"/>
                </a:cubicBezTo>
                <a:cubicBezTo>
                  <a:pt x="4918" y="14534"/>
                  <a:pt x="4882" y="14522"/>
                  <a:pt x="4846" y="14522"/>
                </a:cubicBezTo>
                <a:cubicBezTo>
                  <a:pt x="4799" y="14511"/>
                  <a:pt x="4751" y="14499"/>
                  <a:pt x="4703" y="14487"/>
                </a:cubicBezTo>
                <a:cubicBezTo>
                  <a:pt x="4668" y="14475"/>
                  <a:pt x="4632" y="14475"/>
                  <a:pt x="4596" y="14463"/>
                </a:cubicBezTo>
                <a:cubicBezTo>
                  <a:pt x="4537" y="14451"/>
                  <a:pt x="4489" y="14439"/>
                  <a:pt x="4430" y="14439"/>
                </a:cubicBezTo>
                <a:cubicBezTo>
                  <a:pt x="4394" y="14427"/>
                  <a:pt x="4358" y="14427"/>
                  <a:pt x="4322" y="14415"/>
                </a:cubicBezTo>
                <a:cubicBezTo>
                  <a:pt x="4263" y="14403"/>
                  <a:pt x="4191" y="14403"/>
                  <a:pt x="4120" y="14391"/>
                </a:cubicBezTo>
                <a:cubicBezTo>
                  <a:pt x="4096" y="14391"/>
                  <a:pt x="4072" y="14380"/>
                  <a:pt x="4049" y="14380"/>
                </a:cubicBezTo>
                <a:cubicBezTo>
                  <a:pt x="4013" y="14380"/>
                  <a:pt x="3977" y="14380"/>
                  <a:pt x="3941" y="14368"/>
                </a:cubicBezTo>
                <a:cubicBezTo>
                  <a:pt x="5454" y="12034"/>
                  <a:pt x="6037" y="11141"/>
                  <a:pt x="6299" y="9891"/>
                </a:cubicBezTo>
                <a:cubicBezTo>
                  <a:pt x="6323" y="9819"/>
                  <a:pt x="6335" y="9736"/>
                  <a:pt x="6346" y="9653"/>
                </a:cubicBezTo>
                <a:cubicBezTo>
                  <a:pt x="6346" y="9653"/>
                  <a:pt x="6346" y="9653"/>
                  <a:pt x="6346" y="9641"/>
                </a:cubicBezTo>
                <a:cubicBezTo>
                  <a:pt x="6358" y="9629"/>
                  <a:pt x="6358" y="9605"/>
                  <a:pt x="6346" y="9593"/>
                </a:cubicBezTo>
                <a:cubicBezTo>
                  <a:pt x="6525" y="8236"/>
                  <a:pt x="5965" y="6783"/>
                  <a:pt x="4906" y="5890"/>
                </a:cubicBezTo>
                <a:cubicBezTo>
                  <a:pt x="4190" y="5292"/>
                  <a:pt x="3509" y="5177"/>
                  <a:pt x="3098" y="5177"/>
                </a:cubicBezTo>
                <a:cubicBezTo>
                  <a:pt x="2969" y="5177"/>
                  <a:pt x="2867" y="5188"/>
                  <a:pt x="2798" y="5200"/>
                </a:cubicBezTo>
                <a:cubicBezTo>
                  <a:pt x="2548" y="4593"/>
                  <a:pt x="2525" y="3926"/>
                  <a:pt x="3001" y="3116"/>
                </a:cubicBezTo>
                <a:cubicBezTo>
                  <a:pt x="3453" y="2342"/>
                  <a:pt x="5442" y="449"/>
                  <a:pt x="7001" y="247"/>
                </a:cubicBezTo>
                <a:cubicBezTo>
                  <a:pt x="7110" y="233"/>
                  <a:pt x="7217" y="226"/>
                  <a:pt x="7320" y="226"/>
                </a:cubicBezTo>
                <a:close/>
                <a:moveTo>
                  <a:pt x="3632" y="14570"/>
                </a:moveTo>
                <a:cubicBezTo>
                  <a:pt x="3644" y="14570"/>
                  <a:pt x="3656" y="14570"/>
                  <a:pt x="3668" y="14582"/>
                </a:cubicBezTo>
                <a:lnTo>
                  <a:pt x="3739" y="14582"/>
                </a:lnTo>
                <a:cubicBezTo>
                  <a:pt x="3894" y="14594"/>
                  <a:pt x="4060" y="14606"/>
                  <a:pt x="4251" y="14630"/>
                </a:cubicBezTo>
                <a:cubicBezTo>
                  <a:pt x="4263" y="14630"/>
                  <a:pt x="4263" y="14642"/>
                  <a:pt x="4287" y="14642"/>
                </a:cubicBezTo>
                <a:cubicBezTo>
                  <a:pt x="4299" y="14642"/>
                  <a:pt x="4322" y="14642"/>
                  <a:pt x="4346" y="14653"/>
                </a:cubicBezTo>
                <a:cubicBezTo>
                  <a:pt x="4382" y="14653"/>
                  <a:pt x="4406" y="14653"/>
                  <a:pt x="4430" y="14665"/>
                </a:cubicBezTo>
                <a:cubicBezTo>
                  <a:pt x="4441" y="14665"/>
                  <a:pt x="4465" y="14665"/>
                  <a:pt x="4477" y="14677"/>
                </a:cubicBezTo>
                <a:cubicBezTo>
                  <a:pt x="4513" y="14677"/>
                  <a:pt x="4549" y="14689"/>
                  <a:pt x="4584" y="14689"/>
                </a:cubicBezTo>
                <a:cubicBezTo>
                  <a:pt x="4584" y="14689"/>
                  <a:pt x="4596" y="14701"/>
                  <a:pt x="4608" y="14701"/>
                </a:cubicBezTo>
                <a:cubicBezTo>
                  <a:pt x="4656" y="14701"/>
                  <a:pt x="4692" y="14713"/>
                  <a:pt x="4727" y="14725"/>
                </a:cubicBezTo>
                <a:lnTo>
                  <a:pt x="4751" y="14725"/>
                </a:lnTo>
                <a:cubicBezTo>
                  <a:pt x="4799" y="14737"/>
                  <a:pt x="4846" y="14749"/>
                  <a:pt x="4882" y="14761"/>
                </a:cubicBezTo>
                <a:cubicBezTo>
                  <a:pt x="4894" y="14761"/>
                  <a:pt x="4906" y="14761"/>
                  <a:pt x="4906" y="14772"/>
                </a:cubicBezTo>
                <a:cubicBezTo>
                  <a:pt x="4953" y="14784"/>
                  <a:pt x="5001" y="14796"/>
                  <a:pt x="5037" y="14808"/>
                </a:cubicBezTo>
                <a:lnTo>
                  <a:pt x="5061" y="14808"/>
                </a:lnTo>
                <a:cubicBezTo>
                  <a:pt x="5108" y="14820"/>
                  <a:pt x="5156" y="14844"/>
                  <a:pt x="5203" y="14856"/>
                </a:cubicBezTo>
                <a:lnTo>
                  <a:pt x="5215" y="14856"/>
                </a:lnTo>
                <a:cubicBezTo>
                  <a:pt x="5263" y="14880"/>
                  <a:pt x="5311" y="14892"/>
                  <a:pt x="5358" y="14903"/>
                </a:cubicBezTo>
                <a:cubicBezTo>
                  <a:pt x="5358" y="14915"/>
                  <a:pt x="5370" y="14915"/>
                  <a:pt x="5370" y="14915"/>
                </a:cubicBezTo>
                <a:cubicBezTo>
                  <a:pt x="5418" y="14927"/>
                  <a:pt x="5465" y="14951"/>
                  <a:pt x="5513" y="14975"/>
                </a:cubicBezTo>
                <a:lnTo>
                  <a:pt x="5537" y="14975"/>
                </a:lnTo>
                <a:cubicBezTo>
                  <a:pt x="5573" y="14999"/>
                  <a:pt x="5620" y="15011"/>
                  <a:pt x="5668" y="15034"/>
                </a:cubicBezTo>
                <a:cubicBezTo>
                  <a:pt x="5680" y="15046"/>
                  <a:pt x="5680" y="15046"/>
                  <a:pt x="5692" y="15046"/>
                </a:cubicBezTo>
                <a:cubicBezTo>
                  <a:pt x="5739" y="15070"/>
                  <a:pt x="5775" y="15094"/>
                  <a:pt x="5823" y="15106"/>
                </a:cubicBezTo>
                <a:cubicBezTo>
                  <a:pt x="5823" y="15118"/>
                  <a:pt x="5835" y="15118"/>
                  <a:pt x="5846" y="15130"/>
                </a:cubicBezTo>
                <a:cubicBezTo>
                  <a:pt x="5882" y="15142"/>
                  <a:pt x="5930" y="15165"/>
                  <a:pt x="5965" y="15189"/>
                </a:cubicBezTo>
                <a:cubicBezTo>
                  <a:pt x="5977" y="15201"/>
                  <a:pt x="5989" y="15201"/>
                  <a:pt x="6001" y="15213"/>
                </a:cubicBezTo>
                <a:cubicBezTo>
                  <a:pt x="6037" y="15237"/>
                  <a:pt x="6085" y="15261"/>
                  <a:pt x="6120" y="15284"/>
                </a:cubicBezTo>
                <a:cubicBezTo>
                  <a:pt x="6132" y="15284"/>
                  <a:pt x="6144" y="15296"/>
                  <a:pt x="6156" y="15308"/>
                </a:cubicBezTo>
                <a:cubicBezTo>
                  <a:pt x="6192" y="15320"/>
                  <a:pt x="6227" y="15344"/>
                  <a:pt x="6263" y="15380"/>
                </a:cubicBezTo>
                <a:cubicBezTo>
                  <a:pt x="6275" y="15380"/>
                  <a:pt x="6287" y="15392"/>
                  <a:pt x="6299" y="15404"/>
                </a:cubicBezTo>
                <a:cubicBezTo>
                  <a:pt x="6335" y="15427"/>
                  <a:pt x="6370" y="15451"/>
                  <a:pt x="6406" y="15475"/>
                </a:cubicBezTo>
                <a:cubicBezTo>
                  <a:pt x="6418" y="15487"/>
                  <a:pt x="6430" y="15499"/>
                  <a:pt x="6442" y="15511"/>
                </a:cubicBezTo>
                <a:cubicBezTo>
                  <a:pt x="6477" y="15534"/>
                  <a:pt x="6513" y="15558"/>
                  <a:pt x="6537" y="15594"/>
                </a:cubicBezTo>
                <a:cubicBezTo>
                  <a:pt x="6549" y="15606"/>
                  <a:pt x="6573" y="15618"/>
                  <a:pt x="6585" y="15630"/>
                </a:cubicBezTo>
                <a:cubicBezTo>
                  <a:pt x="6608" y="15654"/>
                  <a:pt x="6644" y="15677"/>
                  <a:pt x="6668" y="15713"/>
                </a:cubicBezTo>
                <a:cubicBezTo>
                  <a:pt x="6692" y="15725"/>
                  <a:pt x="6704" y="15737"/>
                  <a:pt x="6716" y="15761"/>
                </a:cubicBezTo>
                <a:cubicBezTo>
                  <a:pt x="6739" y="15785"/>
                  <a:pt x="6775" y="15808"/>
                  <a:pt x="6799" y="15832"/>
                </a:cubicBezTo>
                <a:cubicBezTo>
                  <a:pt x="6811" y="15856"/>
                  <a:pt x="6835" y="15868"/>
                  <a:pt x="6847" y="15892"/>
                </a:cubicBezTo>
                <a:cubicBezTo>
                  <a:pt x="6870" y="15915"/>
                  <a:pt x="6894" y="15951"/>
                  <a:pt x="6918" y="15975"/>
                </a:cubicBezTo>
                <a:cubicBezTo>
                  <a:pt x="6930" y="15999"/>
                  <a:pt x="6954" y="16011"/>
                  <a:pt x="6966" y="16035"/>
                </a:cubicBezTo>
                <a:cubicBezTo>
                  <a:pt x="6989" y="16058"/>
                  <a:pt x="7013" y="16094"/>
                  <a:pt x="7037" y="16118"/>
                </a:cubicBezTo>
                <a:cubicBezTo>
                  <a:pt x="7049" y="16142"/>
                  <a:pt x="7061" y="16166"/>
                  <a:pt x="7085" y="16189"/>
                </a:cubicBezTo>
                <a:cubicBezTo>
                  <a:pt x="7097" y="16213"/>
                  <a:pt x="7120" y="16249"/>
                  <a:pt x="7144" y="16285"/>
                </a:cubicBezTo>
                <a:cubicBezTo>
                  <a:pt x="7156" y="16308"/>
                  <a:pt x="7168" y="16332"/>
                  <a:pt x="7192" y="16356"/>
                </a:cubicBezTo>
                <a:cubicBezTo>
                  <a:pt x="7204" y="16380"/>
                  <a:pt x="7228" y="16416"/>
                  <a:pt x="7239" y="16451"/>
                </a:cubicBezTo>
                <a:cubicBezTo>
                  <a:pt x="7251" y="16475"/>
                  <a:pt x="7275" y="16499"/>
                  <a:pt x="7287" y="16523"/>
                </a:cubicBezTo>
                <a:cubicBezTo>
                  <a:pt x="7299" y="16558"/>
                  <a:pt x="7323" y="16594"/>
                  <a:pt x="7335" y="16630"/>
                </a:cubicBezTo>
                <a:cubicBezTo>
                  <a:pt x="7347" y="16654"/>
                  <a:pt x="7359" y="16677"/>
                  <a:pt x="7370" y="16713"/>
                </a:cubicBezTo>
                <a:cubicBezTo>
                  <a:pt x="7382" y="16749"/>
                  <a:pt x="7406" y="16773"/>
                  <a:pt x="7418" y="16808"/>
                </a:cubicBezTo>
                <a:cubicBezTo>
                  <a:pt x="7430" y="16844"/>
                  <a:pt x="7442" y="16880"/>
                  <a:pt x="7454" y="16904"/>
                </a:cubicBezTo>
                <a:cubicBezTo>
                  <a:pt x="7466" y="16939"/>
                  <a:pt x="7478" y="16975"/>
                  <a:pt x="7489" y="17011"/>
                </a:cubicBezTo>
                <a:cubicBezTo>
                  <a:pt x="7501" y="17047"/>
                  <a:pt x="7513" y="17082"/>
                  <a:pt x="7525" y="17118"/>
                </a:cubicBezTo>
                <a:cubicBezTo>
                  <a:pt x="7537" y="17154"/>
                  <a:pt x="7549" y="17189"/>
                  <a:pt x="7561" y="17225"/>
                </a:cubicBezTo>
                <a:cubicBezTo>
                  <a:pt x="7561" y="17261"/>
                  <a:pt x="7573" y="17297"/>
                  <a:pt x="7585" y="17332"/>
                </a:cubicBezTo>
                <a:cubicBezTo>
                  <a:pt x="7597" y="17368"/>
                  <a:pt x="7609" y="17404"/>
                  <a:pt x="7609" y="17451"/>
                </a:cubicBezTo>
                <a:cubicBezTo>
                  <a:pt x="7620" y="17487"/>
                  <a:pt x="7620" y="17523"/>
                  <a:pt x="7632" y="17559"/>
                </a:cubicBezTo>
                <a:cubicBezTo>
                  <a:pt x="7644" y="17594"/>
                  <a:pt x="7644" y="17642"/>
                  <a:pt x="7656" y="17678"/>
                </a:cubicBezTo>
                <a:cubicBezTo>
                  <a:pt x="7656" y="17713"/>
                  <a:pt x="7668" y="17761"/>
                  <a:pt x="7668" y="17797"/>
                </a:cubicBezTo>
                <a:cubicBezTo>
                  <a:pt x="7680" y="17832"/>
                  <a:pt x="7680" y="17868"/>
                  <a:pt x="7680" y="17904"/>
                </a:cubicBezTo>
                <a:cubicBezTo>
                  <a:pt x="7668" y="17916"/>
                  <a:pt x="7656" y="17928"/>
                  <a:pt x="7644" y="17951"/>
                </a:cubicBezTo>
                <a:cubicBezTo>
                  <a:pt x="7632" y="17963"/>
                  <a:pt x="7620" y="17975"/>
                  <a:pt x="7597" y="17999"/>
                </a:cubicBezTo>
                <a:cubicBezTo>
                  <a:pt x="7585" y="18011"/>
                  <a:pt x="7561" y="18035"/>
                  <a:pt x="7549" y="18059"/>
                </a:cubicBezTo>
                <a:cubicBezTo>
                  <a:pt x="7537" y="18071"/>
                  <a:pt x="7513" y="18082"/>
                  <a:pt x="7501" y="18094"/>
                </a:cubicBezTo>
                <a:cubicBezTo>
                  <a:pt x="7489" y="18118"/>
                  <a:pt x="7466" y="18130"/>
                  <a:pt x="7454" y="18154"/>
                </a:cubicBezTo>
                <a:cubicBezTo>
                  <a:pt x="7442" y="18166"/>
                  <a:pt x="7430" y="18178"/>
                  <a:pt x="7418" y="18190"/>
                </a:cubicBezTo>
                <a:cubicBezTo>
                  <a:pt x="7394" y="18213"/>
                  <a:pt x="7382" y="18225"/>
                  <a:pt x="7359" y="18237"/>
                </a:cubicBezTo>
                <a:cubicBezTo>
                  <a:pt x="7347" y="18249"/>
                  <a:pt x="7335" y="18273"/>
                  <a:pt x="7323" y="18285"/>
                </a:cubicBezTo>
                <a:cubicBezTo>
                  <a:pt x="7311" y="18297"/>
                  <a:pt x="7299" y="18309"/>
                  <a:pt x="7275" y="18321"/>
                </a:cubicBezTo>
                <a:cubicBezTo>
                  <a:pt x="7263" y="18332"/>
                  <a:pt x="7251" y="18344"/>
                  <a:pt x="7239" y="18356"/>
                </a:cubicBezTo>
                <a:cubicBezTo>
                  <a:pt x="7228" y="18368"/>
                  <a:pt x="7216" y="18380"/>
                  <a:pt x="7204" y="18392"/>
                </a:cubicBezTo>
                <a:cubicBezTo>
                  <a:pt x="7192" y="18404"/>
                  <a:pt x="7180" y="18416"/>
                  <a:pt x="7168" y="18428"/>
                </a:cubicBezTo>
                <a:cubicBezTo>
                  <a:pt x="7156" y="18440"/>
                  <a:pt x="7132" y="18452"/>
                  <a:pt x="7120" y="18463"/>
                </a:cubicBezTo>
                <a:cubicBezTo>
                  <a:pt x="7108" y="18475"/>
                  <a:pt x="7108" y="18475"/>
                  <a:pt x="7097" y="18487"/>
                </a:cubicBezTo>
                <a:cubicBezTo>
                  <a:pt x="7073" y="18499"/>
                  <a:pt x="7061" y="18511"/>
                  <a:pt x="7049" y="18523"/>
                </a:cubicBezTo>
                <a:cubicBezTo>
                  <a:pt x="7037" y="18535"/>
                  <a:pt x="7025" y="18535"/>
                  <a:pt x="7025" y="18547"/>
                </a:cubicBezTo>
                <a:cubicBezTo>
                  <a:pt x="7001" y="18559"/>
                  <a:pt x="6989" y="18571"/>
                  <a:pt x="6978" y="18582"/>
                </a:cubicBezTo>
                <a:cubicBezTo>
                  <a:pt x="6966" y="18582"/>
                  <a:pt x="6966" y="18594"/>
                  <a:pt x="6954" y="18594"/>
                </a:cubicBezTo>
                <a:cubicBezTo>
                  <a:pt x="6942" y="18606"/>
                  <a:pt x="6918" y="18618"/>
                  <a:pt x="6906" y="18630"/>
                </a:cubicBezTo>
                <a:cubicBezTo>
                  <a:pt x="6906" y="18630"/>
                  <a:pt x="6894" y="18642"/>
                  <a:pt x="6882" y="18642"/>
                </a:cubicBezTo>
                <a:cubicBezTo>
                  <a:pt x="6870" y="18654"/>
                  <a:pt x="6858" y="18666"/>
                  <a:pt x="6835" y="18678"/>
                </a:cubicBezTo>
                <a:cubicBezTo>
                  <a:pt x="6835" y="18678"/>
                  <a:pt x="6835" y="18690"/>
                  <a:pt x="6823" y="18690"/>
                </a:cubicBezTo>
                <a:cubicBezTo>
                  <a:pt x="6811" y="18702"/>
                  <a:pt x="6787" y="18713"/>
                  <a:pt x="6775" y="18725"/>
                </a:cubicBezTo>
                <a:lnTo>
                  <a:pt x="6763" y="18725"/>
                </a:lnTo>
                <a:cubicBezTo>
                  <a:pt x="6739" y="18749"/>
                  <a:pt x="6716" y="18761"/>
                  <a:pt x="6704" y="18773"/>
                </a:cubicBezTo>
                <a:cubicBezTo>
                  <a:pt x="6632" y="18809"/>
                  <a:pt x="6573" y="18844"/>
                  <a:pt x="6513" y="18880"/>
                </a:cubicBezTo>
                <a:cubicBezTo>
                  <a:pt x="6442" y="18916"/>
                  <a:pt x="6370" y="18952"/>
                  <a:pt x="6299" y="18999"/>
                </a:cubicBezTo>
                <a:cubicBezTo>
                  <a:pt x="6092" y="19126"/>
                  <a:pt x="5810" y="19205"/>
                  <a:pt x="5512" y="19205"/>
                </a:cubicBezTo>
                <a:cubicBezTo>
                  <a:pt x="5193" y="19205"/>
                  <a:pt x="4856" y="19114"/>
                  <a:pt x="4572" y="18892"/>
                </a:cubicBezTo>
                <a:cubicBezTo>
                  <a:pt x="3489" y="18071"/>
                  <a:pt x="2477" y="17130"/>
                  <a:pt x="2286" y="15927"/>
                </a:cubicBezTo>
                <a:cubicBezTo>
                  <a:pt x="2239" y="15606"/>
                  <a:pt x="2251" y="15034"/>
                  <a:pt x="2263" y="14820"/>
                </a:cubicBezTo>
                <a:cubicBezTo>
                  <a:pt x="2286" y="14808"/>
                  <a:pt x="2310" y="14808"/>
                  <a:pt x="2346" y="14796"/>
                </a:cubicBezTo>
                <a:cubicBezTo>
                  <a:pt x="2608" y="14725"/>
                  <a:pt x="3096" y="14594"/>
                  <a:pt x="3501" y="14582"/>
                </a:cubicBezTo>
                <a:lnTo>
                  <a:pt x="3525" y="14582"/>
                </a:lnTo>
                <a:cubicBezTo>
                  <a:pt x="3549" y="14582"/>
                  <a:pt x="3560" y="14582"/>
                  <a:pt x="3584" y="14570"/>
                </a:cubicBezTo>
                <a:close/>
                <a:moveTo>
                  <a:pt x="16002" y="7462"/>
                </a:moveTo>
                <a:cubicBezTo>
                  <a:pt x="16514" y="7819"/>
                  <a:pt x="17098" y="8010"/>
                  <a:pt x="17907" y="8117"/>
                </a:cubicBezTo>
                <a:cubicBezTo>
                  <a:pt x="18003" y="8129"/>
                  <a:pt x="18110" y="8141"/>
                  <a:pt x="18229" y="8141"/>
                </a:cubicBezTo>
                <a:cubicBezTo>
                  <a:pt x="18503" y="8176"/>
                  <a:pt x="18824" y="8200"/>
                  <a:pt x="19122" y="8272"/>
                </a:cubicBezTo>
                <a:cubicBezTo>
                  <a:pt x="19122" y="8284"/>
                  <a:pt x="19122" y="8295"/>
                  <a:pt x="19122" y="8307"/>
                </a:cubicBezTo>
                <a:cubicBezTo>
                  <a:pt x="19122" y="8319"/>
                  <a:pt x="19122" y="8319"/>
                  <a:pt x="19122" y="8319"/>
                </a:cubicBezTo>
                <a:cubicBezTo>
                  <a:pt x="19122" y="8379"/>
                  <a:pt x="19122" y="8450"/>
                  <a:pt x="19110" y="8534"/>
                </a:cubicBezTo>
                <a:cubicBezTo>
                  <a:pt x="19110" y="8546"/>
                  <a:pt x="19110" y="8546"/>
                  <a:pt x="19110" y="8557"/>
                </a:cubicBezTo>
                <a:cubicBezTo>
                  <a:pt x="19110" y="8593"/>
                  <a:pt x="19110" y="8629"/>
                  <a:pt x="19098" y="8665"/>
                </a:cubicBezTo>
                <a:cubicBezTo>
                  <a:pt x="19098" y="8676"/>
                  <a:pt x="19098" y="8688"/>
                  <a:pt x="19098" y="8700"/>
                </a:cubicBezTo>
                <a:cubicBezTo>
                  <a:pt x="19098" y="8748"/>
                  <a:pt x="19086" y="8784"/>
                  <a:pt x="19086" y="8819"/>
                </a:cubicBezTo>
                <a:cubicBezTo>
                  <a:pt x="19086" y="8843"/>
                  <a:pt x="19074" y="8855"/>
                  <a:pt x="19074" y="8867"/>
                </a:cubicBezTo>
                <a:cubicBezTo>
                  <a:pt x="19074" y="8915"/>
                  <a:pt x="19062" y="8950"/>
                  <a:pt x="19050" y="8998"/>
                </a:cubicBezTo>
                <a:cubicBezTo>
                  <a:pt x="19050" y="9010"/>
                  <a:pt x="19050" y="9034"/>
                  <a:pt x="19039" y="9046"/>
                </a:cubicBezTo>
                <a:cubicBezTo>
                  <a:pt x="19039" y="9093"/>
                  <a:pt x="19027" y="9141"/>
                  <a:pt x="19015" y="9200"/>
                </a:cubicBezTo>
                <a:cubicBezTo>
                  <a:pt x="19003" y="9212"/>
                  <a:pt x="19003" y="9224"/>
                  <a:pt x="19003" y="9236"/>
                </a:cubicBezTo>
                <a:cubicBezTo>
                  <a:pt x="18967" y="9367"/>
                  <a:pt x="18931" y="9510"/>
                  <a:pt x="18872" y="9665"/>
                </a:cubicBezTo>
                <a:cubicBezTo>
                  <a:pt x="18872" y="9689"/>
                  <a:pt x="18860" y="9712"/>
                  <a:pt x="18848" y="9724"/>
                </a:cubicBezTo>
                <a:cubicBezTo>
                  <a:pt x="18836" y="9784"/>
                  <a:pt x="18812" y="9843"/>
                  <a:pt x="18789" y="9891"/>
                </a:cubicBezTo>
                <a:cubicBezTo>
                  <a:pt x="18777" y="9927"/>
                  <a:pt x="18765" y="9950"/>
                  <a:pt x="18753" y="9974"/>
                </a:cubicBezTo>
                <a:cubicBezTo>
                  <a:pt x="18729" y="10034"/>
                  <a:pt x="18705" y="10081"/>
                  <a:pt x="18681" y="10141"/>
                </a:cubicBezTo>
                <a:cubicBezTo>
                  <a:pt x="18669" y="10165"/>
                  <a:pt x="18658" y="10200"/>
                  <a:pt x="18646" y="10224"/>
                </a:cubicBezTo>
                <a:cubicBezTo>
                  <a:pt x="18610" y="10284"/>
                  <a:pt x="18586" y="10331"/>
                  <a:pt x="18562" y="10391"/>
                </a:cubicBezTo>
                <a:cubicBezTo>
                  <a:pt x="18538" y="10415"/>
                  <a:pt x="18527" y="10451"/>
                  <a:pt x="18515" y="10486"/>
                </a:cubicBezTo>
                <a:cubicBezTo>
                  <a:pt x="18479" y="10546"/>
                  <a:pt x="18443" y="10605"/>
                  <a:pt x="18408" y="10665"/>
                </a:cubicBezTo>
                <a:cubicBezTo>
                  <a:pt x="18396" y="10689"/>
                  <a:pt x="18372" y="10712"/>
                  <a:pt x="18360" y="10748"/>
                </a:cubicBezTo>
                <a:cubicBezTo>
                  <a:pt x="18300" y="10832"/>
                  <a:pt x="18253" y="10915"/>
                  <a:pt x="18181" y="11010"/>
                </a:cubicBezTo>
                <a:cubicBezTo>
                  <a:pt x="16479" y="13475"/>
                  <a:pt x="14014" y="16963"/>
                  <a:pt x="12204" y="18809"/>
                </a:cubicBezTo>
                <a:lnTo>
                  <a:pt x="12109" y="18904"/>
                </a:lnTo>
                <a:cubicBezTo>
                  <a:pt x="12002" y="19023"/>
                  <a:pt x="11883" y="19142"/>
                  <a:pt x="11764" y="19249"/>
                </a:cubicBezTo>
                <a:cubicBezTo>
                  <a:pt x="11716" y="19297"/>
                  <a:pt x="11680" y="19344"/>
                  <a:pt x="11633" y="19392"/>
                </a:cubicBezTo>
                <a:cubicBezTo>
                  <a:pt x="11561" y="19464"/>
                  <a:pt x="11502" y="19535"/>
                  <a:pt x="11430" y="19595"/>
                </a:cubicBezTo>
                <a:cubicBezTo>
                  <a:pt x="11371" y="19654"/>
                  <a:pt x="11323" y="19714"/>
                  <a:pt x="11264" y="19761"/>
                </a:cubicBezTo>
                <a:cubicBezTo>
                  <a:pt x="11216" y="19821"/>
                  <a:pt x="11157" y="19880"/>
                  <a:pt x="11097" y="19940"/>
                </a:cubicBezTo>
                <a:cubicBezTo>
                  <a:pt x="11038" y="19987"/>
                  <a:pt x="10990" y="20047"/>
                  <a:pt x="10930" y="20095"/>
                </a:cubicBezTo>
                <a:cubicBezTo>
                  <a:pt x="10883" y="20154"/>
                  <a:pt x="10823" y="20202"/>
                  <a:pt x="10764" y="20261"/>
                </a:cubicBezTo>
                <a:cubicBezTo>
                  <a:pt x="10716" y="20309"/>
                  <a:pt x="10657" y="20368"/>
                  <a:pt x="10609" y="20416"/>
                </a:cubicBezTo>
                <a:cubicBezTo>
                  <a:pt x="10549" y="20464"/>
                  <a:pt x="10502" y="20523"/>
                  <a:pt x="10442" y="20571"/>
                </a:cubicBezTo>
                <a:cubicBezTo>
                  <a:pt x="10395" y="20630"/>
                  <a:pt x="10347" y="20678"/>
                  <a:pt x="10287" y="20726"/>
                </a:cubicBezTo>
                <a:cubicBezTo>
                  <a:pt x="10240" y="20773"/>
                  <a:pt x="10180" y="20821"/>
                  <a:pt x="10133" y="20868"/>
                </a:cubicBezTo>
                <a:cubicBezTo>
                  <a:pt x="10073" y="20928"/>
                  <a:pt x="10026" y="20976"/>
                  <a:pt x="9978" y="21023"/>
                </a:cubicBezTo>
                <a:cubicBezTo>
                  <a:pt x="9918" y="21071"/>
                  <a:pt x="9871" y="21118"/>
                  <a:pt x="9823" y="21154"/>
                </a:cubicBezTo>
                <a:cubicBezTo>
                  <a:pt x="9775" y="21202"/>
                  <a:pt x="9716" y="21249"/>
                  <a:pt x="9668" y="21297"/>
                </a:cubicBezTo>
                <a:cubicBezTo>
                  <a:pt x="9621" y="21333"/>
                  <a:pt x="9573" y="21380"/>
                  <a:pt x="9514" y="21428"/>
                </a:cubicBezTo>
                <a:cubicBezTo>
                  <a:pt x="9466" y="21464"/>
                  <a:pt x="9418" y="21511"/>
                  <a:pt x="9371" y="21547"/>
                </a:cubicBezTo>
                <a:cubicBezTo>
                  <a:pt x="9323" y="21595"/>
                  <a:pt x="9264" y="21630"/>
                  <a:pt x="9216" y="21678"/>
                </a:cubicBezTo>
                <a:cubicBezTo>
                  <a:pt x="9168" y="21714"/>
                  <a:pt x="9121" y="21750"/>
                  <a:pt x="9073" y="21797"/>
                </a:cubicBezTo>
                <a:cubicBezTo>
                  <a:pt x="9025" y="21833"/>
                  <a:pt x="8978" y="21869"/>
                  <a:pt x="8930" y="21904"/>
                </a:cubicBezTo>
                <a:cubicBezTo>
                  <a:pt x="8883" y="21940"/>
                  <a:pt x="8835" y="21976"/>
                  <a:pt x="8787" y="22011"/>
                </a:cubicBezTo>
                <a:cubicBezTo>
                  <a:pt x="8740" y="22047"/>
                  <a:pt x="8692" y="22083"/>
                  <a:pt x="8644" y="22107"/>
                </a:cubicBezTo>
                <a:cubicBezTo>
                  <a:pt x="8597" y="22142"/>
                  <a:pt x="8549" y="22178"/>
                  <a:pt x="8502" y="22202"/>
                </a:cubicBezTo>
                <a:cubicBezTo>
                  <a:pt x="8454" y="22238"/>
                  <a:pt x="8406" y="22273"/>
                  <a:pt x="8359" y="22297"/>
                </a:cubicBezTo>
                <a:cubicBezTo>
                  <a:pt x="8323" y="22321"/>
                  <a:pt x="8275" y="22357"/>
                  <a:pt x="8228" y="22381"/>
                </a:cubicBezTo>
                <a:cubicBezTo>
                  <a:pt x="8180" y="22404"/>
                  <a:pt x="8132" y="22428"/>
                  <a:pt x="8085" y="22452"/>
                </a:cubicBezTo>
                <a:cubicBezTo>
                  <a:pt x="8049" y="22476"/>
                  <a:pt x="8001" y="22500"/>
                  <a:pt x="7954" y="22523"/>
                </a:cubicBezTo>
                <a:cubicBezTo>
                  <a:pt x="7918" y="22547"/>
                  <a:pt x="7870" y="22571"/>
                  <a:pt x="7823" y="22595"/>
                </a:cubicBezTo>
                <a:cubicBezTo>
                  <a:pt x="7775" y="22607"/>
                  <a:pt x="7740" y="22631"/>
                  <a:pt x="7692" y="22642"/>
                </a:cubicBezTo>
                <a:cubicBezTo>
                  <a:pt x="7644" y="22666"/>
                  <a:pt x="7609" y="22678"/>
                  <a:pt x="7561" y="22702"/>
                </a:cubicBezTo>
                <a:cubicBezTo>
                  <a:pt x="7513" y="22714"/>
                  <a:pt x="7478" y="22726"/>
                  <a:pt x="7442" y="22738"/>
                </a:cubicBezTo>
                <a:cubicBezTo>
                  <a:pt x="7406" y="22750"/>
                  <a:pt x="7382" y="22750"/>
                  <a:pt x="7347" y="22762"/>
                </a:cubicBezTo>
                <a:cubicBezTo>
                  <a:pt x="7216" y="22369"/>
                  <a:pt x="7192" y="21892"/>
                  <a:pt x="7263" y="21273"/>
                </a:cubicBezTo>
                <a:cubicBezTo>
                  <a:pt x="7370" y="20273"/>
                  <a:pt x="7168" y="19618"/>
                  <a:pt x="6561" y="19106"/>
                </a:cubicBezTo>
                <a:cubicBezTo>
                  <a:pt x="6585" y="19094"/>
                  <a:pt x="6597" y="19083"/>
                  <a:pt x="6620" y="19071"/>
                </a:cubicBezTo>
                <a:cubicBezTo>
                  <a:pt x="6966" y="18880"/>
                  <a:pt x="7287" y="18690"/>
                  <a:pt x="7882" y="18011"/>
                </a:cubicBezTo>
                <a:cubicBezTo>
                  <a:pt x="8180" y="17678"/>
                  <a:pt x="8704" y="17070"/>
                  <a:pt x="9323" y="16344"/>
                </a:cubicBezTo>
                <a:cubicBezTo>
                  <a:pt x="9359" y="16761"/>
                  <a:pt x="9478" y="17487"/>
                  <a:pt x="9918" y="17606"/>
                </a:cubicBezTo>
                <a:cubicBezTo>
                  <a:pt x="10002" y="17630"/>
                  <a:pt x="10085" y="17654"/>
                  <a:pt x="10180" y="17654"/>
                </a:cubicBezTo>
                <a:cubicBezTo>
                  <a:pt x="10907" y="17654"/>
                  <a:pt x="11907" y="16868"/>
                  <a:pt x="13228" y="15273"/>
                </a:cubicBezTo>
                <a:cubicBezTo>
                  <a:pt x="14752" y="13439"/>
                  <a:pt x="15419" y="12248"/>
                  <a:pt x="15336" y="11534"/>
                </a:cubicBezTo>
                <a:cubicBezTo>
                  <a:pt x="15312" y="11308"/>
                  <a:pt x="15205" y="11129"/>
                  <a:pt x="15026" y="11010"/>
                </a:cubicBezTo>
                <a:cubicBezTo>
                  <a:pt x="14668" y="10746"/>
                  <a:pt x="14303" y="10676"/>
                  <a:pt x="14024" y="10676"/>
                </a:cubicBezTo>
                <a:cubicBezTo>
                  <a:pt x="13951" y="10676"/>
                  <a:pt x="13883" y="10681"/>
                  <a:pt x="13824" y="10689"/>
                </a:cubicBezTo>
                <a:cubicBezTo>
                  <a:pt x="13871" y="10617"/>
                  <a:pt x="13919" y="10546"/>
                  <a:pt x="13978" y="10474"/>
                </a:cubicBezTo>
                <a:cubicBezTo>
                  <a:pt x="13990" y="10462"/>
                  <a:pt x="14014" y="10439"/>
                  <a:pt x="14026" y="10415"/>
                </a:cubicBezTo>
                <a:cubicBezTo>
                  <a:pt x="14086" y="10343"/>
                  <a:pt x="14133" y="10272"/>
                  <a:pt x="14193" y="10200"/>
                </a:cubicBezTo>
                <a:cubicBezTo>
                  <a:pt x="14657" y="9558"/>
                  <a:pt x="15074" y="8986"/>
                  <a:pt x="15383" y="8498"/>
                </a:cubicBezTo>
                <a:cubicBezTo>
                  <a:pt x="15395" y="8498"/>
                  <a:pt x="15395" y="8498"/>
                  <a:pt x="15395" y="8486"/>
                </a:cubicBezTo>
                <a:cubicBezTo>
                  <a:pt x="15443" y="8426"/>
                  <a:pt x="15479" y="8367"/>
                  <a:pt x="15526" y="8307"/>
                </a:cubicBezTo>
                <a:cubicBezTo>
                  <a:pt x="15526" y="8284"/>
                  <a:pt x="15538" y="8272"/>
                  <a:pt x="15550" y="8260"/>
                </a:cubicBezTo>
                <a:cubicBezTo>
                  <a:pt x="15598" y="8176"/>
                  <a:pt x="15645" y="8093"/>
                  <a:pt x="15693" y="8022"/>
                </a:cubicBezTo>
                <a:cubicBezTo>
                  <a:pt x="15717" y="7974"/>
                  <a:pt x="15752" y="7938"/>
                  <a:pt x="15764" y="7903"/>
                </a:cubicBezTo>
                <a:cubicBezTo>
                  <a:pt x="15788" y="7867"/>
                  <a:pt x="15800" y="7843"/>
                  <a:pt x="15812" y="7819"/>
                </a:cubicBezTo>
                <a:cubicBezTo>
                  <a:pt x="15848" y="7760"/>
                  <a:pt x="15883" y="7700"/>
                  <a:pt x="15907" y="7653"/>
                </a:cubicBezTo>
                <a:cubicBezTo>
                  <a:pt x="15907" y="7641"/>
                  <a:pt x="15907" y="7641"/>
                  <a:pt x="15919" y="7641"/>
                </a:cubicBezTo>
                <a:cubicBezTo>
                  <a:pt x="15943" y="7581"/>
                  <a:pt x="15967" y="7522"/>
                  <a:pt x="15991" y="7474"/>
                </a:cubicBezTo>
                <a:cubicBezTo>
                  <a:pt x="15991" y="7474"/>
                  <a:pt x="16002" y="7462"/>
                  <a:pt x="16002" y="7462"/>
                </a:cubicBezTo>
                <a:close/>
                <a:moveTo>
                  <a:pt x="19348" y="8319"/>
                </a:moveTo>
                <a:cubicBezTo>
                  <a:pt x="19384" y="8331"/>
                  <a:pt x="19431" y="8343"/>
                  <a:pt x="19467" y="8355"/>
                </a:cubicBezTo>
                <a:cubicBezTo>
                  <a:pt x="19479" y="8367"/>
                  <a:pt x="19491" y="8367"/>
                  <a:pt x="19503" y="8367"/>
                </a:cubicBezTo>
                <a:lnTo>
                  <a:pt x="19515" y="8367"/>
                </a:lnTo>
                <a:cubicBezTo>
                  <a:pt x="19562" y="8391"/>
                  <a:pt x="19598" y="8403"/>
                  <a:pt x="19646" y="8426"/>
                </a:cubicBezTo>
                <a:cubicBezTo>
                  <a:pt x="19658" y="8426"/>
                  <a:pt x="19658" y="8426"/>
                  <a:pt x="19670" y="8438"/>
                </a:cubicBezTo>
                <a:cubicBezTo>
                  <a:pt x="19717" y="8450"/>
                  <a:pt x="19765" y="8474"/>
                  <a:pt x="19801" y="8498"/>
                </a:cubicBezTo>
                <a:cubicBezTo>
                  <a:pt x="19812" y="8498"/>
                  <a:pt x="19812" y="8510"/>
                  <a:pt x="19824" y="8510"/>
                </a:cubicBezTo>
                <a:cubicBezTo>
                  <a:pt x="19860" y="8534"/>
                  <a:pt x="19896" y="8557"/>
                  <a:pt x="19932" y="8581"/>
                </a:cubicBezTo>
                <a:cubicBezTo>
                  <a:pt x="19943" y="8581"/>
                  <a:pt x="19943" y="8593"/>
                  <a:pt x="19955" y="8593"/>
                </a:cubicBezTo>
                <a:cubicBezTo>
                  <a:pt x="19955" y="8593"/>
                  <a:pt x="19967" y="8593"/>
                  <a:pt x="19967" y="8605"/>
                </a:cubicBezTo>
                <a:cubicBezTo>
                  <a:pt x="19991" y="8617"/>
                  <a:pt x="20015" y="8641"/>
                  <a:pt x="20039" y="8665"/>
                </a:cubicBezTo>
                <a:cubicBezTo>
                  <a:pt x="20051" y="8665"/>
                  <a:pt x="20062" y="8676"/>
                  <a:pt x="20062" y="8688"/>
                </a:cubicBezTo>
                <a:lnTo>
                  <a:pt x="20086" y="8700"/>
                </a:lnTo>
                <a:cubicBezTo>
                  <a:pt x="20110" y="8724"/>
                  <a:pt x="20122" y="8736"/>
                  <a:pt x="20146" y="8760"/>
                </a:cubicBezTo>
                <a:cubicBezTo>
                  <a:pt x="20158" y="8784"/>
                  <a:pt x="20170" y="8796"/>
                  <a:pt x="20182" y="8819"/>
                </a:cubicBezTo>
                <a:lnTo>
                  <a:pt x="20193" y="8819"/>
                </a:lnTo>
                <a:cubicBezTo>
                  <a:pt x="20205" y="8843"/>
                  <a:pt x="20217" y="8855"/>
                  <a:pt x="20229" y="8867"/>
                </a:cubicBezTo>
                <a:cubicBezTo>
                  <a:pt x="20253" y="8915"/>
                  <a:pt x="20277" y="8950"/>
                  <a:pt x="20301" y="8998"/>
                </a:cubicBezTo>
                <a:cubicBezTo>
                  <a:pt x="20622" y="9736"/>
                  <a:pt x="19943" y="10677"/>
                  <a:pt x="19443" y="11355"/>
                </a:cubicBezTo>
                <a:cubicBezTo>
                  <a:pt x="19360" y="11474"/>
                  <a:pt x="19289" y="11582"/>
                  <a:pt x="19217" y="11677"/>
                </a:cubicBezTo>
                <a:cubicBezTo>
                  <a:pt x="17729" y="13844"/>
                  <a:pt x="16133" y="15951"/>
                  <a:pt x="14455" y="17963"/>
                </a:cubicBezTo>
                <a:lnTo>
                  <a:pt x="14086" y="18392"/>
                </a:lnTo>
                <a:cubicBezTo>
                  <a:pt x="12693" y="20071"/>
                  <a:pt x="11240" y="21809"/>
                  <a:pt x="9454" y="22952"/>
                </a:cubicBezTo>
                <a:cubicBezTo>
                  <a:pt x="9207" y="23110"/>
                  <a:pt x="8665" y="23424"/>
                  <a:pt x="8174" y="23424"/>
                </a:cubicBezTo>
                <a:cubicBezTo>
                  <a:pt x="8074" y="23424"/>
                  <a:pt x="7975" y="23411"/>
                  <a:pt x="7882" y="23381"/>
                </a:cubicBezTo>
                <a:cubicBezTo>
                  <a:pt x="7692" y="23321"/>
                  <a:pt x="7549" y="23190"/>
                  <a:pt x="7442" y="22976"/>
                </a:cubicBezTo>
                <a:cubicBezTo>
                  <a:pt x="7466" y="22964"/>
                  <a:pt x="7489" y="22952"/>
                  <a:pt x="7513" y="22952"/>
                </a:cubicBezTo>
                <a:cubicBezTo>
                  <a:pt x="7549" y="22940"/>
                  <a:pt x="7597" y="22928"/>
                  <a:pt x="7632" y="22904"/>
                </a:cubicBezTo>
                <a:cubicBezTo>
                  <a:pt x="7680" y="22893"/>
                  <a:pt x="7728" y="22869"/>
                  <a:pt x="7775" y="22857"/>
                </a:cubicBezTo>
                <a:cubicBezTo>
                  <a:pt x="7823" y="22833"/>
                  <a:pt x="7870" y="22821"/>
                  <a:pt x="7906" y="22797"/>
                </a:cubicBezTo>
                <a:cubicBezTo>
                  <a:pt x="7954" y="22773"/>
                  <a:pt x="8001" y="22750"/>
                  <a:pt x="8049" y="22726"/>
                </a:cubicBezTo>
                <a:cubicBezTo>
                  <a:pt x="8097" y="22702"/>
                  <a:pt x="8144" y="22678"/>
                  <a:pt x="8180" y="22654"/>
                </a:cubicBezTo>
                <a:cubicBezTo>
                  <a:pt x="8228" y="22631"/>
                  <a:pt x="8287" y="22607"/>
                  <a:pt x="8335" y="22571"/>
                </a:cubicBezTo>
                <a:cubicBezTo>
                  <a:pt x="8371" y="22547"/>
                  <a:pt x="8418" y="22523"/>
                  <a:pt x="8466" y="22500"/>
                </a:cubicBezTo>
                <a:cubicBezTo>
                  <a:pt x="8513" y="22464"/>
                  <a:pt x="8561" y="22428"/>
                  <a:pt x="8621" y="22392"/>
                </a:cubicBezTo>
                <a:cubicBezTo>
                  <a:pt x="8656" y="22369"/>
                  <a:pt x="8704" y="22345"/>
                  <a:pt x="8752" y="22309"/>
                </a:cubicBezTo>
                <a:cubicBezTo>
                  <a:pt x="8799" y="22273"/>
                  <a:pt x="8859" y="22238"/>
                  <a:pt x="8906" y="22202"/>
                </a:cubicBezTo>
                <a:cubicBezTo>
                  <a:pt x="8954" y="22166"/>
                  <a:pt x="9002" y="22131"/>
                  <a:pt x="9037" y="22095"/>
                </a:cubicBezTo>
                <a:cubicBezTo>
                  <a:pt x="9097" y="22059"/>
                  <a:pt x="9144" y="22011"/>
                  <a:pt x="9204" y="21976"/>
                </a:cubicBezTo>
                <a:cubicBezTo>
                  <a:pt x="9252" y="21940"/>
                  <a:pt x="9299" y="21904"/>
                  <a:pt x="9335" y="21869"/>
                </a:cubicBezTo>
                <a:cubicBezTo>
                  <a:pt x="9394" y="21821"/>
                  <a:pt x="9454" y="21773"/>
                  <a:pt x="9502" y="21726"/>
                </a:cubicBezTo>
                <a:cubicBezTo>
                  <a:pt x="9549" y="21690"/>
                  <a:pt x="9597" y="21654"/>
                  <a:pt x="9645" y="21607"/>
                </a:cubicBezTo>
                <a:cubicBezTo>
                  <a:pt x="9704" y="21559"/>
                  <a:pt x="9752" y="21511"/>
                  <a:pt x="9811" y="21464"/>
                </a:cubicBezTo>
                <a:cubicBezTo>
                  <a:pt x="9859" y="21428"/>
                  <a:pt x="9906" y="21380"/>
                  <a:pt x="9954" y="21345"/>
                </a:cubicBezTo>
                <a:cubicBezTo>
                  <a:pt x="10014" y="21285"/>
                  <a:pt x="10073" y="21238"/>
                  <a:pt x="10133" y="21178"/>
                </a:cubicBezTo>
                <a:cubicBezTo>
                  <a:pt x="10180" y="21142"/>
                  <a:pt x="10216" y="21095"/>
                  <a:pt x="10264" y="21059"/>
                </a:cubicBezTo>
                <a:cubicBezTo>
                  <a:pt x="10323" y="20999"/>
                  <a:pt x="10383" y="20940"/>
                  <a:pt x="10454" y="20880"/>
                </a:cubicBezTo>
                <a:cubicBezTo>
                  <a:pt x="10490" y="20833"/>
                  <a:pt x="10537" y="20797"/>
                  <a:pt x="10585" y="20749"/>
                </a:cubicBezTo>
                <a:cubicBezTo>
                  <a:pt x="10645" y="20690"/>
                  <a:pt x="10716" y="20630"/>
                  <a:pt x="10776" y="20571"/>
                </a:cubicBezTo>
                <a:cubicBezTo>
                  <a:pt x="10823" y="20523"/>
                  <a:pt x="10871" y="20476"/>
                  <a:pt x="10918" y="20428"/>
                </a:cubicBezTo>
                <a:cubicBezTo>
                  <a:pt x="10978" y="20368"/>
                  <a:pt x="11049" y="20297"/>
                  <a:pt x="11121" y="20237"/>
                </a:cubicBezTo>
                <a:cubicBezTo>
                  <a:pt x="11157" y="20190"/>
                  <a:pt x="11204" y="20142"/>
                  <a:pt x="11240" y="20106"/>
                </a:cubicBezTo>
                <a:cubicBezTo>
                  <a:pt x="11323" y="20035"/>
                  <a:pt x="11395" y="19952"/>
                  <a:pt x="11466" y="19880"/>
                </a:cubicBezTo>
                <a:cubicBezTo>
                  <a:pt x="11502" y="19845"/>
                  <a:pt x="11550" y="19797"/>
                  <a:pt x="11585" y="19761"/>
                </a:cubicBezTo>
                <a:cubicBezTo>
                  <a:pt x="11669" y="19678"/>
                  <a:pt x="11752" y="19595"/>
                  <a:pt x="11835" y="19511"/>
                </a:cubicBezTo>
                <a:cubicBezTo>
                  <a:pt x="11859" y="19475"/>
                  <a:pt x="11895" y="19452"/>
                  <a:pt x="11931" y="19416"/>
                </a:cubicBezTo>
                <a:cubicBezTo>
                  <a:pt x="12038" y="19297"/>
                  <a:pt x="12157" y="19178"/>
                  <a:pt x="12276" y="19059"/>
                </a:cubicBezTo>
                <a:lnTo>
                  <a:pt x="12359" y="18963"/>
                </a:lnTo>
                <a:cubicBezTo>
                  <a:pt x="13157" y="18154"/>
                  <a:pt x="14086" y="17023"/>
                  <a:pt x="15014" y="15808"/>
                </a:cubicBezTo>
                <a:cubicBezTo>
                  <a:pt x="15133" y="15654"/>
                  <a:pt x="15252" y="15499"/>
                  <a:pt x="15371" y="15344"/>
                </a:cubicBezTo>
                <a:cubicBezTo>
                  <a:pt x="15383" y="15320"/>
                  <a:pt x="15395" y="15296"/>
                  <a:pt x="15407" y="15284"/>
                </a:cubicBezTo>
                <a:cubicBezTo>
                  <a:pt x="16383" y="13975"/>
                  <a:pt x="17348" y="12617"/>
                  <a:pt x="18157" y="11439"/>
                </a:cubicBezTo>
                <a:cubicBezTo>
                  <a:pt x="18229" y="11343"/>
                  <a:pt x="18300" y="11236"/>
                  <a:pt x="18372" y="11141"/>
                </a:cubicBezTo>
                <a:cubicBezTo>
                  <a:pt x="18431" y="11046"/>
                  <a:pt x="18491" y="10951"/>
                  <a:pt x="18550" y="10867"/>
                </a:cubicBezTo>
                <a:cubicBezTo>
                  <a:pt x="18562" y="10832"/>
                  <a:pt x="18586" y="10808"/>
                  <a:pt x="18598" y="10784"/>
                </a:cubicBezTo>
                <a:cubicBezTo>
                  <a:pt x="18634" y="10712"/>
                  <a:pt x="18669" y="10653"/>
                  <a:pt x="18705" y="10593"/>
                </a:cubicBezTo>
                <a:cubicBezTo>
                  <a:pt x="18717" y="10558"/>
                  <a:pt x="18741" y="10534"/>
                  <a:pt x="18753" y="10498"/>
                </a:cubicBezTo>
                <a:cubicBezTo>
                  <a:pt x="18789" y="10439"/>
                  <a:pt x="18812" y="10379"/>
                  <a:pt x="18848" y="10320"/>
                </a:cubicBezTo>
                <a:cubicBezTo>
                  <a:pt x="18860" y="10296"/>
                  <a:pt x="18872" y="10272"/>
                  <a:pt x="18884" y="10248"/>
                </a:cubicBezTo>
                <a:cubicBezTo>
                  <a:pt x="18919" y="10177"/>
                  <a:pt x="18943" y="10105"/>
                  <a:pt x="18979" y="10034"/>
                </a:cubicBezTo>
                <a:cubicBezTo>
                  <a:pt x="18979" y="10022"/>
                  <a:pt x="18991" y="10010"/>
                  <a:pt x="18991" y="9998"/>
                </a:cubicBezTo>
                <a:cubicBezTo>
                  <a:pt x="19027" y="9915"/>
                  <a:pt x="19050" y="9831"/>
                  <a:pt x="19086" y="9760"/>
                </a:cubicBezTo>
                <a:cubicBezTo>
                  <a:pt x="19086" y="9748"/>
                  <a:pt x="19086" y="9736"/>
                  <a:pt x="19098" y="9724"/>
                </a:cubicBezTo>
                <a:cubicBezTo>
                  <a:pt x="19122" y="9653"/>
                  <a:pt x="19134" y="9593"/>
                  <a:pt x="19158" y="9534"/>
                </a:cubicBezTo>
                <a:cubicBezTo>
                  <a:pt x="19158" y="9510"/>
                  <a:pt x="19170" y="9498"/>
                  <a:pt x="19170" y="9474"/>
                </a:cubicBezTo>
                <a:cubicBezTo>
                  <a:pt x="19193" y="9415"/>
                  <a:pt x="19205" y="9367"/>
                  <a:pt x="19217" y="9308"/>
                </a:cubicBezTo>
                <a:cubicBezTo>
                  <a:pt x="19217" y="9296"/>
                  <a:pt x="19229" y="9272"/>
                  <a:pt x="19229" y="9260"/>
                </a:cubicBezTo>
                <a:cubicBezTo>
                  <a:pt x="19241" y="9200"/>
                  <a:pt x="19253" y="9141"/>
                  <a:pt x="19265" y="9093"/>
                </a:cubicBezTo>
                <a:cubicBezTo>
                  <a:pt x="19265" y="9081"/>
                  <a:pt x="19277" y="9069"/>
                  <a:pt x="19277" y="9069"/>
                </a:cubicBezTo>
                <a:cubicBezTo>
                  <a:pt x="19300" y="8938"/>
                  <a:pt x="19312" y="8819"/>
                  <a:pt x="19324" y="8712"/>
                </a:cubicBezTo>
                <a:cubicBezTo>
                  <a:pt x="19324" y="8712"/>
                  <a:pt x="19324" y="8700"/>
                  <a:pt x="19324" y="8688"/>
                </a:cubicBezTo>
                <a:cubicBezTo>
                  <a:pt x="19336" y="8653"/>
                  <a:pt x="19336" y="8605"/>
                  <a:pt x="19336" y="8569"/>
                </a:cubicBezTo>
                <a:cubicBezTo>
                  <a:pt x="19336" y="8557"/>
                  <a:pt x="19336" y="8546"/>
                  <a:pt x="19336" y="8546"/>
                </a:cubicBezTo>
                <a:cubicBezTo>
                  <a:pt x="19348" y="8510"/>
                  <a:pt x="19348" y="8474"/>
                  <a:pt x="19348" y="8438"/>
                </a:cubicBezTo>
                <a:cubicBezTo>
                  <a:pt x="19348" y="8438"/>
                  <a:pt x="19348" y="8426"/>
                  <a:pt x="19348" y="8415"/>
                </a:cubicBezTo>
                <a:cubicBezTo>
                  <a:pt x="19348" y="8379"/>
                  <a:pt x="19348" y="8355"/>
                  <a:pt x="19348" y="8319"/>
                </a:cubicBezTo>
                <a:close/>
                <a:moveTo>
                  <a:pt x="7309" y="1"/>
                </a:moveTo>
                <a:cubicBezTo>
                  <a:pt x="7201" y="1"/>
                  <a:pt x="7091" y="7"/>
                  <a:pt x="6978" y="21"/>
                </a:cubicBezTo>
                <a:cubicBezTo>
                  <a:pt x="5418" y="235"/>
                  <a:pt x="3429" y="2021"/>
                  <a:pt x="2846" y="2938"/>
                </a:cubicBezTo>
                <a:cubicBezTo>
                  <a:pt x="2727" y="2929"/>
                  <a:pt x="2561" y="2920"/>
                  <a:pt x="2370" y="2920"/>
                </a:cubicBezTo>
                <a:cubicBezTo>
                  <a:pt x="1737" y="2920"/>
                  <a:pt x="821" y="3018"/>
                  <a:pt x="346" y="3557"/>
                </a:cubicBezTo>
                <a:cubicBezTo>
                  <a:pt x="84" y="3866"/>
                  <a:pt x="0" y="4259"/>
                  <a:pt x="108" y="4747"/>
                </a:cubicBezTo>
                <a:cubicBezTo>
                  <a:pt x="250" y="5390"/>
                  <a:pt x="977" y="5736"/>
                  <a:pt x="1501" y="5998"/>
                </a:cubicBezTo>
                <a:lnTo>
                  <a:pt x="1608" y="6045"/>
                </a:lnTo>
                <a:cubicBezTo>
                  <a:pt x="1715" y="6093"/>
                  <a:pt x="1810" y="6140"/>
                  <a:pt x="1917" y="6200"/>
                </a:cubicBezTo>
                <a:cubicBezTo>
                  <a:pt x="2727" y="6581"/>
                  <a:pt x="3644" y="7033"/>
                  <a:pt x="4180" y="7748"/>
                </a:cubicBezTo>
                <a:cubicBezTo>
                  <a:pt x="4394" y="8248"/>
                  <a:pt x="4418" y="8891"/>
                  <a:pt x="4287" y="9569"/>
                </a:cubicBezTo>
                <a:cubicBezTo>
                  <a:pt x="4287" y="9581"/>
                  <a:pt x="4287" y="9593"/>
                  <a:pt x="4287" y="9605"/>
                </a:cubicBezTo>
                <a:cubicBezTo>
                  <a:pt x="4215" y="9939"/>
                  <a:pt x="4132" y="10260"/>
                  <a:pt x="4013" y="10593"/>
                </a:cubicBezTo>
                <a:cubicBezTo>
                  <a:pt x="3810" y="11153"/>
                  <a:pt x="3549" y="11689"/>
                  <a:pt x="3251" y="12153"/>
                </a:cubicBezTo>
                <a:lnTo>
                  <a:pt x="3239" y="12177"/>
                </a:lnTo>
                <a:cubicBezTo>
                  <a:pt x="3084" y="12415"/>
                  <a:pt x="2929" y="12665"/>
                  <a:pt x="2787" y="12903"/>
                </a:cubicBezTo>
                <a:cubicBezTo>
                  <a:pt x="2441" y="13487"/>
                  <a:pt x="2155" y="14070"/>
                  <a:pt x="2048" y="14713"/>
                </a:cubicBezTo>
                <a:cubicBezTo>
                  <a:pt x="2048" y="14725"/>
                  <a:pt x="2048" y="14725"/>
                  <a:pt x="2048" y="14725"/>
                </a:cubicBezTo>
                <a:cubicBezTo>
                  <a:pt x="2048" y="14761"/>
                  <a:pt x="2001" y="15546"/>
                  <a:pt x="2060" y="15963"/>
                </a:cubicBezTo>
                <a:cubicBezTo>
                  <a:pt x="2263" y="17249"/>
                  <a:pt x="3322" y="18213"/>
                  <a:pt x="4430" y="19071"/>
                </a:cubicBezTo>
                <a:cubicBezTo>
                  <a:pt x="4763" y="19321"/>
                  <a:pt x="5144" y="19428"/>
                  <a:pt x="5513" y="19428"/>
                </a:cubicBezTo>
                <a:cubicBezTo>
                  <a:pt x="5823" y="19428"/>
                  <a:pt x="6120" y="19356"/>
                  <a:pt x="6346" y="19225"/>
                </a:cubicBezTo>
                <a:cubicBezTo>
                  <a:pt x="6942" y="19690"/>
                  <a:pt x="7144" y="20297"/>
                  <a:pt x="7037" y="21249"/>
                </a:cubicBezTo>
                <a:cubicBezTo>
                  <a:pt x="6966" y="21952"/>
                  <a:pt x="7001" y="22488"/>
                  <a:pt x="7180" y="22940"/>
                </a:cubicBezTo>
                <a:cubicBezTo>
                  <a:pt x="7311" y="23274"/>
                  <a:pt x="7525" y="23500"/>
                  <a:pt x="7823" y="23595"/>
                </a:cubicBezTo>
                <a:cubicBezTo>
                  <a:pt x="7930" y="23631"/>
                  <a:pt x="8049" y="23655"/>
                  <a:pt x="8168" y="23655"/>
                </a:cubicBezTo>
                <a:cubicBezTo>
                  <a:pt x="8692" y="23655"/>
                  <a:pt x="9252" y="23345"/>
                  <a:pt x="9573" y="23143"/>
                </a:cubicBezTo>
                <a:cubicBezTo>
                  <a:pt x="11395" y="21976"/>
                  <a:pt x="12847" y="20226"/>
                  <a:pt x="14264" y="18535"/>
                </a:cubicBezTo>
                <a:lnTo>
                  <a:pt x="14621" y="18106"/>
                </a:lnTo>
                <a:cubicBezTo>
                  <a:pt x="16300" y="16094"/>
                  <a:pt x="17907" y="13975"/>
                  <a:pt x="19396" y="11808"/>
                </a:cubicBezTo>
                <a:cubicBezTo>
                  <a:pt x="19467" y="11713"/>
                  <a:pt x="19551" y="11605"/>
                  <a:pt x="19634" y="11486"/>
                </a:cubicBezTo>
                <a:cubicBezTo>
                  <a:pt x="20158" y="10760"/>
                  <a:pt x="20884" y="9760"/>
                  <a:pt x="20503" y="8915"/>
                </a:cubicBezTo>
                <a:cubicBezTo>
                  <a:pt x="20503" y="8915"/>
                  <a:pt x="20503" y="8903"/>
                  <a:pt x="20503" y="8903"/>
                </a:cubicBezTo>
                <a:cubicBezTo>
                  <a:pt x="20479" y="8867"/>
                  <a:pt x="20455" y="8819"/>
                  <a:pt x="20432" y="8784"/>
                </a:cubicBezTo>
                <a:cubicBezTo>
                  <a:pt x="20420" y="8772"/>
                  <a:pt x="20420" y="8760"/>
                  <a:pt x="20408" y="8748"/>
                </a:cubicBezTo>
                <a:cubicBezTo>
                  <a:pt x="20408" y="8748"/>
                  <a:pt x="20408" y="8748"/>
                  <a:pt x="20408" y="8736"/>
                </a:cubicBezTo>
                <a:cubicBezTo>
                  <a:pt x="20396" y="8712"/>
                  <a:pt x="20372" y="8700"/>
                  <a:pt x="20360" y="8688"/>
                </a:cubicBezTo>
                <a:cubicBezTo>
                  <a:pt x="20348" y="8653"/>
                  <a:pt x="20324" y="8629"/>
                  <a:pt x="20301" y="8605"/>
                </a:cubicBezTo>
                <a:cubicBezTo>
                  <a:pt x="20301" y="8605"/>
                  <a:pt x="20289" y="8593"/>
                  <a:pt x="20289" y="8593"/>
                </a:cubicBezTo>
                <a:cubicBezTo>
                  <a:pt x="20289" y="8593"/>
                  <a:pt x="20289" y="8593"/>
                  <a:pt x="20289" y="8581"/>
                </a:cubicBezTo>
                <a:cubicBezTo>
                  <a:pt x="20253" y="8546"/>
                  <a:pt x="20217" y="8510"/>
                  <a:pt x="20170" y="8474"/>
                </a:cubicBezTo>
                <a:cubicBezTo>
                  <a:pt x="20170" y="8474"/>
                  <a:pt x="20158" y="8474"/>
                  <a:pt x="20158" y="8462"/>
                </a:cubicBezTo>
                <a:lnTo>
                  <a:pt x="20146" y="8462"/>
                </a:lnTo>
                <a:cubicBezTo>
                  <a:pt x="20110" y="8426"/>
                  <a:pt x="20062" y="8403"/>
                  <a:pt x="20027" y="8367"/>
                </a:cubicBezTo>
                <a:cubicBezTo>
                  <a:pt x="20015" y="8367"/>
                  <a:pt x="20015" y="8355"/>
                  <a:pt x="20003" y="8355"/>
                </a:cubicBezTo>
                <a:lnTo>
                  <a:pt x="19991" y="8355"/>
                </a:lnTo>
                <a:cubicBezTo>
                  <a:pt x="19967" y="8343"/>
                  <a:pt x="19943" y="8319"/>
                  <a:pt x="19920" y="8307"/>
                </a:cubicBezTo>
                <a:cubicBezTo>
                  <a:pt x="19896" y="8295"/>
                  <a:pt x="19884" y="8284"/>
                  <a:pt x="19860" y="8284"/>
                </a:cubicBezTo>
                <a:cubicBezTo>
                  <a:pt x="19848" y="8272"/>
                  <a:pt x="19848" y="8272"/>
                  <a:pt x="19836" y="8260"/>
                </a:cubicBezTo>
                <a:lnTo>
                  <a:pt x="19824" y="8260"/>
                </a:lnTo>
                <a:cubicBezTo>
                  <a:pt x="19812" y="8248"/>
                  <a:pt x="19789" y="8248"/>
                  <a:pt x="19765" y="8236"/>
                </a:cubicBezTo>
                <a:cubicBezTo>
                  <a:pt x="19765" y="8236"/>
                  <a:pt x="19765" y="8236"/>
                  <a:pt x="19753" y="8224"/>
                </a:cubicBezTo>
                <a:lnTo>
                  <a:pt x="19729" y="8224"/>
                </a:lnTo>
                <a:cubicBezTo>
                  <a:pt x="19717" y="8212"/>
                  <a:pt x="19693" y="8200"/>
                  <a:pt x="19681" y="8200"/>
                </a:cubicBezTo>
                <a:cubicBezTo>
                  <a:pt x="19670" y="8188"/>
                  <a:pt x="19670" y="8188"/>
                  <a:pt x="19658" y="8188"/>
                </a:cubicBezTo>
                <a:cubicBezTo>
                  <a:pt x="19634" y="8176"/>
                  <a:pt x="19610" y="8176"/>
                  <a:pt x="19586" y="8165"/>
                </a:cubicBezTo>
                <a:lnTo>
                  <a:pt x="19574" y="8165"/>
                </a:lnTo>
                <a:cubicBezTo>
                  <a:pt x="19562" y="8153"/>
                  <a:pt x="19551" y="8153"/>
                  <a:pt x="19527" y="8141"/>
                </a:cubicBezTo>
                <a:cubicBezTo>
                  <a:pt x="19491" y="8129"/>
                  <a:pt x="19443" y="8117"/>
                  <a:pt x="19396" y="8105"/>
                </a:cubicBezTo>
                <a:cubicBezTo>
                  <a:pt x="19360" y="8093"/>
                  <a:pt x="19324" y="8081"/>
                  <a:pt x="19289" y="8081"/>
                </a:cubicBezTo>
                <a:cubicBezTo>
                  <a:pt x="19277" y="8069"/>
                  <a:pt x="19265" y="8069"/>
                  <a:pt x="19253" y="8069"/>
                </a:cubicBezTo>
                <a:cubicBezTo>
                  <a:pt x="18908" y="7986"/>
                  <a:pt x="18562" y="7950"/>
                  <a:pt x="18253" y="7926"/>
                </a:cubicBezTo>
                <a:cubicBezTo>
                  <a:pt x="18134" y="7914"/>
                  <a:pt x="18027" y="7903"/>
                  <a:pt x="17931" y="7891"/>
                </a:cubicBezTo>
                <a:cubicBezTo>
                  <a:pt x="17134" y="7795"/>
                  <a:pt x="16574" y="7593"/>
                  <a:pt x="16074" y="7236"/>
                </a:cubicBezTo>
                <a:cubicBezTo>
                  <a:pt x="16300" y="6319"/>
                  <a:pt x="15800" y="5581"/>
                  <a:pt x="15336" y="5021"/>
                </a:cubicBezTo>
                <a:cubicBezTo>
                  <a:pt x="14824" y="4426"/>
                  <a:pt x="14145" y="3938"/>
                  <a:pt x="13490" y="3497"/>
                </a:cubicBezTo>
                <a:cubicBezTo>
                  <a:pt x="13347" y="3390"/>
                  <a:pt x="13204" y="3295"/>
                  <a:pt x="13062" y="3200"/>
                </a:cubicBezTo>
                <a:cubicBezTo>
                  <a:pt x="12823" y="3045"/>
                  <a:pt x="12597" y="2902"/>
                  <a:pt x="12371" y="2747"/>
                </a:cubicBezTo>
                <a:cubicBezTo>
                  <a:pt x="11442" y="2092"/>
                  <a:pt x="10407" y="1402"/>
                  <a:pt x="9121" y="580"/>
                </a:cubicBezTo>
                <a:cubicBezTo>
                  <a:pt x="8663" y="300"/>
                  <a:pt x="8052" y="1"/>
                  <a:pt x="7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233925" y="4085313"/>
            <a:ext cx="854375" cy="866313"/>
          </a:xfrm>
          <a:custGeom>
            <a:avLst/>
            <a:gdLst/>
            <a:ahLst/>
            <a:cxnLst/>
            <a:rect l="l" t="t" r="r" b="b"/>
            <a:pathLst>
              <a:path w="13670" h="13861" extrusionOk="0">
                <a:moveTo>
                  <a:pt x="13042" y="216"/>
                </a:moveTo>
                <a:cubicBezTo>
                  <a:pt x="13094" y="216"/>
                  <a:pt x="13149" y="232"/>
                  <a:pt x="13205" y="264"/>
                </a:cubicBezTo>
                <a:cubicBezTo>
                  <a:pt x="13288" y="312"/>
                  <a:pt x="13348" y="383"/>
                  <a:pt x="13372" y="455"/>
                </a:cubicBezTo>
                <a:cubicBezTo>
                  <a:pt x="13443" y="693"/>
                  <a:pt x="13407" y="907"/>
                  <a:pt x="13300" y="1098"/>
                </a:cubicBezTo>
                <a:cubicBezTo>
                  <a:pt x="13038" y="1514"/>
                  <a:pt x="12431" y="1776"/>
                  <a:pt x="11979" y="1871"/>
                </a:cubicBezTo>
                <a:cubicBezTo>
                  <a:pt x="11717" y="1931"/>
                  <a:pt x="11395" y="1955"/>
                  <a:pt x="11098" y="1967"/>
                </a:cubicBezTo>
                <a:cubicBezTo>
                  <a:pt x="10800" y="1979"/>
                  <a:pt x="10502" y="1990"/>
                  <a:pt x="10240" y="2038"/>
                </a:cubicBezTo>
                <a:cubicBezTo>
                  <a:pt x="9966" y="2086"/>
                  <a:pt x="9752" y="2181"/>
                  <a:pt x="9538" y="2336"/>
                </a:cubicBezTo>
                <a:cubicBezTo>
                  <a:pt x="9419" y="2252"/>
                  <a:pt x="9300" y="2169"/>
                  <a:pt x="9181" y="2086"/>
                </a:cubicBezTo>
                <a:cubicBezTo>
                  <a:pt x="9288" y="1919"/>
                  <a:pt x="9466" y="1729"/>
                  <a:pt x="9716" y="1633"/>
                </a:cubicBezTo>
                <a:cubicBezTo>
                  <a:pt x="10014" y="1538"/>
                  <a:pt x="10324" y="1514"/>
                  <a:pt x="10657" y="1502"/>
                </a:cubicBezTo>
                <a:cubicBezTo>
                  <a:pt x="10967" y="1490"/>
                  <a:pt x="11300" y="1467"/>
                  <a:pt x="11609" y="1371"/>
                </a:cubicBezTo>
                <a:cubicBezTo>
                  <a:pt x="11967" y="1252"/>
                  <a:pt x="12169" y="1002"/>
                  <a:pt x="12360" y="752"/>
                </a:cubicBezTo>
                <a:cubicBezTo>
                  <a:pt x="12538" y="526"/>
                  <a:pt x="12705" y="324"/>
                  <a:pt x="12967" y="228"/>
                </a:cubicBezTo>
                <a:cubicBezTo>
                  <a:pt x="12991" y="220"/>
                  <a:pt x="13016" y="216"/>
                  <a:pt x="13042" y="216"/>
                </a:cubicBezTo>
                <a:close/>
                <a:moveTo>
                  <a:pt x="5668" y="1193"/>
                </a:moveTo>
                <a:cubicBezTo>
                  <a:pt x="6645" y="1193"/>
                  <a:pt x="7704" y="1467"/>
                  <a:pt x="8585" y="1979"/>
                </a:cubicBezTo>
                <a:cubicBezTo>
                  <a:pt x="8728" y="2050"/>
                  <a:pt x="8859" y="2145"/>
                  <a:pt x="9002" y="2229"/>
                </a:cubicBezTo>
                <a:cubicBezTo>
                  <a:pt x="9050" y="2264"/>
                  <a:pt x="9109" y="2312"/>
                  <a:pt x="9157" y="2348"/>
                </a:cubicBezTo>
                <a:cubicBezTo>
                  <a:pt x="9204" y="2371"/>
                  <a:pt x="9252" y="2407"/>
                  <a:pt x="9300" y="2443"/>
                </a:cubicBezTo>
                <a:cubicBezTo>
                  <a:pt x="9323" y="2455"/>
                  <a:pt x="9347" y="2479"/>
                  <a:pt x="9371" y="2502"/>
                </a:cubicBezTo>
                <a:cubicBezTo>
                  <a:pt x="10431" y="3312"/>
                  <a:pt x="11419" y="4515"/>
                  <a:pt x="11669" y="5812"/>
                </a:cubicBezTo>
                <a:cubicBezTo>
                  <a:pt x="11848" y="6765"/>
                  <a:pt x="11788" y="8051"/>
                  <a:pt x="11098" y="8789"/>
                </a:cubicBezTo>
                <a:cubicBezTo>
                  <a:pt x="10874" y="9046"/>
                  <a:pt x="10473" y="9292"/>
                  <a:pt x="10021" y="9292"/>
                </a:cubicBezTo>
                <a:cubicBezTo>
                  <a:pt x="9991" y="9292"/>
                  <a:pt x="9961" y="9291"/>
                  <a:pt x="9931" y="9289"/>
                </a:cubicBezTo>
                <a:cubicBezTo>
                  <a:pt x="9835" y="9277"/>
                  <a:pt x="9728" y="9265"/>
                  <a:pt x="9645" y="9229"/>
                </a:cubicBezTo>
                <a:lnTo>
                  <a:pt x="9633" y="9229"/>
                </a:lnTo>
                <a:cubicBezTo>
                  <a:pt x="9574" y="9206"/>
                  <a:pt x="9514" y="9170"/>
                  <a:pt x="9466" y="9146"/>
                </a:cubicBezTo>
                <a:cubicBezTo>
                  <a:pt x="9454" y="9134"/>
                  <a:pt x="9443" y="9134"/>
                  <a:pt x="9431" y="9122"/>
                </a:cubicBezTo>
                <a:cubicBezTo>
                  <a:pt x="9407" y="9110"/>
                  <a:pt x="9383" y="9098"/>
                  <a:pt x="9359" y="9075"/>
                </a:cubicBezTo>
                <a:cubicBezTo>
                  <a:pt x="9347" y="9075"/>
                  <a:pt x="9335" y="9063"/>
                  <a:pt x="9323" y="9051"/>
                </a:cubicBezTo>
                <a:cubicBezTo>
                  <a:pt x="9288" y="9027"/>
                  <a:pt x="9264" y="9003"/>
                  <a:pt x="9228" y="8979"/>
                </a:cubicBezTo>
                <a:cubicBezTo>
                  <a:pt x="9204" y="8956"/>
                  <a:pt x="9181" y="8932"/>
                  <a:pt x="9169" y="8920"/>
                </a:cubicBezTo>
                <a:cubicBezTo>
                  <a:pt x="9157" y="8896"/>
                  <a:pt x="9133" y="8884"/>
                  <a:pt x="9121" y="8872"/>
                </a:cubicBezTo>
                <a:cubicBezTo>
                  <a:pt x="9097" y="8848"/>
                  <a:pt x="9085" y="8825"/>
                  <a:pt x="9062" y="8801"/>
                </a:cubicBezTo>
                <a:cubicBezTo>
                  <a:pt x="9050" y="8789"/>
                  <a:pt x="9038" y="8765"/>
                  <a:pt x="9026" y="8753"/>
                </a:cubicBezTo>
                <a:cubicBezTo>
                  <a:pt x="8990" y="8717"/>
                  <a:pt x="8966" y="8670"/>
                  <a:pt x="8931" y="8634"/>
                </a:cubicBezTo>
                <a:cubicBezTo>
                  <a:pt x="7799" y="6967"/>
                  <a:pt x="5132" y="5253"/>
                  <a:pt x="3216" y="4550"/>
                </a:cubicBezTo>
                <a:cubicBezTo>
                  <a:pt x="3144" y="4526"/>
                  <a:pt x="3085" y="4503"/>
                  <a:pt x="3013" y="4467"/>
                </a:cubicBezTo>
                <a:cubicBezTo>
                  <a:pt x="3001" y="4455"/>
                  <a:pt x="2977" y="4443"/>
                  <a:pt x="2954" y="4431"/>
                </a:cubicBezTo>
                <a:cubicBezTo>
                  <a:pt x="2918" y="4407"/>
                  <a:pt x="2882" y="4396"/>
                  <a:pt x="2846" y="4372"/>
                </a:cubicBezTo>
                <a:cubicBezTo>
                  <a:pt x="2823" y="4360"/>
                  <a:pt x="2799" y="4336"/>
                  <a:pt x="2775" y="4324"/>
                </a:cubicBezTo>
                <a:cubicBezTo>
                  <a:pt x="2739" y="4300"/>
                  <a:pt x="2704" y="4276"/>
                  <a:pt x="2680" y="4241"/>
                </a:cubicBezTo>
                <a:cubicBezTo>
                  <a:pt x="2656" y="4229"/>
                  <a:pt x="2644" y="4217"/>
                  <a:pt x="2632" y="4205"/>
                </a:cubicBezTo>
                <a:cubicBezTo>
                  <a:pt x="2585" y="4169"/>
                  <a:pt x="2537" y="4122"/>
                  <a:pt x="2501" y="4074"/>
                </a:cubicBezTo>
                <a:lnTo>
                  <a:pt x="2489" y="4074"/>
                </a:lnTo>
                <a:cubicBezTo>
                  <a:pt x="2394" y="3943"/>
                  <a:pt x="2311" y="3812"/>
                  <a:pt x="2263" y="3657"/>
                </a:cubicBezTo>
                <a:cubicBezTo>
                  <a:pt x="2156" y="3336"/>
                  <a:pt x="2180" y="2979"/>
                  <a:pt x="2346" y="2729"/>
                </a:cubicBezTo>
                <a:cubicBezTo>
                  <a:pt x="2763" y="2086"/>
                  <a:pt x="3739" y="1574"/>
                  <a:pt x="4251" y="1407"/>
                </a:cubicBezTo>
                <a:cubicBezTo>
                  <a:pt x="4692" y="1264"/>
                  <a:pt x="5168" y="1193"/>
                  <a:pt x="5668" y="1193"/>
                </a:cubicBezTo>
                <a:close/>
                <a:moveTo>
                  <a:pt x="2418" y="4312"/>
                </a:moveTo>
                <a:cubicBezTo>
                  <a:pt x="2418" y="4312"/>
                  <a:pt x="2418" y="4312"/>
                  <a:pt x="2430" y="4324"/>
                </a:cubicBezTo>
                <a:cubicBezTo>
                  <a:pt x="2454" y="4348"/>
                  <a:pt x="2489" y="4384"/>
                  <a:pt x="2525" y="4407"/>
                </a:cubicBezTo>
                <a:cubicBezTo>
                  <a:pt x="2549" y="4431"/>
                  <a:pt x="2561" y="4443"/>
                  <a:pt x="2585" y="4455"/>
                </a:cubicBezTo>
                <a:cubicBezTo>
                  <a:pt x="2608" y="4479"/>
                  <a:pt x="2644" y="4503"/>
                  <a:pt x="2680" y="4526"/>
                </a:cubicBezTo>
                <a:cubicBezTo>
                  <a:pt x="2704" y="4538"/>
                  <a:pt x="2727" y="4562"/>
                  <a:pt x="2751" y="4574"/>
                </a:cubicBezTo>
                <a:cubicBezTo>
                  <a:pt x="2787" y="4598"/>
                  <a:pt x="2823" y="4610"/>
                  <a:pt x="2858" y="4634"/>
                </a:cubicBezTo>
                <a:cubicBezTo>
                  <a:pt x="2882" y="4646"/>
                  <a:pt x="2906" y="4657"/>
                  <a:pt x="2930" y="4681"/>
                </a:cubicBezTo>
                <a:cubicBezTo>
                  <a:pt x="3001" y="4705"/>
                  <a:pt x="3061" y="4729"/>
                  <a:pt x="3132" y="4765"/>
                </a:cubicBezTo>
                <a:cubicBezTo>
                  <a:pt x="4990" y="5431"/>
                  <a:pt x="7657" y="7146"/>
                  <a:pt x="8752" y="8753"/>
                </a:cubicBezTo>
                <a:cubicBezTo>
                  <a:pt x="8788" y="8825"/>
                  <a:pt x="8835" y="8884"/>
                  <a:pt x="8883" y="8944"/>
                </a:cubicBezTo>
                <a:cubicBezTo>
                  <a:pt x="8907" y="8956"/>
                  <a:pt x="8919" y="8979"/>
                  <a:pt x="8942" y="9003"/>
                </a:cubicBezTo>
                <a:cubicBezTo>
                  <a:pt x="8978" y="9039"/>
                  <a:pt x="9002" y="9075"/>
                  <a:pt x="9038" y="9098"/>
                </a:cubicBezTo>
                <a:cubicBezTo>
                  <a:pt x="9062" y="9122"/>
                  <a:pt x="9085" y="9146"/>
                  <a:pt x="9109" y="9158"/>
                </a:cubicBezTo>
                <a:cubicBezTo>
                  <a:pt x="9145" y="9194"/>
                  <a:pt x="9181" y="9218"/>
                  <a:pt x="9216" y="9253"/>
                </a:cubicBezTo>
                <a:cubicBezTo>
                  <a:pt x="9240" y="9265"/>
                  <a:pt x="9252" y="9277"/>
                  <a:pt x="9264" y="9289"/>
                </a:cubicBezTo>
                <a:cubicBezTo>
                  <a:pt x="9323" y="9325"/>
                  <a:pt x="9383" y="9360"/>
                  <a:pt x="9443" y="9384"/>
                </a:cubicBezTo>
                <a:lnTo>
                  <a:pt x="9454" y="9384"/>
                </a:lnTo>
                <a:cubicBezTo>
                  <a:pt x="8847" y="10765"/>
                  <a:pt x="7514" y="11873"/>
                  <a:pt x="6954" y="12289"/>
                </a:cubicBezTo>
                <a:cubicBezTo>
                  <a:pt x="6466" y="12658"/>
                  <a:pt x="5918" y="13016"/>
                  <a:pt x="5192" y="13063"/>
                </a:cubicBezTo>
                <a:cubicBezTo>
                  <a:pt x="4978" y="13075"/>
                  <a:pt x="4751" y="13087"/>
                  <a:pt x="4525" y="13087"/>
                </a:cubicBezTo>
                <a:cubicBezTo>
                  <a:pt x="3954" y="13087"/>
                  <a:pt x="3370" y="13087"/>
                  <a:pt x="2882" y="13313"/>
                </a:cubicBezTo>
                <a:cubicBezTo>
                  <a:pt x="2811" y="13349"/>
                  <a:pt x="2751" y="13373"/>
                  <a:pt x="2680" y="13409"/>
                </a:cubicBezTo>
                <a:cubicBezTo>
                  <a:pt x="2463" y="13526"/>
                  <a:pt x="2247" y="13636"/>
                  <a:pt x="2025" y="13636"/>
                </a:cubicBezTo>
                <a:cubicBezTo>
                  <a:pt x="1954" y="13636"/>
                  <a:pt x="1883" y="13625"/>
                  <a:pt x="1811" y="13599"/>
                </a:cubicBezTo>
                <a:cubicBezTo>
                  <a:pt x="1537" y="13492"/>
                  <a:pt x="1489" y="13075"/>
                  <a:pt x="1465" y="12766"/>
                </a:cubicBezTo>
                <a:cubicBezTo>
                  <a:pt x="1453" y="12658"/>
                  <a:pt x="1442" y="12575"/>
                  <a:pt x="1418" y="12504"/>
                </a:cubicBezTo>
                <a:cubicBezTo>
                  <a:pt x="1299" y="11992"/>
                  <a:pt x="1072" y="11515"/>
                  <a:pt x="858" y="11039"/>
                </a:cubicBezTo>
                <a:cubicBezTo>
                  <a:pt x="537" y="10325"/>
                  <a:pt x="227" y="9646"/>
                  <a:pt x="239" y="8908"/>
                </a:cubicBezTo>
                <a:cubicBezTo>
                  <a:pt x="275" y="7027"/>
                  <a:pt x="1406" y="5467"/>
                  <a:pt x="2418" y="4312"/>
                </a:cubicBezTo>
                <a:close/>
                <a:moveTo>
                  <a:pt x="13044" y="1"/>
                </a:moveTo>
                <a:cubicBezTo>
                  <a:pt x="12993" y="1"/>
                  <a:pt x="12943" y="8"/>
                  <a:pt x="12895" y="26"/>
                </a:cubicBezTo>
                <a:cubicBezTo>
                  <a:pt x="12574" y="133"/>
                  <a:pt x="12383" y="371"/>
                  <a:pt x="12193" y="609"/>
                </a:cubicBezTo>
                <a:cubicBezTo>
                  <a:pt x="12002" y="847"/>
                  <a:pt x="11836" y="1062"/>
                  <a:pt x="11538" y="1157"/>
                </a:cubicBezTo>
                <a:cubicBezTo>
                  <a:pt x="11252" y="1252"/>
                  <a:pt x="10955" y="1264"/>
                  <a:pt x="10645" y="1276"/>
                </a:cubicBezTo>
                <a:cubicBezTo>
                  <a:pt x="10312" y="1300"/>
                  <a:pt x="9978" y="1312"/>
                  <a:pt x="9645" y="1431"/>
                </a:cubicBezTo>
                <a:cubicBezTo>
                  <a:pt x="9383" y="1514"/>
                  <a:pt x="9169" y="1705"/>
                  <a:pt x="9002" y="1967"/>
                </a:cubicBezTo>
                <a:cubicBezTo>
                  <a:pt x="8907" y="1907"/>
                  <a:pt x="8800" y="1836"/>
                  <a:pt x="8704" y="1788"/>
                </a:cubicBezTo>
                <a:cubicBezTo>
                  <a:pt x="7777" y="1257"/>
                  <a:pt x="6681" y="974"/>
                  <a:pt x="5651" y="974"/>
                </a:cubicBezTo>
                <a:cubicBezTo>
                  <a:pt x="5134" y="974"/>
                  <a:pt x="4634" y="1045"/>
                  <a:pt x="4180" y="1193"/>
                </a:cubicBezTo>
                <a:cubicBezTo>
                  <a:pt x="3620" y="1383"/>
                  <a:pt x="2608" y="1907"/>
                  <a:pt x="2156" y="2610"/>
                </a:cubicBezTo>
                <a:cubicBezTo>
                  <a:pt x="1965" y="2907"/>
                  <a:pt x="1918" y="3336"/>
                  <a:pt x="2049" y="3729"/>
                </a:cubicBezTo>
                <a:cubicBezTo>
                  <a:pt x="2096" y="3872"/>
                  <a:pt x="2180" y="4015"/>
                  <a:pt x="2263" y="4134"/>
                </a:cubicBezTo>
                <a:cubicBezTo>
                  <a:pt x="1227" y="5324"/>
                  <a:pt x="60" y="6932"/>
                  <a:pt x="13" y="8908"/>
                </a:cubicBezTo>
                <a:cubicBezTo>
                  <a:pt x="1" y="9694"/>
                  <a:pt x="334" y="10432"/>
                  <a:pt x="656" y="11134"/>
                </a:cubicBezTo>
                <a:cubicBezTo>
                  <a:pt x="870" y="11599"/>
                  <a:pt x="1084" y="12075"/>
                  <a:pt x="1203" y="12551"/>
                </a:cubicBezTo>
                <a:cubicBezTo>
                  <a:pt x="1215" y="12611"/>
                  <a:pt x="1227" y="12694"/>
                  <a:pt x="1239" y="12789"/>
                </a:cubicBezTo>
                <a:cubicBezTo>
                  <a:pt x="1275" y="13135"/>
                  <a:pt x="1334" y="13659"/>
                  <a:pt x="1727" y="13801"/>
                </a:cubicBezTo>
                <a:cubicBezTo>
                  <a:pt x="1823" y="13849"/>
                  <a:pt x="1930" y="13861"/>
                  <a:pt x="2025" y="13861"/>
                </a:cubicBezTo>
                <a:cubicBezTo>
                  <a:pt x="2299" y="13861"/>
                  <a:pt x="2561" y="13730"/>
                  <a:pt x="2787" y="13611"/>
                </a:cubicBezTo>
                <a:cubicBezTo>
                  <a:pt x="2846" y="13575"/>
                  <a:pt x="2906" y="13551"/>
                  <a:pt x="2977" y="13516"/>
                </a:cubicBezTo>
                <a:cubicBezTo>
                  <a:pt x="3418" y="13313"/>
                  <a:pt x="3978" y="13313"/>
                  <a:pt x="4525" y="13301"/>
                </a:cubicBezTo>
                <a:cubicBezTo>
                  <a:pt x="4751" y="13301"/>
                  <a:pt x="4990" y="13301"/>
                  <a:pt x="5204" y="13289"/>
                </a:cubicBezTo>
                <a:cubicBezTo>
                  <a:pt x="5990" y="13230"/>
                  <a:pt x="6573" y="12861"/>
                  <a:pt x="7097" y="12468"/>
                </a:cubicBezTo>
                <a:cubicBezTo>
                  <a:pt x="7669" y="12039"/>
                  <a:pt x="9038" y="10896"/>
                  <a:pt x="9657" y="9468"/>
                </a:cubicBezTo>
                <a:cubicBezTo>
                  <a:pt x="9740" y="9491"/>
                  <a:pt x="9824" y="9503"/>
                  <a:pt x="9919" y="9515"/>
                </a:cubicBezTo>
                <a:lnTo>
                  <a:pt x="10026" y="9515"/>
                </a:lnTo>
                <a:cubicBezTo>
                  <a:pt x="10538" y="9515"/>
                  <a:pt x="11002" y="9229"/>
                  <a:pt x="11264" y="8944"/>
                </a:cubicBezTo>
                <a:cubicBezTo>
                  <a:pt x="12014" y="8146"/>
                  <a:pt x="12074" y="6777"/>
                  <a:pt x="11883" y="5765"/>
                </a:cubicBezTo>
                <a:cubicBezTo>
                  <a:pt x="11669" y="4622"/>
                  <a:pt x="10859" y="3407"/>
                  <a:pt x="9716" y="2491"/>
                </a:cubicBezTo>
                <a:cubicBezTo>
                  <a:pt x="9895" y="2371"/>
                  <a:pt x="10074" y="2300"/>
                  <a:pt x="10276" y="2264"/>
                </a:cubicBezTo>
                <a:cubicBezTo>
                  <a:pt x="10526" y="2217"/>
                  <a:pt x="10824" y="2193"/>
                  <a:pt x="11098" y="2181"/>
                </a:cubicBezTo>
                <a:cubicBezTo>
                  <a:pt x="11419" y="2169"/>
                  <a:pt x="11740" y="2157"/>
                  <a:pt x="12026" y="2098"/>
                </a:cubicBezTo>
                <a:cubicBezTo>
                  <a:pt x="12550" y="1979"/>
                  <a:pt x="13193" y="1693"/>
                  <a:pt x="13491" y="1217"/>
                </a:cubicBezTo>
                <a:cubicBezTo>
                  <a:pt x="13634" y="967"/>
                  <a:pt x="13669" y="693"/>
                  <a:pt x="13586" y="395"/>
                </a:cubicBezTo>
                <a:cubicBezTo>
                  <a:pt x="13550" y="264"/>
                  <a:pt x="13443" y="145"/>
                  <a:pt x="13312" y="62"/>
                </a:cubicBezTo>
                <a:cubicBezTo>
                  <a:pt x="13222" y="24"/>
                  <a:pt x="13131" y="1"/>
                  <a:pt x="130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319600" y="91238"/>
            <a:ext cx="897500" cy="897500"/>
          </a:xfrm>
          <a:custGeom>
            <a:avLst/>
            <a:gdLst/>
            <a:ahLst/>
            <a:cxnLst/>
            <a:rect l="l" t="t" r="r" b="b"/>
            <a:pathLst>
              <a:path w="14360" h="14360" extrusionOk="0">
                <a:moveTo>
                  <a:pt x="7156" y="226"/>
                </a:moveTo>
                <a:cubicBezTo>
                  <a:pt x="7168" y="226"/>
                  <a:pt x="7203" y="226"/>
                  <a:pt x="7203" y="250"/>
                </a:cubicBezTo>
                <a:cubicBezTo>
                  <a:pt x="7263" y="655"/>
                  <a:pt x="7311" y="1072"/>
                  <a:pt x="7346" y="1548"/>
                </a:cubicBezTo>
                <a:cubicBezTo>
                  <a:pt x="7346" y="1584"/>
                  <a:pt x="7370" y="1619"/>
                  <a:pt x="7418" y="1643"/>
                </a:cubicBezTo>
                <a:cubicBezTo>
                  <a:pt x="7431" y="1648"/>
                  <a:pt x="7445" y="1650"/>
                  <a:pt x="7460" y="1650"/>
                </a:cubicBezTo>
                <a:cubicBezTo>
                  <a:pt x="7485" y="1650"/>
                  <a:pt x="7510" y="1642"/>
                  <a:pt x="7525" y="1619"/>
                </a:cubicBezTo>
                <a:cubicBezTo>
                  <a:pt x="7715" y="1465"/>
                  <a:pt x="7977" y="1262"/>
                  <a:pt x="8251" y="1072"/>
                </a:cubicBezTo>
                <a:cubicBezTo>
                  <a:pt x="8255" y="1068"/>
                  <a:pt x="8258" y="1067"/>
                  <a:pt x="8262" y="1067"/>
                </a:cubicBezTo>
                <a:cubicBezTo>
                  <a:pt x="8271" y="1067"/>
                  <a:pt x="8282" y="1075"/>
                  <a:pt x="8299" y="1084"/>
                </a:cubicBezTo>
                <a:cubicBezTo>
                  <a:pt x="8311" y="1096"/>
                  <a:pt x="8311" y="1107"/>
                  <a:pt x="8299" y="1131"/>
                </a:cubicBezTo>
                <a:cubicBezTo>
                  <a:pt x="8061" y="1488"/>
                  <a:pt x="7775" y="1834"/>
                  <a:pt x="7501" y="2167"/>
                </a:cubicBezTo>
                <a:lnTo>
                  <a:pt x="7418" y="2262"/>
                </a:lnTo>
                <a:cubicBezTo>
                  <a:pt x="7406" y="2286"/>
                  <a:pt x="7394" y="2322"/>
                  <a:pt x="7394" y="2346"/>
                </a:cubicBezTo>
                <a:cubicBezTo>
                  <a:pt x="7406" y="2584"/>
                  <a:pt x="7418" y="2834"/>
                  <a:pt x="7418" y="3108"/>
                </a:cubicBezTo>
                <a:cubicBezTo>
                  <a:pt x="7418" y="3155"/>
                  <a:pt x="7453" y="3191"/>
                  <a:pt x="7489" y="3215"/>
                </a:cubicBezTo>
                <a:cubicBezTo>
                  <a:pt x="7499" y="3218"/>
                  <a:pt x="7509" y="3220"/>
                  <a:pt x="7520" y="3220"/>
                </a:cubicBezTo>
                <a:cubicBezTo>
                  <a:pt x="7550" y="3220"/>
                  <a:pt x="7582" y="3208"/>
                  <a:pt x="7608" y="3191"/>
                </a:cubicBezTo>
                <a:cubicBezTo>
                  <a:pt x="7894" y="2941"/>
                  <a:pt x="8251" y="2643"/>
                  <a:pt x="8620" y="2358"/>
                </a:cubicBezTo>
                <a:cubicBezTo>
                  <a:pt x="8626" y="2352"/>
                  <a:pt x="8635" y="2349"/>
                  <a:pt x="8644" y="2349"/>
                </a:cubicBezTo>
                <a:cubicBezTo>
                  <a:pt x="8653" y="2349"/>
                  <a:pt x="8662" y="2352"/>
                  <a:pt x="8668" y="2358"/>
                </a:cubicBezTo>
                <a:cubicBezTo>
                  <a:pt x="8680" y="2381"/>
                  <a:pt x="8680" y="2393"/>
                  <a:pt x="8668" y="2405"/>
                </a:cubicBezTo>
                <a:cubicBezTo>
                  <a:pt x="8323" y="2893"/>
                  <a:pt x="7930" y="3346"/>
                  <a:pt x="7549" y="3786"/>
                </a:cubicBezTo>
                <a:lnTo>
                  <a:pt x="7465" y="3870"/>
                </a:lnTo>
                <a:cubicBezTo>
                  <a:pt x="7453" y="3893"/>
                  <a:pt x="7442" y="3917"/>
                  <a:pt x="7442" y="3953"/>
                </a:cubicBezTo>
                <a:lnTo>
                  <a:pt x="7442" y="4024"/>
                </a:lnTo>
                <a:cubicBezTo>
                  <a:pt x="7442" y="4179"/>
                  <a:pt x="7453" y="4322"/>
                  <a:pt x="7453" y="4465"/>
                </a:cubicBezTo>
                <a:lnTo>
                  <a:pt x="7453" y="4525"/>
                </a:lnTo>
                <a:cubicBezTo>
                  <a:pt x="7465" y="5084"/>
                  <a:pt x="7477" y="5679"/>
                  <a:pt x="7453" y="6251"/>
                </a:cubicBezTo>
                <a:cubicBezTo>
                  <a:pt x="7453" y="6299"/>
                  <a:pt x="7477" y="6334"/>
                  <a:pt x="7525" y="6358"/>
                </a:cubicBezTo>
                <a:cubicBezTo>
                  <a:pt x="7538" y="6367"/>
                  <a:pt x="7553" y="6370"/>
                  <a:pt x="7569" y="6370"/>
                </a:cubicBezTo>
                <a:cubicBezTo>
                  <a:pt x="7598" y="6370"/>
                  <a:pt x="7629" y="6357"/>
                  <a:pt x="7644" y="6334"/>
                </a:cubicBezTo>
                <a:cubicBezTo>
                  <a:pt x="7906" y="6060"/>
                  <a:pt x="8192" y="5787"/>
                  <a:pt x="8465" y="5537"/>
                </a:cubicBezTo>
                <a:cubicBezTo>
                  <a:pt x="8608" y="5394"/>
                  <a:pt x="8751" y="5263"/>
                  <a:pt x="8894" y="5132"/>
                </a:cubicBezTo>
                <a:lnTo>
                  <a:pt x="8918" y="5108"/>
                </a:lnTo>
                <a:cubicBezTo>
                  <a:pt x="8930" y="5084"/>
                  <a:pt x="8942" y="5060"/>
                  <a:pt x="8954" y="5036"/>
                </a:cubicBezTo>
                <a:lnTo>
                  <a:pt x="8954" y="4941"/>
                </a:lnTo>
                <a:cubicBezTo>
                  <a:pt x="9001" y="4441"/>
                  <a:pt x="9049" y="3929"/>
                  <a:pt x="9132" y="3429"/>
                </a:cubicBezTo>
                <a:cubicBezTo>
                  <a:pt x="9132" y="3417"/>
                  <a:pt x="9156" y="3405"/>
                  <a:pt x="9168" y="3405"/>
                </a:cubicBezTo>
                <a:cubicBezTo>
                  <a:pt x="9192" y="3405"/>
                  <a:pt x="9204" y="3417"/>
                  <a:pt x="9204" y="3429"/>
                </a:cubicBezTo>
                <a:cubicBezTo>
                  <a:pt x="9263" y="3810"/>
                  <a:pt x="9299" y="4179"/>
                  <a:pt x="9323" y="4453"/>
                </a:cubicBezTo>
                <a:cubicBezTo>
                  <a:pt x="9335" y="4501"/>
                  <a:pt x="9358" y="4536"/>
                  <a:pt x="9394" y="4548"/>
                </a:cubicBezTo>
                <a:cubicBezTo>
                  <a:pt x="9407" y="4552"/>
                  <a:pt x="9420" y="4553"/>
                  <a:pt x="9432" y="4553"/>
                </a:cubicBezTo>
                <a:cubicBezTo>
                  <a:pt x="9466" y="4553"/>
                  <a:pt x="9496" y="4542"/>
                  <a:pt x="9513" y="4525"/>
                </a:cubicBezTo>
                <a:cubicBezTo>
                  <a:pt x="9644" y="4405"/>
                  <a:pt x="9775" y="4274"/>
                  <a:pt x="9906" y="4155"/>
                </a:cubicBezTo>
                <a:cubicBezTo>
                  <a:pt x="9930" y="4144"/>
                  <a:pt x="9942" y="4120"/>
                  <a:pt x="9942" y="4084"/>
                </a:cubicBezTo>
                <a:lnTo>
                  <a:pt x="9954" y="3965"/>
                </a:lnTo>
                <a:cubicBezTo>
                  <a:pt x="9989" y="3608"/>
                  <a:pt x="10037" y="3239"/>
                  <a:pt x="10120" y="2881"/>
                </a:cubicBezTo>
                <a:cubicBezTo>
                  <a:pt x="10126" y="2871"/>
                  <a:pt x="10141" y="2865"/>
                  <a:pt x="10156" y="2865"/>
                </a:cubicBezTo>
                <a:cubicBezTo>
                  <a:pt x="10174" y="2865"/>
                  <a:pt x="10192" y="2874"/>
                  <a:pt x="10192" y="2893"/>
                </a:cubicBezTo>
                <a:cubicBezTo>
                  <a:pt x="10239" y="3084"/>
                  <a:pt x="10275" y="3298"/>
                  <a:pt x="10311" y="3560"/>
                </a:cubicBezTo>
                <a:cubicBezTo>
                  <a:pt x="10311" y="3608"/>
                  <a:pt x="10335" y="3643"/>
                  <a:pt x="10382" y="3655"/>
                </a:cubicBezTo>
                <a:cubicBezTo>
                  <a:pt x="10395" y="3660"/>
                  <a:pt x="10408" y="3662"/>
                  <a:pt x="10422" y="3662"/>
                </a:cubicBezTo>
                <a:cubicBezTo>
                  <a:pt x="10444" y="3662"/>
                  <a:pt x="10467" y="3654"/>
                  <a:pt x="10490" y="3632"/>
                </a:cubicBezTo>
                <a:cubicBezTo>
                  <a:pt x="10787" y="3382"/>
                  <a:pt x="11037" y="3179"/>
                  <a:pt x="11287" y="3001"/>
                </a:cubicBezTo>
                <a:cubicBezTo>
                  <a:pt x="11292" y="2996"/>
                  <a:pt x="11299" y="2993"/>
                  <a:pt x="11306" y="2993"/>
                </a:cubicBezTo>
                <a:cubicBezTo>
                  <a:pt x="11317" y="2993"/>
                  <a:pt x="11328" y="2998"/>
                  <a:pt x="11335" y="3012"/>
                </a:cubicBezTo>
                <a:cubicBezTo>
                  <a:pt x="11347" y="3024"/>
                  <a:pt x="11347" y="3036"/>
                  <a:pt x="11335" y="3060"/>
                </a:cubicBezTo>
                <a:cubicBezTo>
                  <a:pt x="11168" y="3310"/>
                  <a:pt x="10966" y="3572"/>
                  <a:pt x="10716" y="3870"/>
                </a:cubicBezTo>
                <a:cubicBezTo>
                  <a:pt x="10692" y="3905"/>
                  <a:pt x="10680" y="3941"/>
                  <a:pt x="10692" y="3977"/>
                </a:cubicBezTo>
                <a:cubicBezTo>
                  <a:pt x="10716" y="4024"/>
                  <a:pt x="10751" y="4048"/>
                  <a:pt x="10787" y="4048"/>
                </a:cubicBezTo>
                <a:cubicBezTo>
                  <a:pt x="10954" y="4072"/>
                  <a:pt x="11216" y="4108"/>
                  <a:pt x="11466" y="4167"/>
                </a:cubicBezTo>
                <a:cubicBezTo>
                  <a:pt x="11490" y="4167"/>
                  <a:pt x="11502" y="4179"/>
                  <a:pt x="11502" y="4203"/>
                </a:cubicBezTo>
                <a:cubicBezTo>
                  <a:pt x="11502" y="4215"/>
                  <a:pt x="11490" y="4239"/>
                  <a:pt x="11478" y="4239"/>
                </a:cubicBezTo>
                <a:cubicBezTo>
                  <a:pt x="11109" y="4322"/>
                  <a:pt x="10740" y="4370"/>
                  <a:pt x="10382" y="4405"/>
                </a:cubicBezTo>
                <a:lnTo>
                  <a:pt x="10275" y="4417"/>
                </a:lnTo>
                <a:cubicBezTo>
                  <a:pt x="10251" y="4417"/>
                  <a:pt x="10228" y="4429"/>
                  <a:pt x="10216" y="4453"/>
                </a:cubicBezTo>
                <a:cubicBezTo>
                  <a:pt x="10097" y="4584"/>
                  <a:pt x="9966" y="4715"/>
                  <a:pt x="9847" y="4846"/>
                </a:cubicBezTo>
                <a:cubicBezTo>
                  <a:pt x="9823" y="4882"/>
                  <a:pt x="9811" y="4917"/>
                  <a:pt x="9823" y="4965"/>
                </a:cubicBezTo>
                <a:cubicBezTo>
                  <a:pt x="9847" y="5001"/>
                  <a:pt x="9882" y="5025"/>
                  <a:pt x="9918" y="5036"/>
                </a:cubicBezTo>
                <a:cubicBezTo>
                  <a:pt x="10192" y="5060"/>
                  <a:pt x="10561" y="5096"/>
                  <a:pt x="10930" y="5156"/>
                </a:cubicBezTo>
                <a:cubicBezTo>
                  <a:pt x="10942" y="5156"/>
                  <a:pt x="10954" y="5167"/>
                  <a:pt x="10954" y="5191"/>
                </a:cubicBezTo>
                <a:cubicBezTo>
                  <a:pt x="10954" y="5203"/>
                  <a:pt x="10942" y="5227"/>
                  <a:pt x="10930" y="5227"/>
                </a:cubicBezTo>
                <a:cubicBezTo>
                  <a:pt x="10442" y="5310"/>
                  <a:pt x="9930" y="5358"/>
                  <a:pt x="9454" y="5394"/>
                </a:cubicBezTo>
                <a:lnTo>
                  <a:pt x="9358" y="5406"/>
                </a:lnTo>
                <a:cubicBezTo>
                  <a:pt x="9335" y="5406"/>
                  <a:pt x="9299" y="5417"/>
                  <a:pt x="9287" y="5441"/>
                </a:cubicBezTo>
                <a:lnTo>
                  <a:pt x="9251" y="5477"/>
                </a:lnTo>
                <a:cubicBezTo>
                  <a:pt x="9168" y="5572"/>
                  <a:pt x="9085" y="5656"/>
                  <a:pt x="9001" y="5739"/>
                </a:cubicBezTo>
                <a:lnTo>
                  <a:pt x="8966" y="5787"/>
                </a:lnTo>
                <a:cubicBezTo>
                  <a:pt x="8668" y="6096"/>
                  <a:pt x="8358" y="6418"/>
                  <a:pt x="8037" y="6727"/>
                </a:cubicBezTo>
                <a:cubicBezTo>
                  <a:pt x="8001" y="6751"/>
                  <a:pt x="7989" y="6799"/>
                  <a:pt x="8001" y="6846"/>
                </a:cubicBezTo>
                <a:cubicBezTo>
                  <a:pt x="8025" y="6894"/>
                  <a:pt x="8061" y="6918"/>
                  <a:pt x="8108" y="6918"/>
                </a:cubicBezTo>
                <a:cubicBezTo>
                  <a:pt x="8255" y="6914"/>
                  <a:pt x="8401" y="6913"/>
                  <a:pt x="8548" y="6913"/>
                </a:cubicBezTo>
                <a:cubicBezTo>
                  <a:pt x="8901" y="6913"/>
                  <a:pt x="9255" y="6921"/>
                  <a:pt x="9608" y="6930"/>
                </a:cubicBezTo>
                <a:cubicBezTo>
                  <a:pt x="9847" y="6930"/>
                  <a:pt x="10085" y="6941"/>
                  <a:pt x="10323" y="6941"/>
                </a:cubicBezTo>
                <a:lnTo>
                  <a:pt x="10382" y="6941"/>
                </a:lnTo>
                <a:cubicBezTo>
                  <a:pt x="10406" y="6941"/>
                  <a:pt x="10430" y="6930"/>
                  <a:pt x="10454" y="6918"/>
                </a:cubicBezTo>
                <a:lnTo>
                  <a:pt x="10573" y="6811"/>
                </a:lnTo>
                <a:cubicBezTo>
                  <a:pt x="11013" y="6430"/>
                  <a:pt x="11466" y="6037"/>
                  <a:pt x="11954" y="5691"/>
                </a:cubicBezTo>
                <a:cubicBezTo>
                  <a:pt x="11960" y="5685"/>
                  <a:pt x="11966" y="5682"/>
                  <a:pt x="11973" y="5682"/>
                </a:cubicBezTo>
                <a:cubicBezTo>
                  <a:pt x="11981" y="5682"/>
                  <a:pt x="11990" y="5685"/>
                  <a:pt x="12002" y="5691"/>
                </a:cubicBezTo>
                <a:cubicBezTo>
                  <a:pt x="12014" y="5703"/>
                  <a:pt x="12014" y="5727"/>
                  <a:pt x="12002" y="5739"/>
                </a:cubicBezTo>
                <a:cubicBezTo>
                  <a:pt x="11716" y="6120"/>
                  <a:pt x="11406" y="6465"/>
                  <a:pt x="11156" y="6763"/>
                </a:cubicBezTo>
                <a:cubicBezTo>
                  <a:pt x="11121" y="6799"/>
                  <a:pt x="11121" y="6846"/>
                  <a:pt x="11132" y="6882"/>
                </a:cubicBezTo>
                <a:cubicBezTo>
                  <a:pt x="11156" y="6930"/>
                  <a:pt x="11192" y="6953"/>
                  <a:pt x="11240" y="6953"/>
                </a:cubicBezTo>
                <a:cubicBezTo>
                  <a:pt x="11490" y="6953"/>
                  <a:pt x="11752" y="6965"/>
                  <a:pt x="12002" y="6965"/>
                </a:cubicBezTo>
                <a:cubicBezTo>
                  <a:pt x="12009" y="6969"/>
                  <a:pt x="12016" y="6970"/>
                  <a:pt x="12022" y="6970"/>
                </a:cubicBezTo>
                <a:cubicBezTo>
                  <a:pt x="12038" y="6970"/>
                  <a:pt x="12053" y="6962"/>
                  <a:pt x="12061" y="6953"/>
                </a:cubicBezTo>
                <a:cubicBezTo>
                  <a:pt x="12073" y="6953"/>
                  <a:pt x="12085" y="6941"/>
                  <a:pt x="12085" y="6941"/>
                </a:cubicBezTo>
                <a:lnTo>
                  <a:pt x="12180" y="6870"/>
                </a:lnTo>
                <a:cubicBezTo>
                  <a:pt x="12514" y="6596"/>
                  <a:pt x="12859" y="6310"/>
                  <a:pt x="13228" y="6060"/>
                </a:cubicBezTo>
                <a:cubicBezTo>
                  <a:pt x="13240" y="6054"/>
                  <a:pt x="13249" y="6051"/>
                  <a:pt x="13256" y="6051"/>
                </a:cubicBezTo>
                <a:cubicBezTo>
                  <a:pt x="13264" y="6051"/>
                  <a:pt x="13270" y="6054"/>
                  <a:pt x="13276" y="6060"/>
                </a:cubicBezTo>
                <a:cubicBezTo>
                  <a:pt x="13287" y="6072"/>
                  <a:pt x="13299" y="6096"/>
                  <a:pt x="13287" y="6108"/>
                </a:cubicBezTo>
                <a:cubicBezTo>
                  <a:pt x="13097" y="6382"/>
                  <a:pt x="12895" y="6632"/>
                  <a:pt x="12740" y="6822"/>
                </a:cubicBezTo>
                <a:cubicBezTo>
                  <a:pt x="12716" y="6858"/>
                  <a:pt x="12704" y="6906"/>
                  <a:pt x="12728" y="6941"/>
                </a:cubicBezTo>
                <a:cubicBezTo>
                  <a:pt x="12740" y="6977"/>
                  <a:pt x="12776" y="7001"/>
                  <a:pt x="12823" y="7001"/>
                </a:cubicBezTo>
                <a:cubicBezTo>
                  <a:pt x="13287" y="7037"/>
                  <a:pt x="13716" y="7072"/>
                  <a:pt x="14109" y="7132"/>
                </a:cubicBezTo>
                <a:cubicBezTo>
                  <a:pt x="14121" y="7132"/>
                  <a:pt x="14133" y="7144"/>
                  <a:pt x="14133" y="7168"/>
                </a:cubicBezTo>
                <a:cubicBezTo>
                  <a:pt x="14133" y="7180"/>
                  <a:pt x="14121" y="7203"/>
                  <a:pt x="14109" y="7203"/>
                </a:cubicBezTo>
                <a:cubicBezTo>
                  <a:pt x="13704" y="7263"/>
                  <a:pt x="13287" y="7311"/>
                  <a:pt x="12811" y="7346"/>
                </a:cubicBezTo>
                <a:cubicBezTo>
                  <a:pt x="12776" y="7346"/>
                  <a:pt x="12740" y="7382"/>
                  <a:pt x="12716" y="7418"/>
                </a:cubicBezTo>
                <a:cubicBezTo>
                  <a:pt x="12704" y="7453"/>
                  <a:pt x="12704" y="7501"/>
                  <a:pt x="12740" y="7525"/>
                </a:cubicBezTo>
                <a:cubicBezTo>
                  <a:pt x="12895" y="7715"/>
                  <a:pt x="13097" y="7977"/>
                  <a:pt x="13287" y="8251"/>
                </a:cubicBezTo>
                <a:cubicBezTo>
                  <a:pt x="13299" y="8263"/>
                  <a:pt x="13287" y="8287"/>
                  <a:pt x="13276" y="8299"/>
                </a:cubicBezTo>
                <a:cubicBezTo>
                  <a:pt x="13270" y="8305"/>
                  <a:pt x="13264" y="8308"/>
                  <a:pt x="13256" y="8308"/>
                </a:cubicBezTo>
                <a:cubicBezTo>
                  <a:pt x="13249" y="8308"/>
                  <a:pt x="13240" y="8305"/>
                  <a:pt x="13228" y="8299"/>
                </a:cubicBezTo>
                <a:cubicBezTo>
                  <a:pt x="12859" y="8061"/>
                  <a:pt x="12514" y="7775"/>
                  <a:pt x="12192" y="7501"/>
                </a:cubicBezTo>
                <a:lnTo>
                  <a:pt x="12097" y="7418"/>
                </a:lnTo>
                <a:cubicBezTo>
                  <a:pt x="12073" y="7406"/>
                  <a:pt x="12049" y="7394"/>
                  <a:pt x="12014" y="7394"/>
                </a:cubicBezTo>
                <a:cubicBezTo>
                  <a:pt x="11775" y="7406"/>
                  <a:pt x="11525" y="7418"/>
                  <a:pt x="11252" y="7418"/>
                </a:cubicBezTo>
                <a:cubicBezTo>
                  <a:pt x="11204" y="7430"/>
                  <a:pt x="11168" y="7453"/>
                  <a:pt x="11144" y="7489"/>
                </a:cubicBezTo>
                <a:cubicBezTo>
                  <a:pt x="11132" y="7525"/>
                  <a:pt x="11144" y="7573"/>
                  <a:pt x="11168" y="7608"/>
                </a:cubicBezTo>
                <a:cubicBezTo>
                  <a:pt x="11418" y="7906"/>
                  <a:pt x="11728" y="8251"/>
                  <a:pt x="12002" y="8620"/>
                </a:cubicBezTo>
                <a:cubicBezTo>
                  <a:pt x="12014" y="8632"/>
                  <a:pt x="12014" y="8656"/>
                  <a:pt x="12002" y="8668"/>
                </a:cubicBezTo>
                <a:cubicBezTo>
                  <a:pt x="11990" y="8674"/>
                  <a:pt x="11981" y="8677"/>
                  <a:pt x="11973" y="8677"/>
                </a:cubicBezTo>
                <a:cubicBezTo>
                  <a:pt x="11966" y="8677"/>
                  <a:pt x="11960" y="8674"/>
                  <a:pt x="11954" y="8668"/>
                </a:cubicBezTo>
                <a:cubicBezTo>
                  <a:pt x="11466" y="8311"/>
                  <a:pt x="11001" y="7918"/>
                  <a:pt x="10561" y="7537"/>
                </a:cubicBezTo>
                <a:lnTo>
                  <a:pt x="10490" y="7465"/>
                </a:lnTo>
                <a:cubicBezTo>
                  <a:pt x="10466" y="7453"/>
                  <a:pt x="10442" y="7442"/>
                  <a:pt x="10406" y="7442"/>
                </a:cubicBezTo>
                <a:lnTo>
                  <a:pt x="10323" y="7442"/>
                </a:lnTo>
                <a:cubicBezTo>
                  <a:pt x="10192" y="7442"/>
                  <a:pt x="10061" y="7453"/>
                  <a:pt x="9930" y="7453"/>
                </a:cubicBezTo>
                <a:lnTo>
                  <a:pt x="9835" y="7453"/>
                </a:lnTo>
                <a:cubicBezTo>
                  <a:pt x="9505" y="7460"/>
                  <a:pt x="9171" y="7467"/>
                  <a:pt x="8837" y="7467"/>
                </a:cubicBezTo>
                <a:cubicBezTo>
                  <a:pt x="8593" y="7467"/>
                  <a:pt x="8350" y="7464"/>
                  <a:pt x="8108" y="7453"/>
                </a:cubicBezTo>
                <a:cubicBezTo>
                  <a:pt x="8061" y="7453"/>
                  <a:pt x="8013" y="7477"/>
                  <a:pt x="8001" y="7525"/>
                </a:cubicBezTo>
                <a:cubicBezTo>
                  <a:pt x="7977" y="7573"/>
                  <a:pt x="7989" y="7620"/>
                  <a:pt x="8025" y="7644"/>
                </a:cubicBezTo>
                <a:cubicBezTo>
                  <a:pt x="8299" y="7906"/>
                  <a:pt x="8561" y="8192"/>
                  <a:pt x="8811" y="8454"/>
                </a:cubicBezTo>
                <a:lnTo>
                  <a:pt x="8823" y="8465"/>
                </a:lnTo>
                <a:cubicBezTo>
                  <a:pt x="8966" y="8608"/>
                  <a:pt x="9096" y="8751"/>
                  <a:pt x="9227" y="8894"/>
                </a:cubicBezTo>
                <a:lnTo>
                  <a:pt x="9251" y="8918"/>
                </a:lnTo>
                <a:cubicBezTo>
                  <a:pt x="9275" y="8942"/>
                  <a:pt x="9299" y="8954"/>
                  <a:pt x="9323" y="8954"/>
                </a:cubicBezTo>
                <a:lnTo>
                  <a:pt x="9418" y="8954"/>
                </a:lnTo>
                <a:cubicBezTo>
                  <a:pt x="9918" y="9001"/>
                  <a:pt x="10430" y="9049"/>
                  <a:pt x="10930" y="9132"/>
                </a:cubicBezTo>
                <a:cubicBezTo>
                  <a:pt x="10942" y="9132"/>
                  <a:pt x="10954" y="9156"/>
                  <a:pt x="10954" y="9168"/>
                </a:cubicBezTo>
                <a:cubicBezTo>
                  <a:pt x="10954" y="9192"/>
                  <a:pt x="10942" y="9204"/>
                  <a:pt x="10930" y="9204"/>
                </a:cubicBezTo>
                <a:cubicBezTo>
                  <a:pt x="10549" y="9275"/>
                  <a:pt x="10180" y="9299"/>
                  <a:pt x="9906" y="9323"/>
                </a:cubicBezTo>
                <a:cubicBezTo>
                  <a:pt x="9858" y="9335"/>
                  <a:pt x="9823" y="9358"/>
                  <a:pt x="9811" y="9394"/>
                </a:cubicBezTo>
                <a:cubicBezTo>
                  <a:pt x="9799" y="9442"/>
                  <a:pt x="9799" y="9489"/>
                  <a:pt x="9835" y="9513"/>
                </a:cubicBezTo>
                <a:cubicBezTo>
                  <a:pt x="9954" y="9644"/>
                  <a:pt x="10085" y="9775"/>
                  <a:pt x="10204" y="9906"/>
                </a:cubicBezTo>
                <a:cubicBezTo>
                  <a:pt x="10216" y="9930"/>
                  <a:pt x="10239" y="9942"/>
                  <a:pt x="10275" y="9942"/>
                </a:cubicBezTo>
                <a:lnTo>
                  <a:pt x="10370" y="9954"/>
                </a:lnTo>
                <a:cubicBezTo>
                  <a:pt x="10728" y="9989"/>
                  <a:pt x="11109" y="10037"/>
                  <a:pt x="11478" y="10120"/>
                </a:cubicBezTo>
                <a:cubicBezTo>
                  <a:pt x="11490" y="10132"/>
                  <a:pt x="11502" y="10144"/>
                  <a:pt x="11502" y="10156"/>
                </a:cubicBezTo>
                <a:cubicBezTo>
                  <a:pt x="11502" y="10180"/>
                  <a:pt x="11490" y="10192"/>
                  <a:pt x="11478" y="10192"/>
                </a:cubicBezTo>
                <a:cubicBezTo>
                  <a:pt x="11275" y="10240"/>
                  <a:pt x="11061" y="10275"/>
                  <a:pt x="10799" y="10311"/>
                </a:cubicBezTo>
                <a:cubicBezTo>
                  <a:pt x="10751" y="10311"/>
                  <a:pt x="10716" y="10335"/>
                  <a:pt x="10704" y="10382"/>
                </a:cubicBezTo>
                <a:cubicBezTo>
                  <a:pt x="10692" y="10418"/>
                  <a:pt x="10692" y="10466"/>
                  <a:pt x="10728" y="10490"/>
                </a:cubicBezTo>
                <a:cubicBezTo>
                  <a:pt x="10978" y="10787"/>
                  <a:pt x="11180" y="11037"/>
                  <a:pt x="11359" y="11287"/>
                </a:cubicBezTo>
                <a:cubicBezTo>
                  <a:pt x="11371" y="11299"/>
                  <a:pt x="11371" y="11323"/>
                  <a:pt x="11347" y="11335"/>
                </a:cubicBezTo>
                <a:cubicBezTo>
                  <a:pt x="11335" y="11347"/>
                  <a:pt x="11323" y="11347"/>
                  <a:pt x="11299" y="11347"/>
                </a:cubicBezTo>
                <a:cubicBezTo>
                  <a:pt x="11049" y="11168"/>
                  <a:pt x="10787" y="10966"/>
                  <a:pt x="10490" y="10716"/>
                </a:cubicBezTo>
                <a:cubicBezTo>
                  <a:pt x="10463" y="10698"/>
                  <a:pt x="10437" y="10687"/>
                  <a:pt x="10411" y="10687"/>
                </a:cubicBezTo>
                <a:cubicBezTo>
                  <a:pt x="10401" y="10687"/>
                  <a:pt x="10392" y="10689"/>
                  <a:pt x="10382" y="10692"/>
                </a:cubicBezTo>
                <a:cubicBezTo>
                  <a:pt x="10335" y="10716"/>
                  <a:pt x="10311" y="10751"/>
                  <a:pt x="10311" y="10787"/>
                </a:cubicBezTo>
                <a:cubicBezTo>
                  <a:pt x="10275" y="11061"/>
                  <a:pt x="10239" y="11275"/>
                  <a:pt x="10192" y="11466"/>
                </a:cubicBezTo>
                <a:cubicBezTo>
                  <a:pt x="10192" y="11486"/>
                  <a:pt x="10174" y="11494"/>
                  <a:pt x="10156" y="11494"/>
                </a:cubicBezTo>
                <a:cubicBezTo>
                  <a:pt x="10141" y="11494"/>
                  <a:pt x="10126" y="11488"/>
                  <a:pt x="10120" y="11478"/>
                </a:cubicBezTo>
                <a:cubicBezTo>
                  <a:pt x="10037" y="11109"/>
                  <a:pt x="9989" y="10740"/>
                  <a:pt x="9954" y="10382"/>
                </a:cubicBezTo>
                <a:lnTo>
                  <a:pt x="9942" y="10287"/>
                </a:lnTo>
                <a:cubicBezTo>
                  <a:pt x="9942" y="10251"/>
                  <a:pt x="9930" y="10228"/>
                  <a:pt x="9906" y="10216"/>
                </a:cubicBezTo>
                <a:cubicBezTo>
                  <a:pt x="9775" y="10097"/>
                  <a:pt x="9644" y="9978"/>
                  <a:pt x="9513" y="9847"/>
                </a:cubicBezTo>
                <a:cubicBezTo>
                  <a:pt x="9487" y="9829"/>
                  <a:pt x="9461" y="9818"/>
                  <a:pt x="9430" y="9818"/>
                </a:cubicBezTo>
                <a:cubicBezTo>
                  <a:pt x="9419" y="9818"/>
                  <a:pt x="9407" y="9820"/>
                  <a:pt x="9394" y="9823"/>
                </a:cubicBezTo>
                <a:cubicBezTo>
                  <a:pt x="9358" y="9847"/>
                  <a:pt x="9323" y="9882"/>
                  <a:pt x="9323" y="9918"/>
                </a:cubicBezTo>
                <a:cubicBezTo>
                  <a:pt x="9299" y="10204"/>
                  <a:pt x="9263" y="10561"/>
                  <a:pt x="9204" y="10930"/>
                </a:cubicBezTo>
                <a:cubicBezTo>
                  <a:pt x="9204" y="10942"/>
                  <a:pt x="9180" y="10954"/>
                  <a:pt x="9168" y="10954"/>
                </a:cubicBezTo>
                <a:cubicBezTo>
                  <a:pt x="9156" y="10954"/>
                  <a:pt x="9132" y="10942"/>
                  <a:pt x="9132" y="10930"/>
                </a:cubicBezTo>
                <a:cubicBezTo>
                  <a:pt x="9049" y="10430"/>
                  <a:pt x="9001" y="9930"/>
                  <a:pt x="8954" y="9430"/>
                </a:cubicBezTo>
                <a:lnTo>
                  <a:pt x="8954" y="9358"/>
                </a:lnTo>
                <a:cubicBezTo>
                  <a:pt x="8954" y="9335"/>
                  <a:pt x="8942" y="9311"/>
                  <a:pt x="8918" y="9287"/>
                </a:cubicBezTo>
                <a:lnTo>
                  <a:pt x="8882" y="9251"/>
                </a:lnTo>
                <a:cubicBezTo>
                  <a:pt x="8787" y="9168"/>
                  <a:pt x="8704" y="9085"/>
                  <a:pt x="8620" y="9001"/>
                </a:cubicBezTo>
                <a:lnTo>
                  <a:pt x="8585" y="8966"/>
                </a:lnTo>
                <a:cubicBezTo>
                  <a:pt x="8263" y="8668"/>
                  <a:pt x="7942" y="8358"/>
                  <a:pt x="7644" y="8037"/>
                </a:cubicBezTo>
                <a:cubicBezTo>
                  <a:pt x="7617" y="8010"/>
                  <a:pt x="7584" y="7997"/>
                  <a:pt x="7548" y="7997"/>
                </a:cubicBezTo>
                <a:cubicBezTo>
                  <a:pt x="7537" y="7997"/>
                  <a:pt x="7525" y="7998"/>
                  <a:pt x="7513" y="8001"/>
                </a:cubicBezTo>
                <a:cubicBezTo>
                  <a:pt x="7465" y="8025"/>
                  <a:pt x="7442" y="8073"/>
                  <a:pt x="7442" y="8108"/>
                </a:cubicBezTo>
                <a:cubicBezTo>
                  <a:pt x="7453" y="8608"/>
                  <a:pt x="7442" y="9108"/>
                  <a:pt x="7430" y="9608"/>
                </a:cubicBezTo>
                <a:cubicBezTo>
                  <a:pt x="7430" y="9847"/>
                  <a:pt x="7418" y="10085"/>
                  <a:pt x="7418" y="10335"/>
                </a:cubicBezTo>
                <a:lnTo>
                  <a:pt x="7418" y="10382"/>
                </a:lnTo>
                <a:cubicBezTo>
                  <a:pt x="7418" y="10406"/>
                  <a:pt x="7430" y="10430"/>
                  <a:pt x="7442" y="10454"/>
                </a:cubicBezTo>
                <a:lnTo>
                  <a:pt x="7549" y="10585"/>
                </a:lnTo>
                <a:cubicBezTo>
                  <a:pt x="7930" y="11025"/>
                  <a:pt x="8323" y="11478"/>
                  <a:pt x="8668" y="11954"/>
                </a:cubicBezTo>
                <a:cubicBezTo>
                  <a:pt x="8680" y="11966"/>
                  <a:pt x="8680" y="11990"/>
                  <a:pt x="8668" y="12002"/>
                </a:cubicBezTo>
                <a:cubicBezTo>
                  <a:pt x="8662" y="12008"/>
                  <a:pt x="8653" y="12011"/>
                  <a:pt x="8644" y="12011"/>
                </a:cubicBezTo>
                <a:cubicBezTo>
                  <a:pt x="8635" y="12011"/>
                  <a:pt x="8626" y="12008"/>
                  <a:pt x="8620" y="12002"/>
                </a:cubicBezTo>
                <a:cubicBezTo>
                  <a:pt x="8251" y="11716"/>
                  <a:pt x="7894" y="11418"/>
                  <a:pt x="7596" y="11156"/>
                </a:cubicBezTo>
                <a:cubicBezTo>
                  <a:pt x="7574" y="11134"/>
                  <a:pt x="7546" y="11125"/>
                  <a:pt x="7520" y="11125"/>
                </a:cubicBezTo>
                <a:cubicBezTo>
                  <a:pt x="7505" y="11125"/>
                  <a:pt x="7490" y="11128"/>
                  <a:pt x="7477" y="11132"/>
                </a:cubicBezTo>
                <a:cubicBezTo>
                  <a:pt x="7430" y="11156"/>
                  <a:pt x="7406" y="11192"/>
                  <a:pt x="7406" y="11240"/>
                </a:cubicBezTo>
                <a:cubicBezTo>
                  <a:pt x="7406" y="11490"/>
                  <a:pt x="7394" y="11752"/>
                  <a:pt x="7394" y="12002"/>
                </a:cubicBezTo>
                <a:cubicBezTo>
                  <a:pt x="7394" y="12025"/>
                  <a:pt x="7394" y="12049"/>
                  <a:pt x="7406" y="12061"/>
                </a:cubicBezTo>
                <a:cubicBezTo>
                  <a:pt x="7406" y="12073"/>
                  <a:pt x="7406" y="12085"/>
                  <a:pt x="7418" y="12085"/>
                </a:cubicBezTo>
                <a:lnTo>
                  <a:pt x="7501" y="12192"/>
                </a:lnTo>
                <a:cubicBezTo>
                  <a:pt x="7775" y="12526"/>
                  <a:pt x="8061" y="12871"/>
                  <a:pt x="8299" y="13228"/>
                </a:cubicBezTo>
                <a:cubicBezTo>
                  <a:pt x="8311" y="13252"/>
                  <a:pt x="8311" y="13264"/>
                  <a:pt x="8299" y="13276"/>
                </a:cubicBezTo>
                <a:cubicBezTo>
                  <a:pt x="8292" y="13290"/>
                  <a:pt x="8281" y="13295"/>
                  <a:pt x="8270" y="13295"/>
                </a:cubicBezTo>
                <a:cubicBezTo>
                  <a:pt x="8263" y="13295"/>
                  <a:pt x="8256" y="13292"/>
                  <a:pt x="8251" y="13288"/>
                </a:cubicBezTo>
                <a:cubicBezTo>
                  <a:pt x="7977" y="13097"/>
                  <a:pt x="7727" y="12895"/>
                  <a:pt x="7537" y="12740"/>
                </a:cubicBezTo>
                <a:cubicBezTo>
                  <a:pt x="7515" y="12725"/>
                  <a:pt x="7488" y="12715"/>
                  <a:pt x="7463" y="12715"/>
                </a:cubicBezTo>
                <a:cubicBezTo>
                  <a:pt x="7447" y="12715"/>
                  <a:pt x="7431" y="12719"/>
                  <a:pt x="7418" y="12728"/>
                </a:cubicBezTo>
                <a:cubicBezTo>
                  <a:pt x="7382" y="12740"/>
                  <a:pt x="7358" y="12776"/>
                  <a:pt x="7358" y="12823"/>
                </a:cubicBezTo>
                <a:cubicBezTo>
                  <a:pt x="7322" y="13299"/>
                  <a:pt x="7287" y="13716"/>
                  <a:pt x="7227" y="14109"/>
                </a:cubicBezTo>
                <a:cubicBezTo>
                  <a:pt x="7227" y="14127"/>
                  <a:pt x="7209" y="14136"/>
                  <a:pt x="7191" y="14136"/>
                </a:cubicBezTo>
                <a:cubicBezTo>
                  <a:pt x="7174" y="14136"/>
                  <a:pt x="7156" y="14127"/>
                  <a:pt x="7156" y="14109"/>
                </a:cubicBezTo>
                <a:cubicBezTo>
                  <a:pt x="7096" y="13704"/>
                  <a:pt x="7049" y="13288"/>
                  <a:pt x="7013" y="12811"/>
                </a:cubicBezTo>
                <a:cubicBezTo>
                  <a:pt x="7013" y="12776"/>
                  <a:pt x="6977" y="12740"/>
                  <a:pt x="6941" y="12716"/>
                </a:cubicBezTo>
                <a:lnTo>
                  <a:pt x="6906" y="12716"/>
                </a:lnTo>
                <a:cubicBezTo>
                  <a:pt x="6870" y="12716"/>
                  <a:pt x="6846" y="12716"/>
                  <a:pt x="6834" y="12740"/>
                </a:cubicBezTo>
                <a:cubicBezTo>
                  <a:pt x="6644" y="12895"/>
                  <a:pt x="6382" y="13097"/>
                  <a:pt x="6108" y="13288"/>
                </a:cubicBezTo>
                <a:cubicBezTo>
                  <a:pt x="6103" y="13292"/>
                  <a:pt x="6096" y="13295"/>
                  <a:pt x="6089" y="13295"/>
                </a:cubicBezTo>
                <a:cubicBezTo>
                  <a:pt x="6078" y="13295"/>
                  <a:pt x="6067" y="13290"/>
                  <a:pt x="6060" y="13276"/>
                </a:cubicBezTo>
                <a:cubicBezTo>
                  <a:pt x="6048" y="13264"/>
                  <a:pt x="6048" y="13252"/>
                  <a:pt x="6060" y="13228"/>
                </a:cubicBezTo>
                <a:cubicBezTo>
                  <a:pt x="6299" y="12871"/>
                  <a:pt x="6584" y="12526"/>
                  <a:pt x="6858" y="12192"/>
                </a:cubicBezTo>
                <a:lnTo>
                  <a:pt x="6941" y="12097"/>
                </a:lnTo>
                <a:cubicBezTo>
                  <a:pt x="6953" y="12073"/>
                  <a:pt x="6965" y="12049"/>
                  <a:pt x="6965" y="12014"/>
                </a:cubicBezTo>
                <a:cubicBezTo>
                  <a:pt x="6953" y="11775"/>
                  <a:pt x="6941" y="11525"/>
                  <a:pt x="6941" y="11252"/>
                </a:cubicBezTo>
                <a:cubicBezTo>
                  <a:pt x="6930" y="11204"/>
                  <a:pt x="6906" y="11168"/>
                  <a:pt x="6870" y="11156"/>
                </a:cubicBezTo>
                <a:cubicBezTo>
                  <a:pt x="6856" y="11147"/>
                  <a:pt x="6841" y="11143"/>
                  <a:pt x="6825" y="11143"/>
                </a:cubicBezTo>
                <a:cubicBezTo>
                  <a:pt x="6800" y="11143"/>
                  <a:pt x="6773" y="11153"/>
                  <a:pt x="6751" y="11168"/>
                </a:cubicBezTo>
                <a:cubicBezTo>
                  <a:pt x="6465" y="11418"/>
                  <a:pt x="6108" y="11716"/>
                  <a:pt x="5739" y="12002"/>
                </a:cubicBezTo>
                <a:cubicBezTo>
                  <a:pt x="5733" y="12008"/>
                  <a:pt x="5724" y="12011"/>
                  <a:pt x="5715" y="12011"/>
                </a:cubicBezTo>
                <a:cubicBezTo>
                  <a:pt x="5706" y="12011"/>
                  <a:pt x="5697" y="12008"/>
                  <a:pt x="5691" y="12002"/>
                </a:cubicBezTo>
                <a:cubicBezTo>
                  <a:pt x="5679" y="11990"/>
                  <a:pt x="5679" y="11966"/>
                  <a:pt x="5691" y="11954"/>
                </a:cubicBezTo>
                <a:cubicBezTo>
                  <a:pt x="6037" y="11478"/>
                  <a:pt x="6429" y="11025"/>
                  <a:pt x="6810" y="10585"/>
                </a:cubicBezTo>
                <a:lnTo>
                  <a:pt x="6894" y="10490"/>
                </a:lnTo>
                <a:cubicBezTo>
                  <a:pt x="6906" y="10466"/>
                  <a:pt x="6918" y="10442"/>
                  <a:pt x="6918" y="10406"/>
                </a:cubicBezTo>
                <a:lnTo>
                  <a:pt x="6918" y="10335"/>
                </a:lnTo>
                <a:cubicBezTo>
                  <a:pt x="6918" y="10204"/>
                  <a:pt x="6906" y="10073"/>
                  <a:pt x="6906" y="9942"/>
                </a:cubicBezTo>
                <a:lnTo>
                  <a:pt x="6906" y="9835"/>
                </a:lnTo>
                <a:cubicBezTo>
                  <a:pt x="6894" y="9275"/>
                  <a:pt x="6870" y="8692"/>
                  <a:pt x="6906" y="8108"/>
                </a:cubicBezTo>
                <a:cubicBezTo>
                  <a:pt x="6906" y="8061"/>
                  <a:pt x="6882" y="8025"/>
                  <a:pt x="6834" y="8001"/>
                </a:cubicBezTo>
                <a:cubicBezTo>
                  <a:pt x="6821" y="7997"/>
                  <a:pt x="6805" y="7994"/>
                  <a:pt x="6788" y="7994"/>
                </a:cubicBezTo>
                <a:cubicBezTo>
                  <a:pt x="6760" y="7994"/>
                  <a:pt x="6730" y="8002"/>
                  <a:pt x="6715" y="8025"/>
                </a:cubicBezTo>
                <a:cubicBezTo>
                  <a:pt x="6441" y="8299"/>
                  <a:pt x="6168" y="8573"/>
                  <a:pt x="5894" y="8835"/>
                </a:cubicBezTo>
                <a:lnTo>
                  <a:pt x="5858" y="8858"/>
                </a:lnTo>
                <a:cubicBezTo>
                  <a:pt x="5727" y="8989"/>
                  <a:pt x="5596" y="9108"/>
                  <a:pt x="5465" y="9239"/>
                </a:cubicBezTo>
                <a:lnTo>
                  <a:pt x="5441" y="9251"/>
                </a:lnTo>
                <a:cubicBezTo>
                  <a:pt x="5417" y="9275"/>
                  <a:pt x="5406" y="9299"/>
                  <a:pt x="5406" y="9323"/>
                </a:cubicBezTo>
                <a:lnTo>
                  <a:pt x="5394" y="9430"/>
                </a:lnTo>
                <a:cubicBezTo>
                  <a:pt x="5358" y="9918"/>
                  <a:pt x="5310" y="10430"/>
                  <a:pt x="5227" y="10930"/>
                </a:cubicBezTo>
                <a:cubicBezTo>
                  <a:pt x="5221" y="10948"/>
                  <a:pt x="5203" y="10957"/>
                  <a:pt x="5187" y="10957"/>
                </a:cubicBezTo>
                <a:cubicBezTo>
                  <a:pt x="5170" y="10957"/>
                  <a:pt x="5156" y="10948"/>
                  <a:pt x="5156" y="10930"/>
                </a:cubicBezTo>
                <a:cubicBezTo>
                  <a:pt x="5096" y="10561"/>
                  <a:pt x="5060" y="10192"/>
                  <a:pt x="5036" y="9906"/>
                </a:cubicBezTo>
                <a:cubicBezTo>
                  <a:pt x="5025" y="9870"/>
                  <a:pt x="5001" y="9823"/>
                  <a:pt x="4965" y="9811"/>
                </a:cubicBezTo>
                <a:cubicBezTo>
                  <a:pt x="4952" y="9808"/>
                  <a:pt x="4939" y="9806"/>
                  <a:pt x="4927" y="9806"/>
                </a:cubicBezTo>
                <a:cubicBezTo>
                  <a:pt x="4894" y="9806"/>
                  <a:pt x="4863" y="9817"/>
                  <a:pt x="4846" y="9835"/>
                </a:cubicBezTo>
                <a:cubicBezTo>
                  <a:pt x="4715" y="9954"/>
                  <a:pt x="4584" y="10085"/>
                  <a:pt x="4453" y="10204"/>
                </a:cubicBezTo>
                <a:cubicBezTo>
                  <a:pt x="4429" y="10228"/>
                  <a:pt x="4417" y="10251"/>
                  <a:pt x="4417" y="10275"/>
                </a:cubicBezTo>
                <a:lnTo>
                  <a:pt x="4405" y="10394"/>
                </a:lnTo>
                <a:cubicBezTo>
                  <a:pt x="4358" y="10751"/>
                  <a:pt x="4322" y="11121"/>
                  <a:pt x="4239" y="11478"/>
                </a:cubicBezTo>
                <a:cubicBezTo>
                  <a:pt x="4232" y="11491"/>
                  <a:pt x="4211" y="11500"/>
                  <a:pt x="4192" y="11500"/>
                </a:cubicBezTo>
                <a:cubicBezTo>
                  <a:pt x="4176" y="11500"/>
                  <a:pt x="4161" y="11494"/>
                  <a:pt x="4155" y="11478"/>
                </a:cubicBezTo>
                <a:cubicBezTo>
                  <a:pt x="4120" y="11275"/>
                  <a:pt x="4084" y="11061"/>
                  <a:pt x="4048" y="10799"/>
                </a:cubicBezTo>
                <a:cubicBezTo>
                  <a:pt x="4048" y="10751"/>
                  <a:pt x="4024" y="10716"/>
                  <a:pt x="3977" y="10704"/>
                </a:cubicBezTo>
                <a:cubicBezTo>
                  <a:pt x="3964" y="10699"/>
                  <a:pt x="3949" y="10697"/>
                  <a:pt x="3935" y="10697"/>
                </a:cubicBezTo>
                <a:cubicBezTo>
                  <a:pt x="3909" y="10697"/>
                  <a:pt x="3885" y="10705"/>
                  <a:pt x="3870" y="10728"/>
                </a:cubicBezTo>
                <a:cubicBezTo>
                  <a:pt x="3572" y="10978"/>
                  <a:pt x="3322" y="11180"/>
                  <a:pt x="3072" y="11359"/>
                </a:cubicBezTo>
                <a:cubicBezTo>
                  <a:pt x="3066" y="11365"/>
                  <a:pt x="3057" y="11368"/>
                  <a:pt x="3048" y="11368"/>
                </a:cubicBezTo>
                <a:cubicBezTo>
                  <a:pt x="3039" y="11368"/>
                  <a:pt x="3030" y="11365"/>
                  <a:pt x="3024" y="11359"/>
                </a:cubicBezTo>
                <a:cubicBezTo>
                  <a:pt x="3012" y="11335"/>
                  <a:pt x="3012" y="11323"/>
                  <a:pt x="3012" y="11311"/>
                </a:cubicBezTo>
                <a:cubicBezTo>
                  <a:pt x="3191" y="11049"/>
                  <a:pt x="3393" y="10799"/>
                  <a:pt x="3643" y="10490"/>
                </a:cubicBezTo>
                <a:cubicBezTo>
                  <a:pt x="3667" y="10466"/>
                  <a:pt x="3679" y="10418"/>
                  <a:pt x="3667" y="10382"/>
                </a:cubicBezTo>
                <a:cubicBezTo>
                  <a:pt x="3643" y="10347"/>
                  <a:pt x="3608" y="10311"/>
                  <a:pt x="3572" y="10311"/>
                </a:cubicBezTo>
                <a:cubicBezTo>
                  <a:pt x="3298" y="10275"/>
                  <a:pt x="3084" y="10240"/>
                  <a:pt x="2881" y="10204"/>
                </a:cubicBezTo>
                <a:cubicBezTo>
                  <a:pt x="2870" y="10192"/>
                  <a:pt x="2858" y="10180"/>
                  <a:pt x="2858" y="10156"/>
                </a:cubicBezTo>
                <a:cubicBezTo>
                  <a:pt x="2858" y="10144"/>
                  <a:pt x="2870" y="10132"/>
                  <a:pt x="2881" y="10120"/>
                </a:cubicBezTo>
                <a:cubicBezTo>
                  <a:pt x="3251" y="10037"/>
                  <a:pt x="3620" y="9989"/>
                  <a:pt x="3989" y="9954"/>
                </a:cubicBezTo>
                <a:lnTo>
                  <a:pt x="4072" y="9942"/>
                </a:lnTo>
                <a:cubicBezTo>
                  <a:pt x="4108" y="9942"/>
                  <a:pt x="4132" y="9930"/>
                  <a:pt x="4143" y="9906"/>
                </a:cubicBezTo>
                <a:cubicBezTo>
                  <a:pt x="4263" y="9775"/>
                  <a:pt x="4382" y="9644"/>
                  <a:pt x="4513" y="9513"/>
                </a:cubicBezTo>
                <a:cubicBezTo>
                  <a:pt x="4536" y="9478"/>
                  <a:pt x="4548" y="9442"/>
                  <a:pt x="4524" y="9394"/>
                </a:cubicBezTo>
                <a:cubicBezTo>
                  <a:pt x="4513" y="9358"/>
                  <a:pt x="4477" y="9335"/>
                  <a:pt x="4441" y="9323"/>
                </a:cubicBezTo>
                <a:cubicBezTo>
                  <a:pt x="4155" y="9299"/>
                  <a:pt x="3798" y="9263"/>
                  <a:pt x="3429" y="9204"/>
                </a:cubicBezTo>
                <a:cubicBezTo>
                  <a:pt x="3417" y="9204"/>
                  <a:pt x="3405" y="9192"/>
                  <a:pt x="3405" y="9168"/>
                </a:cubicBezTo>
                <a:cubicBezTo>
                  <a:pt x="3405" y="9156"/>
                  <a:pt x="3417" y="9132"/>
                  <a:pt x="3429" y="9132"/>
                </a:cubicBezTo>
                <a:cubicBezTo>
                  <a:pt x="3929" y="9049"/>
                  <a:pt x="4429" y="9001"/>
                  <a:pt x="4917" y="8966"/>
                </a:cubicBezTo>
                <a:lnTo>
                  <a:pt x="5013" y="8954"/>
                </a:lnTo>
                <a:cubicBezTo>
                  <a:pt x="5036" y="8942"/>
                  <a:pt x="5060" y="8930"/>
                  <a:pt x="5072" y="8918"/>
                </a:cubicBezTo>
                <a:lnTo>
                  <a:pt x="5108" y="8882"/>
                </a:lnTo>
                <a:cubicBezTo>
                  <a:pt x="5191" y="8799"/>
                  <a:pt x="5263" y="8716"/>
                  <a:pt x="5346" y="8632"/>
                </a:cubicBezTo>
                <a:lnTo>
                  <a:pt x="5394" y="8585"/>
                </a:lnTo>
                <a:cubicBezTo>
                  <a:pt x="5691" y="8275"/>
                  <a:pt x="6001" y="7942"/>
                  <a:pt x="6322" y="7644"/>
                </a:cubicBezTo>
                <a:cubicBezTo>
                  <a:pt x="6358" y="7608"/>
                  <a:pt x="6370" y="7561"/>
                  <a:pt x="6346" y="7513"/>
                </a:cubicBezTo>
                <a:cubicBezTo>
                  <a:pt x="6334" y="7477"/>
                  <a:pt x="6299" y="7453"/>
                  <a:pt x="6251" y="7442"/>
                </a:cubicBezTo>
                <a:cubicBezTo>
                  <a:pt x="6096" y="7449"/>
                  <a:pt x="5941" y="7452"/>
                  <a:pt x="5786" y="7452"/>
                </a:cubicBezTo>
                <a:cubicBezTo>
                  <a:pt x="5442" y="7452"/>
                  <a:pt x="5099" y="7438"/>
                  <a:pt x="4763" y="7430"/>
                </a:cubicBezTo>
                <a:cubicBezTo>
                  <a:pt x="4513" y="7430"/>
                  <a:pt x="4274" y="7418"/>
                  <a:pt x="4024" y="7418"/>
                </a:cubicBezTo>
                <a:lnTo>
                  <a:pt x="3977" y="7418"/>
                </a:lnTo>
                <a:cubicBezTo>
                  <a:pt x="3941" y="7418"/>
                  <a:pt x="3929" y="7430"/>
                  <a:pt x="3905" y="7442"/>
                </a:cubicBezTo>
                <a:lnTo>
                  <a:pt x="3786" y="7549"/>
                </a:lnTo>
                <a:cubicBezTo>
                  <a:pt x="3346" y="7930"/>
                  <a:pt x="2893" y="8323"/>
                  <a:pt x="2405" y="8680"/>
                </a:cubicBezTo>
                <a:cubicBezTo>
                  <a:pt x="2393" y="8680"/>
                  <a:pt x="2369" y="8680"/>
                  <a:pt x="2358" y="8668"/>
                </a:cubicBezTo>
                <a:cubicBezTo>
                  <a:pt x="2346" y="8656"/>
                  <a:pt x="2346" y="8632"/>
                  <a:pt x="2358" y="8620"/>
                </a:cubicBezTo>
                <a:cubicBezTo>
                  <a:pt x="2643" y="8239"/>
                  <a:pt x="2941" y="7894"/>
                  <a:pt x="3203" y="7596"/>
                </a:cubicBezTo>
                <a:cubicBezTo>
                  <a:pt x="3239" y="7561"/>
                  <a:pt x="3239" y="7513"/>
                  <a:pt x="3227" y="7477"/>
                </a:cubicBezTo>
                <a:cubicBezTo>
                  <a:pt x="3203" y="7430"/>
                  <a:pt x="3167" y="7406"/>
                  <a:pt x="3120" y="7406"/>
                </a:cubicBezTo>
                <a:cubicBezTo>
                  <a:pt x="2870" y="7406"/>
                  <a:pt x="2608" y="7394"/>
                  <a:pt x="2358" y="7394"/>
                </a:cubicBezTo>
                <a:cubicBezTo>
                  <a:pt x="2334" y="7394"/>
                  <a:pt x="2310" y="7394"/>
                  <a:pt x="2298" y="7406"/>
                </a:cubicBezTo>
                <a:cubicBezTo>
                  <a:pt x="2286" y="7406"/>
                  <a:pt x="2274" y="7418"/>
                  <a:pt x="2274" y="7418"/>
                </a:cubicBezTo>
                <a:lnTo>
                  <a:pt x="2179" y="7501"/>
                </a:lnTo>
                <a:cubicBezTo>
                  <a:pt x="1846" y="7775"/>
                  <a:pt x="1500" y="8061"/>
                  <a:pt x="1131" y="8299"/>
                </a:cubicBezTo>
                <a:cubicBezTo>
                  <a:pt x="1119" y="8305"/>
                  <a:pt x="1110" y="8308"/>
                  <a:pt x="1103" y="8308"/>
                </a:cubicBezTo>
                <a:cubicBezTo>
                  <a:pt x="1095" y="8308"/>
                  <a:pt x="1090" y="8305"/>
                  <a:pt x="1084" y="8299"/>
                </a:cubicBezTo>
                <a:cubicBezTo>
                  <a:pt x="1060" y="8287"/>
                  <a:pt x="1060" y="8263"/>
                  <a:pt x="1072" y="8251"/>
                </a:cubicBezTo>
                <a:cubicBezTo>
                  <a:pt x="1262" y="7977"/>
                  <a:pt x="1465" y="7727"/>
                  <a:pt x="1619" y="7537"/>
                </a:cubicBezTo>
                <a:cubicBezTo>
                  <a:pt x="1643" y="7501"/>
                  <a:pt x="1655" y="7465"/>
                  <a:pt x="1631" y="7418"/>
                </a:cubicBezTo>
                <a:cubicBezTo>
                  <a:pt x="1619" y="7382"/>
                  <a:pt x="1584" y="7358"/>
                  <a:pt x="1536" y="7358"/>
                </a:cubicBezTo>
                <a:cubicBezTo>
                  <a:pt x="1072" y="7322"/>
                  <a:pt x="643" y="7287"/>
                  <a:pt x="250" y="7227"/>
                </a:cubicBezTo>
                <a:cubicBezTo>
                  <a:pt x="238" y="7227"/>
                  <a:pt x="226" y="7215"/>
                  <a:pt x="226" y="7192"/>
                </a:cubicBezTo>
                <a:cubicBezTo>
                  <a:pt x="226" y="7180"/>
                  <a:pt x="238" y="7156"/>
                  <a:pt x="250" y="7156"/>
                </a:cubicBezTo>
                <a:cubicBezTo>
                  <a:pt x="655" y="7096"/>
                  <a:pt x="1072" y="7049"/>
                  <a:pt x="1548" y="7013"/>
                </a:cubicBezTo>
                <a:cubicBezTo>
                  <a:pt x="1584" y="7013"/>
                  <a:pt x="1619" y="6989"/>
                  <a:pt x="1643" y="6941"/>
                </a:cubicBezTo>
                <a:cubicBezTo>
                  <a:pt x="1655" y="6906"/>
                  <a:pt x="1655" y="6858"/>
                  <a:pt x="1619" y="6834"/>
                </a:cubicBezTo>
                <a:cubicBezTo>
                  <a:pt x="1465" y="6644"/>
                  <a:pt x="1262" y="6382"/>
                  <a:pt x="1072" y="6108"/>
                </a:cubicBezTo>
                <a:cubicBezTo>
                  <a:pt x="1060" y="6096"/>
                  <a:pt x="1060" y="6084"/>
                  <a:pt x="1084" y="6060"/>
                </a:cubicBezTo>
                <a:cubicBezTo>
                  <a:pt x="1084" y="6054"/>
                  <a:pt x="1090" y="6051"/>
                  <a:pt x="1098" y="6051"/>
                </a:cubicBezTo>
                <a:cubicBezTo>
                  <a:pt x="1107" y="6051"/>
                  <a:pt x="1119" y="6054"/>
                  <a:pt x="1131" y="6060"/>
                </a:cubicBezTo>
                <a:cubicBezTo>
                  <a:pt x="1500" y="6310"/>
                  <a:pt x="1846" y="6596"/>
                  <a:pt x="2179" y="6870"/>
                </a:cubicBezTo>
                <a:lnTo>
                  <a:pt x="2262" y="6941"/>
                </a:lnTo>
                <a:cubicBezTo>
                  <a:pt x="2286" y="6953"/>
                  <a:pt x="2310" y="6965"/>
                  <a:pt x="2346" y="6965"/>
                </a:cubicBezTo>
                <a:cubicBezTo>
                  <a:pt x="2584" y="6953"/>
                  <a:pt x="2834" y="6941"/>
                  <a:pt x="3108" y="6941"/>
                </a:cubicBezTo>
                <a:cubicBezTo>
                  <a:pt x="3155" y="6941"/>
                  <a:pt x="3191" y="6906"/>
                  <a:pt x="3203" y="6870"/>
                </a:cubicBezTo>
                <a:cubicBezTo>
                  <a:pt x="3227" y="6834"/>
                  <a:pt x="3215" y="6787"/>
                  <a:pt x="3191" y="6751"/>
                </a:cubicBezTo>
                <a:cubicBezTo>
                  <a:pt x="2929" y="6453"/>
                  <a:pt x="2631" y="6108"/>
                  <a:pt x="2358" y="5739"/>
                </a:cubicBezTo>
                <a:cubicBezTo>
                  <a:pt x="2346" y="5727"/>
                  <a:pt x="2346" y="5703"/>
                  <a:pt x="2358" y="5691"/>
                </a:cubicBezTo>
                <a:cubicBezTo>
                  <a:pt x="2363" y="5685"/>
                  <a:pt x="2372" y="5682"/>
                  <a:pt x="2381" y="5682"/>
                </a:cubicBezTo>
                <a:cubicBezTo>
                  <a:pt x="2390" y="5682"/>
                  <a:pt x="2399" y="5685"/>
                  <a:pt x="2405" y="5691"/>
                </a:cubicBezTo>
                <a:cubicBezTo>
                  <a:pt x="2881" y="6037"/>
                  <a:pt x="3346" y="6430"/>
                  <a:pt x="3786" y="6811"/>
                </a:cubicBezTo>
                <a:lnTo>
                  <a:pt x="3870" y="6894"/>
                </a:lnTo>
                <a:cubicBezTo>
                  <a:pt x="3893" y="6906"/>
                  <a:pt x="3929" y="6918"/>
                  <a:pt x="3953" y="6918"/>
                </a:cubicBezTo>
                <a:lnTo>
                  <a:pt x="4024" y="6918"/>
                </a:lnTo>
                <a:cubicBezTo>
                  <a:pt x="4167" y="6918"/>
                  <a:pt x="4322" y="6906"/>
                  <a:pt x="4465" y="6906"/>
                </a:cubicBezTo>
                <a:lnTo>
                  <a:pt x="4524" y="6906"/>
                </a:lnTo>
                <a:cubicBezTo>
                  <a:pt x="4848" y="6899"/>
                  <a:pt x="5179" y="6892"/>
                  <a:pt x="5513" y="6892"/>
                </a:cubicBezTo>
                <a:cubicBezTo>
                  <a:pt x="5758" y="6892"/>
                  <a:pt x="6004" y="6896"/>
                  <a:pt x="6251" y="6906"/>
                </a:cubicBezTo>
                <a:cubicBezTo>
                  <a:pt x="6299" y="6906"/>
                  <a:pt x="6334" y="6882"/>
                  <a:pt x="6358" y="6834"/>
                </a:cubicBezTo>
                <a:cubicBezTo>
                  <a:pt x="6370" y="6799"/>
                  <a:pt x="6370" y="6739"/>
                  <a:pt x="6334" y="6715"/>
                </a:cubicBezTo>
                <a:cubicBezTo>
                  <a:pt x="6048" y="6441"/>
                  <a:pt x="5787" y="6168"/>
                  <a:pt x="5525" y="5894"/>
                </a:cubicBezTo>
                <a:lnTo>
                  <a:pt x="5501" y="5858"/>
                </a:lnTo>
                <a:cubicBezTo>
                  <a:pt x="5370" y="5727"/>
                  <a:pt x="5251" y="5596"/>
                  <a:pt x="5132" y="5465"/>
                </a:cubicBezTo>
                <a:lnTo>
                  <a:pt x="5108" y="5441"/>
                </a:lnTo>
                <a:cubicBezTo>
                  <a:pt x="5084" y="5429"/>
                  <a:pt x="5060" y="5417"/>
                  <a:pt x="5036" y="5406"/>
                </a:cubicBezTo>
                <a:lnTo>
                  <a:pt x="4917" y="5394"/>
                </a:lnTo>
                <a:cubicBezTo>
                  <a:pt x="4429" y="5358"/>
                  <a:pt x="3929" y="5310"/>
                  <a:pt x="3429" y="5227"/>
                </a:cubicBezTo>
                <a:cubicBezTo>
                  <a:pt x="3417" y="5227"/>
                  <a:pt x="3405" y="5203"/>
                  <a:pt x="3405" y="5191"/>
                </a:cubicBezTo>
                <a:cubicBezTo>
                  <a:pt x="3405" y="5167"/>
                  <a:pt x="3417" y="5156"/>
                  <a:pt x="3429" y="5156"/>
                </a:cubicBezTo>
                <a:cubicBezTo>
                  <a:pt x="3810" y="5096"/>
                  <a:pt x="4191" y="5048"/>
                  <a:pt x="4453" y="5036"/>
                </a:cubicBezTo>
                <a:cubicBezTo>
                  <a:pt x="4489" y="5025"/>
                  <a:pt x="4536" y="5001"/>
                  <a:pt x="4548" y="4965"/>
                </a:cubicBezTo>
                <a:cubicBezTo>
                  <a:pt x="4560" y="4917"/>
                  <a:pt x="4548" y="4870"/>
                  <a:pt x="4524" y="4846"/>
                </a:cubicBezTo>
                <a:cubicBezTo>
                  <a:pt x="4405" y="4715"/>
                  <a:pt x="4274" y="4584"/>
                  <a:pt x="4155" y="4453"/>
                </a:cubicBezTo>
                <a:cubicBezTo>
                  <a:pt x="4132" y="4429"/>
                  <a:pt x="4108" y="4417"/>
                  <a:pt x="4084" y="4417"/>
                </a:cubicBezTo>
                <a:lnTo>
                  <a:pt x="3977" y="4405"/>
                </a:lnTo>
                <a:cubicBezTo>
                  <a:pt x="3620" y="4370"/>
                  <a:pt x="3251" y="4322"/>
                  <a:pt x="2881" y="4239"/>
                </a:cubicBezTo>
                <a:cubicBezTo>
                  <a:pt x="2870" y="4239"/>
                  <a:pt x="2858" y="4215"/>
                  <a:pt x="2858" y="4203"/>
                </a:cubicBezTo>
                <a:cubicBezTo>
                  <a:pt x="2858" y="4179"/>
                  <a:pt x="2870" y="4167"/>
                  <a:pt x="2881" y="4167"/>
                </a:cubicBezTo>
                <a:cubicBezTo>
                  <a:pt x="3084" y="4120"/>
                  <a:pt x="3298" y="4084"/>
                  <a:pt x="3560" y="4048"/>
                </a:cubicBezTo>
                <a:cubicBezTo>
                  <a:pt x="3608" y="4048"/>
                  <a:pt x="3643" y="4024"/>
                  <a:pt x="3655" y="3977"/>
                </a:cubicBezTo>
                <a:cubicBezTo>
                  <a:pt x="3667" y="3941"/>
                  <a:pt x="3667" y="3905"/>
                  <a:pt x="3632" y="3870"/>
                </a:cubicBezTo>
                <a:cubicBezTo>
                  <a:pt x="3381" y="3572"/>
                  <a:pt x="3179" y="3322"/>
                  <a:pt x="3000" y="3072"/>
                </a:cubicBezTo>
                <a:cubicBezTo>
                  <a:pt x="2989" y="3060"/>
                  <a:pt x="2989" y="3036"/>
                  <a:pt x="3000" y="3024"/>
                </a:cubicBezTo>
                <a:cubicBezTo>
                  <a:pt x="3024" y="3012"/>
                  <a:pt x="3036" y="3012"/>
                  <a:pt x="3048" y="3012"/>
                </a:cubicBezTo>
                <a:cubicBezTo>
                  <a:pt x="3310" y="3191"/>
                  <a:pt x="3572" y="3393"/>
                  <a:pt x="3870" y="3643"/>
                </a:cubicBezTo>
                <a:cubicBezTo>
                  <a:pt x="3887" y="3661"/>
                  <a:pt x="3917" y="3672"/>
                  <a:pt x="3946" y="3672"/>
                </a:cubicBezTo>
                <a:cubicBezTo>
                  <a:pt x="3957" y="3672"/>
                  <a:pt x="3967" y="3670"/>
                  <a:pt x="3977" y="3667"/>
                </a:cubicBezTo>
                <a:cubicBezTo>
                  <a:pt x="4013" y="3643"/>
                  <a:pt x="4048" y="3620"/>
                  <a:pt x="4048" y="3572"/>
                </a:cubicBezTo>
                <a:cubicBezTo>
                  <a:pt x="4072" y="3405"/>
                  <a:pt x="4108" y="3143"/>
                  <a:pt x="4155" y="2893"/>
                </a:cubicBezTo>
                <a:cubicBezTo>
                  <a:pt x="4161" y="2876"/>
                  <a:pt x="4179" y="2867"/>
                  <a:pt x="4197" y="2867"/>
                </a:cubicBezTo>
                <a:cubicBezTo>
                  <a:pt x="4215" y="2867"/>
                  <a:pt x="4233" y="2876"/>
                  <a:pt x="4239" y="2893"/>
                </a:cubicBezTo>
                <a:cubicBezTo>
                  <a:pt x="4322" y="3251"/>
                  <a:pt x="4370" y="3620"/>
                  <a:pt x="4405" y="3977"/>
                </a:cubicBezTo>
                <a:lnTo>
                  <a:pt x="4417" y="4084"/>
                </a:lnTo>
                <a:cubicBezTo>
                  <a:pt x="4417" y="4108"/>
                  <a:pt x="4429" y="4132"/>
                  <a:pt x="4453" y="4155"/>
                </a:cubicBezTo>
                <a:cubicBezTo>
                  <a:pt x="4584" y="4263"/>
                  <a:pt x="4715" y="4382"/>
                  <a:pt x="4846" y="4513"/>
                </a:cubicBezTo>
                <a:cubicBezTo>
                  <a:pt x="4872" y="4530"/>
                  <a:pt x="4898" y="4541"/>
                  <a:pt x="4929" y="4541"/>
                </a:cubicBezTo>
                <a:cubicBezTo>
                  <a:pt x="4940" y="4541"/>
                  <a:pt x="4952" y="4540"/>
                  <a:pt x="4965" y="4536"/>
                </a:cubicBezTo>
                <a:cubicBezTo>
                  <a:pt x="5001" y="4513"/>
                  <a:pt x="5025" y="4477"/>
                  <a:pt x="5036" y="4441"/>
                </a:cubicBezTo>
                <a:cubicBezTo>
                  <a:pt x="5048" y="4191"/>
                  <a:pt x="5084" y="3810"/>
                  <a:pt x="5156" y="3429"/>
                </a:cubicBezTo>
                <a:cubicBezTo>
                  <a:pt x="5156" y="3411"/>
                  <a:pt x="5170" y="3402"/>
                  <a:pt x="5187" y="3402"/>
                </a:cubicBezTo>
                <a:cubicBezTo>
                  <a:pt x="5203" y="3402"/>
                  <a:pt x="5221" y="3411"/>
                  <a:pt x="5227" y="3429"/>
                </a:cubicBezTo>
                <a:cubicBezTo>
                  <a:pt x="5310" y="3929"/>
                  <a:pt x="5358" y="4429"/>
                  <a:pt x="5394" y="4929"/>
                </a:cubicBezTo>
                <a:lnTo>
                  <a:pt x="5406" y="5013"/>
                </a:lnTo>
                <a:cubicBezTo>
                  <a:pt x="5417" y="5036"/>
                  <a:pt x="5429" y="5060"/>
                  <a:pt x="5441" y="5072"/>
                </a:cubicBezTo>
                <a:lnTo>
                  <a:pt x="5477" y="5108"/>
                </a:lnTo>
                <a:cubicBezTo>
                  <a:pt x="5572" y="5203"/>
                  <a:pt x="5679" y="5298"/>
                  <a:pt x="5775" y="5394"/>
                </a:cubicBezTo>
                <a:cubicBezTo>
                  <a:pt x="6084" y="5691"/>
                  <a:pt x="6418" y="6001"/>
                  <a:pt x="6715" y="6322"/>
                </a:cubicBezTo>
                <a:cubicBezTo>
                  <a:pt x="6742" y="6349"/>
                  <a:pt x="6776" y="6363"/>
                  <a:pt x="6811" y="6363"/>
                </a:cubicBezTo>
                <a:cubicBezTo>
                  <a:pt x="6822" y="6363"/>
                  <a:pt x="6834" y="6361"/>
                  <a:pt x="6846" y="6358"/>
                </a:cubicBezTo>
                <a:cubicBezTo>
                  <a:pt x="6882" y="6334"/>
                  <a:pt x="6918" y="6299"/>
                  <a:pt x="6918" y="6251"/>
                </a:cubicBezTo>
                <a:cubicBezTo>
                  <a:pt x="6894" y="5751"/>
                  <a:pt x="6918" y="5251"/>
                  <a:pt x="6930" y="4751"/>
                </a:cubicBezTo>
                <a:cubicBezTo>
                  <a:pt x="6930" y="4513"/>
                  <a:pt x="6941" y="4274"/>
                  <a:pt x="6941" y="4036"/>
                </a:cubicBezTo>
                <a:lnTo>
                  <a:pt x="6941" y="3977"/>
                </a:lnTo>
                <a:cubicBezTo>
                  <a:pt x="6941" y="3953"/>
                  <a:pt x="6930" y="3929"/>
                  <a:pt x="6918" y="3905"/>
                </a:cubicBezTo>
                <a:lnTo>
                  <a:pt x="6822" y="3786"/>
                </a:lnTo>
                <a:cubicBezTo>
                  <a:pt x="6429" y="3346"/>
                  <a:pt x="6037" y="2893"/>
                  <a:pt x="5691" y="2405"/>
                </a:cubicBezTo>
                <a:cubicBezTo>
                  <a:pt x="5679" y="2393"/>
                  <a:pt x="5679" y="2381"/>
                  <a:pt x="5691" y="2358"/>
                </a:cubicBezTo>
                <a:cubicBezTo>
                  <a:pt x="5697" y="2352"/>
                  <a:pt x="5706" y="2349"/>
                  <a:pt x="5715" y="2349"/>
                </a:cubicBezTo>
                <a:cubicBezTo>
                  <a:pt x="5724" y="2349"/>
                  <a:pt x="5733" y="2352"/>
                  <a:pt x="5739" y="2358"/>
                </a:cubicBezTo>
                <a:cubicBezTo>
                  <a:pt x="6108" y="2643"/>
                  <a:pt x="6453" y="2929"/>
                  <a:pt x="6763" y="3203"/>
                </a:cubicBezTo>
                <a:cubicBezTo>
                  <a:pt x="6785" y="3226"/>
                  <a:pt x="6813" y="3234"/>
                  <a:pt x="6839" y="3234"/>
                </a:cubicBezTo>
                <a:cubicBezTo>
                  <a:pt x="6854" y="3234"/>
                  <a:pt x="6869" y="3231"/>
                  <a:pt x="6882" y="3227"/>
                </a:cubicBezTo>
                <a:cubicBezTo>
                  <a:pt x="6930" y="3203"/>
                  <a:pt x="6953" y="3167"/>
                  <a:pt x="6953" y="3120"/>
                </a:cubicBezTo>
                <a:cubicBezTo>
                  <a:pt x="6953" y="2870"/>
                  <a:pt x="6965" y="2608"/>
                  <a:pt x="6965" y="2358"/>
                </a:cubicBezTo>
                <a:cubicBezTo>
                  <a:pt x="6965" y="2334"/>
                  <a:pt x="6965" y="2310"/>
                  <a:pt x="6953" y="2298"/>
                </a:cubicBezTo>
                <a:cubicBezTo>
                  <a:pt x="6953" y="2286"/>
                  <a:pt x="6941" y="2274"/>
                  <a:pt x="6941" y="2274"/>
                </a:cubicBezTo>
                <a:lnTo>
                  <a:pt x="6858" y="2167"/>
                </a:lnTo>
                <a:cubicBezTo>
                  <a:pt x="6584" y="1834"/>
                  <a:pt x="6299" y="1488"/>
                  <a:pt x="6060" y="1131"/>
                </a:cubicBezTo>
                <a:cubicBezTo>
                  <a:pt x="6048" y="1107"/>
                  <a:pt x="6048" y="1096"/>
                  <a:pt x="6060" y="1084"/>
                </a:cubicBezTo>
                <a:cubicBezTo>
                  <a:pt x="6069" y="1075"/>
                  <a:pt x="6083" y="1067"/>
                  <a:pt x="6095" y="1067"/>
                </a:cubicBezTo>
                <a:cubicBezTo>
                  <a:pt x="6100" y="1067"/>
                  <a:pt x="6105" y="1068"/>
                  <a:pt x="6108" y="1072"/>
                </a:cubicBezTo>
                <a:cubicBezTo>
                  <a:pt x="6382" y="1262"/>
                  <a:pt x="6632" y="1465"/>
                  <a:pt x="6822" y="1619"/>
                </a:cubicBezTo>
                <a:cubicBezTo>
                  <a:pt x="6844" y="1634"/>
                  <a:pt x="6867" y="1644"/>
                  <a:pt x="6891" y="1644"/>
                </a:cubicBezTo>
                <a:cubicBezTo>
                  <a:pt x="6907" y="1644"/>
                  <a:pt x="6923" y="1640"/>
                  <a:pt x="6941" y="1631"/>
                </a:cubicBezTo>
                <a:cubicBezTo>
                  <a:pt x="6977" y="1619"/>
                  <a:pt x="7001" y="1584"/>
                  <a:pt x="7001" y="1536"/>
                </a:cubicBezTo>
                <a:cubicBezTo>
                  <a:pt x="7037" y="1072"/>
                  <a:pt x="7072" y="643"/>
                  <a:pt x="7132" y="250"/>
                </a:cubicBezTo>
                <a:cubicBezTo>
                  <a:pt x="7132" y="238"/>
                  <a:pt x="7144" y="226"/>
                  <a:pt x="7156" y="226"/>
                </a:cubicBezTo>
                <a:close/>
                <a:moveTo>
                  <a:pt x="7168" y="0"/>
                </a:moveTo>
                <a:cubicBezTo>
                  <a:pt x="7025" y="0"/>
                  <a:pt x="6918" y="95"/>
                  <a:pt x="6906" y="226"/>
                </a:cubicBezTo>
                <a:cubicBezTo>
                  <a:pt x="6858" y="560"/>
                  <a:pt x="6822" y="917"/>
                  <a:pt x="6799" y="1310"/>
                </a:cubicBezTo>
                <a:cubicBezTo>
                  <a:pt x="6632" y="1179"/>
                  <a:pt x="6441" y="1036"/>
                  <a:pt x="6239" y="893"/>
                </a:cubicBezTo>
                <a:cubicBezTo>
                  <a:pt x="6192" y="862"/>
                  <a:pt x="6139" y="846"/>
                  <a:pt x="6088" y="846"/>
                </a:cubicBezTo>
                <a:cubicBezTo>
                  <a:pt x="6023" y="846"/>
                  <a:pt x="5959" y="870"/>
                  <a:pt x="5906" y="917"/>
                </a:cubicBezTo>
                <a:cubicBezTo>
                  <a:pt x="5822" y="1012"/>
                  <a:pt x="5798" y="1143"/>
                  <a:pt x="5870" y="1250"/>
                </a:cubicBezTo>
                <a:cubicBezTo>
                  <a:pt x="6120" y="1631"/>
                  <a:pt x="6406" y="1977"/>
                  <a:pt x="6680" y="2310"/>
                </a:cubicBezTo>
                <a:lnTo>
                  <a:pt x="6739" y="2381"/>
                </a:lnTo>
                <a:cubicBezTo>
                  <a:pt x="6739" y="2548"/>
                  <a:pt x="6739" y="2715"/>
                  <a:pt x="6727" y="2881"/>
                </a:cubicBezTo>
                <a:cubicBezTo>
                  <a:pt x="6465" y="2655"/>
                  <a:pt x="6179" y="2417"/>
                  <a:pt x="5870" y="2179"/>
                </a:cubicBezTo>
                <a:cubicBezTo>
                  <a:pt x="5827" y="2141"/>
                  <a:pt x="5774" y="2123"/>
                  <a:pt x="5721" y="2123"/>
                </a:cubicBezTo>
                <a:cubicBezTo>
                  <a:pt x="5656" y="2123"/>
                  <a:pt x="5589" y="2150"/>
                  <a:pt x="5537" y="2203"/>
                </a:cubicBezTo>
                <a:cubicBezTo>
                  <a:pt x="5441" y="2298"/>
                  <a:pt x="5429" y="2441"/>
                  <a:pt x="5501" y="2536"/>
                </a:cubicBezTo>
                <a:cubicBezTo>
                  <a:pt x="5870" y="3024"/>
                  <a:pt x="6263" y="3489"/>
                  <a:pt x="6644" y="3941"/>
                </a:cubicBezTo>
                <a:lnTo>
                  <a:pt x="6715" y="4013"/>
                </a:lnTo>
                <a:lnTo>
                  <a:pt x="6715" y="4024"/>
                </a:lnTo>
                <a:cubicBezTo>
                  <a:pt x="6715" y="4263"/>
                  <a:pt x="6703" y="4501"/>
                  <a:pt x="6703" y="4751"/>
                </a:cubicBezTo>
                <a:cubicBezTo>
                  <a:pt x="6691" y="5156"/>
                  <a:pt x="6680" y="5560"/>
                  <a:pt x="6680" y="5965"/>
                </a:cubicBezTo>
                <a:cubicBezTo>
                  <a:pt x="6441" y="5703"/>
                  <a:pt x="6179" y="5465"/>
                  <a:pt x="5929" y="5227"/>
                </a:cubicBezTo>
                <a:cubicBezTo>
                  <a:pt x="5834" y="5132"/>
                  <a:pt x="5727" y="5036"/>
                  <a:pt x="5632" y="4953"/>
                </a:cubicBezTo>
                <a:lnTo>
                  <a:pt x="5620" y="4906"/>
                </a:lnTo>
                <a:cubicBezTo>
                  <a:pt x="5572" y="4405"/>
                  <a:pt x="5537" y="3893"/>
                  <a:pt x="5441" y="3393"/>
                </a:cubicBezTo>
                <a:cubicBezTo>
                  <a:pt x="5417" y="3274"/>
                  <a:pt x="5310" y="3179"/>
                  <a:pt x="5179" y="3179"/>
                </a:cubicBezTo>
                <a:cubicBezTo>
                  <a:pt x="5060" y="3179"/>
                  <a:pt x="4953" y="3274"/>
                  <a:pt x="4929" y="3393"/>
                </a:cubicBezTo>
                <a:cubicBezTo>
                  <a:pt x="4882" y="3679"/>
                  <a:pt x="4858" y="3965"/>
                  <a:pt x="4834" y="4191"/>
                </a:cubicBezTo>
                <a:cubicBezTo>
                  <a:pt x="4763" y="4132"/>
                  <a:pt x="4703" y="4072"/>
                  <a:pt x="4632" y="4013"/>
                </a:cubicBezTo>
                <a:lnTo>
                  <a:pt x="4632" y="3953"/>
                </a:lnTo>
                <a:cubicBezTo>
                  <a:pt x="4584" y="3584"/>
                  <a:pt x="4536" y="3215"/>
                  <a:pt x="4453" y="2834"/>
                </a:cubicBezTo>
                <a:cubicBezTo>
                  <a:pt x="4429" y="2715"/>
                  <a:pt x="4322" y="2631"/>
                  <a:pt x="4191" y="2631"/>
                </a:cubicBezTo>
                <a:cubicBezTo>
                  <a:pt x="4072" y="2631"/>
                  <a:pt x="3965" y="2715"/>
                  <a:pt x="3941" y="2834"/>
                </a:cubicBezTo>
                <a:cubicBezTo>
                  <a:pt x="3905" y="3012"/>
                  <a:pt x="3870" y="3191"/>
                  <a:pt x="3858" y="3346"/>
                </a:cubicBezTo>
                <a:cubicBezTo>
                  <a:pt x="3608" y="3143"/>
                  <a:pt x="3393" y="2989"/>
                  <a:pt x="3179" y="2834"/>
                </a:cubicBezTo>
                <a:cubicBezTo>
                  <a:pt x="3133" y="2803"/>
                  <a:pt x="3083" y="2788"/>
                  <a:pt x="3033" y="2788"/>
                </a:cubicBezTo>
                <a:cubicBezTo>
                  <a:pt x="2966" y="2788"/>
                  <a:pt x="2900" y="2815"/>
                  <a:pt x="2846" y="2870"/>
                </a:cubicBezTo>
                <a:cubicBezTo>
                  <a:pt x="2762" y="2953"/>
                  <a:pt x="2750" y="3096"/>
                  <a:pt x="2822" y="3203"/>
                </a:cubicBezTo>
                <a:cubicBezTo>
                  <a:pt x="2965" y="3405"/>
                  <a:pt x="3131" y="3620"/>
                  <a:pt x="3334" y="3858"/>
                </a:cubicBezTo>
                <a:cubicBezTo>
                  <a:pt x="3143" y="3882"/>
                  <a:pt x="2989" y="3905"/>
                  <a:pt x="2834" y="3941"/>
                </a:cubicBezTo>
                <a:cubicBezTo>
                  <a:pt x="2715" y="3965"/>
                  <a:pt x="2631" y="4072"/>
                  <a:pt x="2631" y="4203"/>
                </a:cubicBezTo>
                <a:cubicBezTo>
                  <a:pt x="2631" y="4322"/>
                  <a:pt x="2715" y="4429"/>
                  <a:pt x="2834" y="4453"/>
                </a:cubicBezTo>
                <a:cubicBezTo>
                  <a:pt x="3215" y="4548"/>
                  <a:pt x="3584" y="4584"/>
                  <a:pt x="3953" y="4632"/>
                </a:cubicBezTo>
                <a:lnTo>
                  <a:pt x="4024" y="4632"/>
                </a:lnTo>
                <a:cubicBezTo>
                  <a:pt x="4084" y="4703"/>
                  <a:pt x="4143" y="4763"/>
                  <a:pt x="4203" y="4834"/>
                </a:cubicBezTo>
                <a:cubicBezTo>
                  <a:pt x="3965" y="4858"/>
                  <a:pt x="3679" y="4882"/>
                  <a:pt x="3393" y="4929"/>
                </a:cubicBezTo>
                <a:cubicBezTo>
                  <a:pt x="3274" y="4953"/>
                  <a:pt x="3179" y="5060"/>
                  <a:pt x="3179" y="5191"/>
                </a:cubicBezTo>
                <a:cubicBezTo>
                  <a:pt x="3179" y="5310"/>
                  <a:pt x="3262" y="5429"/>
                  <a:pt x="3393" y="5441"/>
                </a:cubicBezTo>
                <a:cubicBezTo>
                  <a:pt x="3893" y="5537"/>
                  <a:pt x="4405" y="5584"/>
                  <a:pt x="4894" y="5620"/>
                </a:cubicBezTo>
                <a:lnTo>
                  <a:pt x="4977" y="5632"/>
                </a:lnTo>
                <a:cubicBezTo>
                  <a:pt x="5096" y="5751"/>
                  <a:pt x="5215" y="5882"/>
                  <a:pt x="5334" y="6013"/>
                </a:cubicBezTo>
                <a:lnTo>
                  <a:pt x="5370" y="6049"/>
                </a:lnTo>
                <a:cubicBezTo>
                  <a:pt x="5560" y="6251"/>
                  <a:pt x="5763" y="6465"/>
                  <a:pt x="5965" y="6668"/>
                </a:cubicBezTo>
                <a:cubicBezTo>
                  <a:pt x="5822" y="6664"/>
                  <a:pt x="5679" y="6663"/>
                  <a:pt x="5536" y="6663"/>
                </a:cubicBezTo>
                <a:cubicBezTo>
                  <a:pt x="5192" y="6663"/>
                  <a:pt x="4849" y="6671"/>
                  <a:pt x="4513" y="6680"/>
                </a:cubicBezTo>
                <a:lnTo>
                  <a:pt x="4453" y="6680"/>
                </a:lnTo>
                <a:cubicBezTo>
                  <a:pt x="4310" y="6691"/>
                  <a:pt x="4167" y="6691"/>
                  <a:pt x="4024" y="6691"/>
                </a:cubicBezTo>
                <a:lnTo>
                  <a:pt x="3989" y="6691"/>
                </a:lnTo>
                <a:lnTo>
                  <a:pt x="3929" y="6644"/>
                </a:lnTo>
                <a:cubicBezTo>
                  <a:pt x="3489" y="6263"/>
                  <a:pt x="3024" y="5870"/>
                  <a:pt x="2548" y="5513"/>
                </a:cubicBezTo>
                <a:cubicBezTo>
                  <a:pt x="2500" y="5475"/>
                  <a:pt x="2444" y="5457"/>
                  <a:pt x="2389" y="5457"/>
                </a:cubicBezTo>
                <a:cubicBezTo>
                  <a:pt x="2322" y="5457"/>
                  <a:pt x="2255" y="5484"/>
                  <a:pt x="2203" y="5537"/>
                </a:cubicBezTo>
                <a:cubicBezTo>
                  <a:pt x="2108" y="5632"/>
                  <a:pt x="2096" y="5775"/>
                  <a:pt x="2179" y="5870"/>
                </a:cubicBezTo>
                <a:cubicBezTo>
                  <a:pt x="2405" y="6179"/>
                  <a:pt x="2643" y="6465"/>
                  <a:pt x="2870" y="6715"/>
                </a:cubicBezTo>
                <a:cubicBezTo>
                  <a:pt x="2703" y="6727"/>
                  <a:pt x="2536" y="6727"/>
                  <a:pt x="2381" y="6739"/>
                </a:cubicBezTo>
                <a:lnTo>
                  <a:pt x="2322" y="6703"/>
                </a:lnTo>
                <a:cubicBezTo>
                  <a:pt x="1988" y="6418"/>
                  <a:pt x="1631" y="6132"/>
                  <a:pt x="1250" y="5870"/>
                </a:cubicBezTo>
                <a:cubicBezTo>
                  <a:pt x="1207" y="5841"/>
                  <a:pt x="1159" y="5828"/>
                  <a:pt x="1112" y="5828"/>
                </a:cubicBezTo>
                <a:cubicBezTo>
                  <a:pt x="1043" y="5828"/>
                  <a:pt x="973" y="5856"/>
                  <a:pt x="917" y="5906"/>
                </a:cubicBezTo>
                <a:cubicBezTo>
                  <a:pt x="834" y="6001"/>
                  <a:pt x="822" y="6132"/>
                  <a:pt x="893" y="6239"/>
                </a:cubicBezTo>
                <a:cubicBezTo>
                  <a:pt x="1036" y="6441"/>
                  <a:pt x="1179" y="6644"/>
                  <a:pt x="1322" y="6811"/>
                </a:cubicBezTo>
                <a:cubicBezTo>
                  <a:pt x="929" y="6846"/>
                  <a:pt x="560" y="6882"/>
                  <a:pt x="214" y="6941"/>
                </a:cubicBezTo>
                <a:cubicBezTo>
                  <a:pt x="95" y="6953"/>
                  <a:pt x="0" y="7061"/>
                  <a:pt x="0" y="7192"/>
                </a:cubicBezTo>
                <a:cubicBezTo>
                  <a:pt x="0" y="7322"/>
                  <a:pt x="95" y="7442"/>
                  <a:pt x="214" y="7453"/>
                </a:cubicBezTo>
                <a:cubicBezTo>
                  <a:pt x="560" y="7501"/>
                  <a:pt x="917" y="7537"/>
                  <a:pt x="1310" y="7561"/>
                </a:cubicBezTo>
                <a:cubicBezTo>
                  <a:pt x="1179" y="7727"/>
                  <a:pt x="1024" y="7918"/>
                  <a:pt x="893" y="8120"/>
                </a:cubicBezTo>
                <a:cubicBezTo>
                  <a:pt x="822" y="8227"/>
                  <a:pt x="834" y="8358"/>
                  <a:pt x="917" y="8454"/>
                </a:cubicBezTo>
                <a:cubicBezTo>
                  <a:pt x="971" y="8508"/>
                  <a:pt x="1037" y="8535"/>
                  <a:pt x="1104" y="8535"/>
                </a:cubicBezTo>
                <a:cubicBezTo>
                  <a:pt x="1154" y="8535"/>
                  <a:pt x="1204" y="8520"/>
                  <a:pt x="1250" y="8489"/>
                </a:cubicBezTo>
                <a:cubicBezTo>
                  <a:pt x="1631" y="8239"/>
                  <a:pt x="1977" y="7954"/>
                  <a:pt x="2310" y="7668"/>
                </a:cubicBezTo>
                <a:lnTo>
                  <a:pt x="2381" y="7620"/>
                </a:lnTo>
                <a:cubicBezTo>
                  <a:pt x="2548" y="7620"/>
                  <a:pt x="2715" y="7620"/>
                  <a:pt x="2881" y="7632"/>
                </a:cubicBezTo>
                <a:cubicBezTo>
                  <a:pt x="2655" y="7882"/>
                  <a:pt x="2417" y="8180"/>
                  <a:pt x="2179" y="8489"/>
                </a:cubicBezTo>
                <a:cubicBezTo>
                  <a:pt x="2096" y="8585"/>
                  <a:pt x="2108" y="8727"/>
                  <a:pt x="2203" y="8823"/>
                </a:cubicBezTo>
                <a:cubicBezTo>
                  <a:pt x="2257" y="8877"/>
                  <a:pt x="2327" y="8904"/>
                  <a:pt x="2395" y="8904"/>
                </a:cubicBezTo>
                <a:cubicBezTo>
                  <a:pt x="2446" y="8904"/>
                  <a:pt x="2495" y="8889"/>
                  <a:pt x="2536" y="8858"/>
                </a:cubicBezTo>
                <a:cubicBezTo>
                  <a:pt x="3024" y="8489"/>
                  <a:pt x="3489" y="8096"/>
                  <a:pt x="3929" y="7715"/>
                </a:cubicBezTo>
                <a:lnTo>
                  <a:pt x="4013" y="7644"/>
                </a:lnTo>
                <a:lnTo>
                  <a:pt x="4024" y="7644"/>
                </a:lnTo>
                <a:cubicBezTo>
                  <a:pt x="4263" y="7644"/>
                  <a:pt x="4513" y="7656"/>
                  <a:pt x="4751" y="7656"/>
                </a:cubicBezTo>
                <a:cubicBezTo>
                  <a:pt x="5156" y="7668"/>
                  <a:pt x="5560" y="7680"/>
                  <a:pt x="5965" y="7680"/>
                </a:cubicBezTo>
                <a:cubicBezTo>
                  <a:pt x="5703" y="7918"/>
                  <a:pt x="5465" y="8180"/>
                  <a:pt x="5227" y="8430"/>
                </a:cubicBezTo>
                <a:lnTo>
                  <a:pt x="5179" y="8477"/>
                </a:lnTo>
                <a:cubicBezTo>
                  <a:pt x="5108" y="8561"/>
                  <a:pt x="5025" y="8644"/>
                  <a:pt x="4953" y="8727"/>
                </a:cubicBezTo>
                <a:lnTo>
                  <a:pt x="4941" y="8727"/>
                </a:lnTo>
                <a:lnTo>
                  <a:pt x="4894" y="8739"/>
                </a:lnTo>
                <a:cubicBezTo>
                  <a:pt x="4405" y="8775"/>
                  <a:pt x="3905" y="8823"/>
                  <a:pt x="3393" y="8918"/>
                </a:cubicBezTo>
                <a:cubicBezTo>
                  <a:pt x="3262" y="8942"/>
                  <a:pt x="3179" y="9049"/>
                  <a:pt x="3179" y="9168"/>
                </a:cubicBezTo>
                <a:cubicBezTo>
                  <a:pt x="3179" y="9299"/>
                  <a:pt x="3274" y="9406"/>
                  <a:pt x="3393" y="9430"/>
                </a:cubicBezTo>
                <a:cubicBezTo>
                  <a:pt x="3679" y="9478"/>
                  <a:pt x="3953" y="9501"/>
                  <a:pt x="4191" y="9525"/>
                </a:cubicBezTo>
                <a:cubicBezTo>
                  <a:pt x="4132" y="9597"/>
                  <a:pt x="4072" y="9656"/>
                  <a:pt x="4013" y="9728"/>
                </a:cubicBezTo>
                <a:lnTo>
                  <a:pt x="3953" y="9728"/>
                </a:lnTo>
                <a:cubicBezTo>
                  <a:pt x="3596" y="9775"/>
                  <a:pt x="3215" y="9823"/>
                  <a:pt x="2834" y="9906"/>
                </a:cubicBezTo>
                <a:cubicBezTo>
                  <a:pt x="2715" y="9930"/>
                  <a:pt x="2631" y="10037"/>
                  <a:pt x="2631" y="10168"/>
                </a:cubicBezTo>
                <a:cubicBezTo>
                  <a:pt x="2631" y="10287"/>
                  <a:pt x="2715" y="10394"/>
                  <a:pt x="2834" y="10418"/>
                </a:cubicBezTo>
                <a:cubicBezTo>
                  <a:pt x="2989" y="10454"/>
                  <a:pt x="3155" y="10478"/>
                  <a:pt x="3346" y="10501"/>
                </a:cubicBezTo>
                <a:cubicBezTo>
                  <a:pt x="3143" y="10751"/>
                  <a:pt x="2977" y="10966"/>
                  <a:pt x="2834" y="11180"/>
                </a:cubicBezTo>
                <a:cubicBezTo>
                  <a:pt x="2762" y="11287"/>
                  <a:pt x="2774" y="11418"/>
                  <a:pt x="2870" y="11513"/>
                </a:cubicBezTo>
                <a:cubicBezTo>
                  <a:pt x="2915" y="11566"/>
                  <a:pt x="2979" y="11593"/>
                  <a:pt x="3045" y="11593"/>
                </a:cubicBezTo>
                <a:cubicBezTo>
                  <a:pt x="3099" y="11593"/>
                  <a:pt x="3155" y="11575"/>
                  <a:pt x="3203" y="11537"/>
                </a:cubicBezTo>
                <a:cubicBezTo>
                  <a:pt x="3405" y="11394"/>
                  <a:pt x="3620" y="11228"/>
                  <a:pt x="3858" y="11025"/>
                </a:cubicBezTo>
                <a:cubicBezTo>
                  <a:pt x="3882" y="11216"/>
                  <a:pt x="3905" y="11371"/>
                  <a:pt x="3941" y="11525"/>
                </a:cubicBezTo>
                <a:cubicBezTo>
                  <a:pt x="3965" y="11644"/>
                  <a:pt x="4072" y="11728"/>
                  <a:pt x="4203" y="11728"/>
                </a:cubicBezTo>
                <a:cubicBezTo>
                  <a:pt x="4322" y="11728"/>
                  <a:pt x="4429" y="11644"/>
                  <a:pt x="4453" y="11525"/>
                </a:cubicBezTo>
                <a:cubicBezTo>
                  <a:pt x="4536" y="11156"/>
                  <a:pt x="4584" y="10775"/>
                  <a:pt x="4632" y="10418"/>
                </a:cubicBezTo>
                <a:lnTo>
                  <a:pt x="4632" y="10335"/>
                </a:lnTo>
                <a:cubicBezTo>
                  <a:pt x="4703" y="10275"/>
                  <a:pt x="4763" y="10216"/>
                  <a:pt x="4834" y="10156"/>
                </a:cubicBezTo>
                <a:cubicBezTo>
                  <a:pt x="4858" y="10394"/>
                  <a:pt x="4882" y="10680"/>
                  <a:pt x="4929" y="10966"/>
                </a:cubicBezTo>
                <a:cubicBezTo>
                  <a:pt x="4953" y="11085"/>
                  <a:pt x="5060" y="11180"/>
                  <a:pt x="5191" y="11180"/>
                </a:cubicBezTo>
                <a:cubicBezTo>
                  <a:pt x="5310" y="11180"/>
                  <a:pt x="5417" y="11085"/>
                  <a:pt x="5441" y="10966"/>
                </a:cubicBezTo>
                <a:cubicBezTo>
                  <a:pt x="5537" y="10454"/>
                  <a:pt x="5584" y="9942"/>
                  <a:pt x="5620" y="9454"/>
                </a:cubicBezTo>
                <a:lnTo>
                  <a:pt x="5632" y="9382"/>
                </a:lnTo>
                <a:cubicBezTo>
                  <a:pt x="5751" y="9263"/>
                  <a:pt x="5882" y="9144"/>
                  <a:pt x="6013" y="9025"/>
                </a:cubicBezTo>
                <a:lnTo>
                  <a:pt x="6048" y="8989"/>
                </a:lnTo>
                <a:cubicBezTo>
                  <a:pt x="6251" y="8799"/>
                  <a:pt x="6465" y="8596"/>
                  <a:pt x="6668" y="8394"/>
                </a:cubicBezTo>
                <a:lnTo>
                  <a:pt x="6668" y="8394"/>
                </a:lnTo>
                <a:cubicBezTo>
                  <a:pt x="6656" y="8882"/>
                  <a:pt x="6668" y="9370"/>
                  <a:pt x="6680" y="9847"/>
                </a:cubicBezTo>
                <a:lnTo>
                  <a:pt x="6680" y="9942"/>
                </a:lnTo>
                <a:cubicBezTo>
                  <a:pt x="6691" y="10073"/>
                  <a:pt x="6691" y="10204"/>
                  <a:pt x="6691" y="10335"/>
                </a:cubicBezTo>
                <a:lnTo>
                  <a:pt x="6691" y="10370"/>
                </a:lnTo>
                <a:lnTo>
                  <a:pt x="6632" y="10442"/>
                </a:lnTo>
                <a:cubicBezTo>
                  <a:pt x="6251" y="10882"/>
                  <a:pt x="5858" y="11335"/>
                  <a:pt x="5513" y="11823"/>
                </a:cubicBezTo>
                <a:cubicBezTo>
                  <a:pt x="5429" y="11918"/>
                  <a:pt x="5441" y="12061"/>
                  <a:pt x="5537" y="12156"/>
                </a:cubicBezTo>
                <a:cubicBezTo>
                  <a:pt x="5589" y="12209"/>
                  <a:pt x="5656" y="12236"/>
                  <a:pt x="5721" y="12236"/>
                </a:cubicBezTo>
                <a:cubicBezTo>
                  <a:pt x="5774" y="12236"/>
                  <a:pt x="5827" y="12218"/>
                  <a:pt x="5870" y="12180"/>
                </a:cubicBezTo>
                <a:cubicBezTo>
                  <a:pt x="6179" y="11954"/>
                  <a:pt x="6465" y="11704"/>
                  <a:pt x="6715" y="11490"/>
                </a:cubicBezTo>
                <a:cubicBezTo>
                  <a:pt x="6727" y="11668"/>
                  <a:pt x="6727" y="11823"/>
                  <a:pt x="6739" y="11978"/>
                </a:cubicBezTo>
                <a:lnTo>
                  <a:pt x="6691" y="12049"/>
                </a:lnTo>
                <a:cubicBezTo>
                  <a:pt x="6406" y="12383"/>
                  <a:pt x="6120" y="12728"/>
                  <a:pt x="5870" y="13109"/>
                </a:cubicBezTo>
                <a:cubicBezTo>
                  <a:pt x="5798" y="13216"/>
                  <a:pt x="5810" y="13347"/>
                  <a:pt x="5906" y="13442"/>
                </a:cubicBezTo>
                <a:cubicBezTo>
                  <a:pt x="5959" y="13489"/>
                  <a:pt x="6023" y="13513"/>
                  <a:pt x="6088" y="13513"/>
                </a:cubicBezTo>
                <a:cubicBezTo>
                  <a:pt x="6139" y="13513"/>
                  <a:pt x="6192" y="13498"/>
                  <a:pt x="6239" y="13466"/>
                </a:cubicBezTo>
                <a:cubicBezTo>
                  <a:pt x="6441" y="13323"/>
                  <a:pt x="6644" y="13180"/>
                  <a:pt x="6810" y="13037"/>
                </a:cubicBezTo>
                <a:cubicBezTo>
                  <a:pt x="6834" y="13442"/>
                  <a:pt x="6882" y="13799"/>
                  <a:pt x="6930" y="14145"/>
                </a:cubicBezTo>
                <a:cubicBezTo>
                  <a:pt x="6953" y="14264"/>
                  <a:pt x="7061" y="14359"/>
                  <a:pt x="7191" y="14359"/>
                </a:cubicBezTo>
                <a:cubicBezTo>
                  <a:pt x="7322" y="14359"/>
                  <a:pt x="7430" y="14264"/>
                  <a:pt x="7453" y="14145"/>
                </a:cubicBezTo>
                <a:cubicBezTo>
                  <a:pt x="7501" y="13799"/>
                  <a:pt x="7537" y="13442"/>
                  <a:pt x="7561" y="13049"/>
                </a:cubicBezTo>
                <a:cubicBezTo>
                  <a:pt x="7727" y="13180"/>
                  <a:pt x="7918" y="13335"/>
                  <a:pt x="8120" y="13466"/>
                </a:cubicBezTo>
                <a:cubicBezTo>
                  <a:pt x="8168" y="13498"/>
                  <a:pt x="8220" y="13513"/>
                  <a:pt x="8271" y="13513"/>
                </a:cubicBezTo>
                <a:cubicBezTo>
                  <a:pt x="8336" y="13513"/>
                  <a:pt x="8400" y="13489"/>
                  <a:pt x="8454" y="13442"/>
                </a:cubicBezTo>
                <a:cubicBezTo>
                  <a:pt x="8537" y="13347"/>
                  <a:pt x="8561" y="13216"/>
                  <a:pt x="8489" y="13109"/>
                </a:cubicBezTo>
                <a:cubicBezTo>
                  <a:pt x="8239" y="12740"/>
                  <a:pt x="7953" y="12395"/>
                  <a:pt x="7680" y="12049"/>
                </a:cubicBezTo>
                <a:lnTo>
                  <a:pt x="7608" y="11978"/>
                </a:lnTo>
                <a:cubicBezTo>
                  <a:pt x="7620" y="11811"/>
                  <a:pt x="7620" y="11644"/>
                  <a:pt x="7620" y="11478"/>
                </a:cubicBezTo>
                <a:cubicBezTo>
                  <a:pt x="7882" y="11704"/>
                  <a:pt x="8180" y="11954"/>
                  <a:pt x="8489" y="12180"/>
                </a:cubicBezTo>
                <a:cubicBezTo>
                  <a:pt x="8532" y="12218"/>
                  <a:pt x="8585" y="12236"/>
                  <a:pt x="8638" y="12236"/>
                </a:cubicBezTo>
                <a:cubicBezTo>
                  <a:pt x="8703" y="12236"/>
                  <a:pt x="8770" y="12209"/>
                  <a:pt x="8823" y="12156"/>
                </a:cubicBezTo>
                <a:cubicBezTo>
                  <a:pt x="8918" y="12061"/>
                  <a:pt x="8930" y="11918"/>
                  <a:pt x="8846" y="11823"/>
                </a:cubicBezTo>
                <a:cubicBezTo>
                  <a:pt x="8489" y="11335"/>
                  <a:pt x="8096" y="10882"/>
                  <a:pt x="7715" y="10430"/>
                </a:cubicBezTo>
                <a:lnTo>
                  <a:pt x="7644" y="10347"/>
                </a:lnTo>
                <a:lnTo>
                  <a:pt x="7644" y="10335"/>
                </a:lnTo>
                <a:cubicBezTo>
                  <a:pt x="7644" y="10097"/>
                  <a:pt x="7644" y="9859"/>
                  <a:pt x="7656" y="9608"/>
                </a:cubicBezTo>
                <a:cubicBezTo>
                  <a:pt x="7668" y="9216"/>
                  <a:pt x="7680" y="8799"/>
                  <a:pt x="7668" y="8394"/>
                </a:cubicBezTo>
                <a:lnTo>
                  <a:pt x="7668" y="8394"/>
                </a:lnTo>
                <a:cubicBezTo>
                  <a:pt x="7918" y="8656"/>
                  <a:pt x="8180" y="8894"/>
                  <a:pt x="8430" y="9132"/>
                </a:cubicBezTo>
                <a:lnTo>
                  <a:pt x="8465" y="9168"/>
                </a:lnTo>
                <a:cubicBezTo>
                  <a:pt x="8549" y="9251"/>
                  <a:pt x="8644" y="9335"/>
                  <a:pt x="8727" y="9406"/>
                </a:cubicBezTo>
                <a:lnTo>
                  <a:pt x="8739" y="9418"/>
                </a:lnTo>
                <a:lnTo>
                  <a:pt x="8739" y="9454"/>
                </a:lnTo>
                <a:cubicBezTo>
                  <a:pt x="8775" y="9954"/>
                  <a:pt x="8823" y="10466"/>
                  <a:pt x="8918" y="10966"/>
                </a:cubicBezTo>
                <a:cubicBezTo>
                  <a:pt x="8942" y="11097"/>
                  <a:pt x="9049" y="11180"/>
                  <a:pt x="9168" y="11180"/>
                </a:cubicBezTo>
                <a:cubicBezTo>
                  <a:pt x="9299" y="11180"/>
                  <a:pt x="9406" y="11085"/>
                  <a:pt x="9430" y="10966"/>
                </a:cubicBezTo>
                <a:cubicBezTo>
                  <a:pt x="9477" y="10680"/>
                  <a:pt x="9501" y="10406"/>
                  <a:pt x="9525" y="10168"/>
                </a:cubicBezTo>
                <a:cubicBezTo>
                  <a:pt x="9597" y="10228"/>
                  <a:pt x="9656" y="10287"/>
                  <a:pt x="9728" y="10347"/>
                </a:cubicBezTo>
                <a:lnTo>
                  <a:pt x="9728" y="10406"/>
                </a:lnTo>
                <a:cubicBezTo>
                  <a:pt x="9775" y="10775"/>
                  <a:pt x="9811" y="11144"/>
                  <a:pt x="9906" y="11525"/>
                </a:cubicBezTo>
                <a:cubicBezTo>
                  <a:pt x="9930" y="11644"/>
                  <a:pt x="10037" y="11728"/>
                  <a:pt x="10156" y="11728"/>
                </a:cubicBezTo>
                <a:cubicBezTo>
                  <a:pt x="10287" y="11728"/>
                  <a:pt x="10382" y="11644"/>
                  <a:pt x="10418" y="11525"/>
                </a:cubicBezTo>
                <a:cubicBezTo>
                  <a:pt x="10454" y="11371"/>
                  <a:pt x="10478" y="11204"/>
                  <a:pt x="10501" y="11013"/>
                </a:cubicBezTo>
                <a:cubicBezTo>
                  <a:pt x="10740" y="11216"/>
                  <a:pt x="10966" y="11371"/>
                  <a:pt x="11180" y="11525"/>
                </a:cubicBezTo>
                <a:cubicBezTo>
                  <a:pt x="11221" y="11556"/>
                  <a:pt x="11270" y="11571"/>
                  <a:pt x="11321" y="11571"/>
                </a:cubicBezTo>
                <a:cubicBezTo>
                  <a:pt x="11389" y="11571"/>
                  <a:pt x="11459" y="11544"/>
                  <a:pt x="11513" y="11490"/>
                </a:cubicBezTo>
                <a:cubicBezTo>
                  <a:pt x="11597" y="11406"/>
                  <a:pt x="11609" y="11263"/>
                  <a:pt x="11537" y="11156"/>
                </a:cubicBezTo>
                <a:cubicBezTo>
                  <a:pt x="11394" y="10954"/>
                  <a:pt x="11228" y="10740"/>
                  <a:pt x="11025" y="10501"/>
                </a:cubicBezTo>
                <a:cubicBezTo>
                  <a:pt x="11216" y="10478"/>
                  <a:pt x="11371" y="10454"/>
                  <a:pt x="11525" y="10418"/>
                </a:cubicBezTo>
                <a:cubicBezTo>
                  <a:pt x="11644" y="10394"/>
                  <a:pt x="11728" y="10287"/>
                  <a:pt x="11728" y="10168"/>
                </a:cubicBezTo>
                <a:cubicBezTo>
                  <a:pt x="11728" y="10037"/>
                  <a:pt x="11644" y="9930"/>
                  <a:pt x="11525" y="9906"/>
                </a:cubicBezTo>
                <a:cubicBezTo>
                  <a:pt x="11144" y="9811"/>
                  <a:pt x="10763" y="9775"/>
                  <a:pt x="10394" y="9728"/>
                </a:cubicBezTo>
                <a:lnTo>
                  <a:pt x="10335" y="9728"/>
                </a:lnTo>
                <a:cubicBezTo>
                  <a:pt x="10275" y="9656"/>
                  <a:pt x="10216" y="9597"/>
                  <a:pt x="10156" y="9525"/>
                </a:cubicBezTo>
                <a:cubicBezTo>
                  <a:pt x="10394" y="9501"/>
                  <a:pt x="10680" y="9478"/>
                  <a:pt x="10966" y="9430"/>
                </a:cubicBezTo>
                <a:cubicBezTo>
                  <a:pt x="11085" y="9406"/>
                  <a:pt x="11180" y="9299"/>
                  <a:pt x="11180" y="9180"/>
                </a:cubicBezTo>
                <a:cubicBezTo>
                  <a:pt x="11180" y="9049"/>
                  <a:pt x="11085" y="8942"/>
                  <a:pt x="10966" y="8918"/>
                </a:cubicBezTo>
                <a:cubicBezTo>
                  <a:pt x="10454" y="8823"/>
                  <a:pt x="9942" y="8775"/>
                  <a:pt x="9442" y="8739"/>
                </a:cubicBezTo>
                <a:lnTo>
                  <a:pt x="9382" y="8727"/>
                </a:lnTo>
                <a:cubicBezTo>
                  <a:pt x="9251" y="8596"/>
                  <a:pt x="9120" y="8454"/>
                  <a:pt x="8989" y="8311"/>
                </a:cubicBezTo>
                <a:lnTo>
                  <a:pt x="8977" y="8299"/>
                </a:lnTo>
                <a:cubicBezTo>
                  <a:pt x="8787" y="8096"/>
                  <a:pt x="8585" y="7894"/>
                  <a:pt x="8382" y="7692"/>
                </a:cubicBezTo>
                <a:lnTo>
                  <a:pt x="8382" y="7692"/>
                </a:lnTo>
                <a:cubicBezTo>
                  <a:pt x="8525" y="7695"/>
                  <a:pt x="8668" y="7697"/>
                  <a:pt x="8811" y="7697"/>
                </a:cubicBezTo>
                <a:cubicBezTo>
                  <a:pt x="9155" y="7697"/>
                  <a:pt x="9498" y="7688"/>
                  <a:pt x="9835" y="7680"/>
                </a:cubicBezTo>
                <a:lnTo>
                  <a:pt x="9930" y="7680"/>
                </a:lnTo>
                <a:cubicBezTo>
                  <a:pt x="10073" y="7668"/>
                  <a:pt x="10204" y="7668"/>
                  <a:pt x="10335" y="7668"/>
                </a:cubicBezTo>
                <a:lnTo>
                  <a:pt x="10370" y="7668"/>
                </a:lnTo>
                <a:lnTo>
                  <a:pt x="10418" y="7703"/>
                </a:lnTo>
                <a:cubicBezTo>
                  <a:pt x="10859" y="8096"/>
                  <a:pt x="11323" y="8489"/>
                  <a:pt x="11811" y="8846"/>
                </a:cubicBezTo>
                <a:cubicBezTo>
                  <a:pt x="11859" y="8884"/>
                  <a:pt x="11915" y="8902"/>
                  <a:pt x="11970" y="8902"/>
                </a:cubicBezTo>
                <a:cubicBezTo>
                  <a:pt x="12037" y="8902"/>
                  <a:pt x="12104" y="8875"/>
                  <a:pt x="12156" y="8823"/>
                </a:cubicBezTo>
                <a:cubicBezTo>
                  <a:pt x="12252" y="8727"/>
                  <a:pt x="12264" y="8585"/>
                  <a:pt x="12180" y="8489"/>
                </a:cubicBezTo>
                <a:cubicBezTo>
                  <a:pt x="11954" y="8180"/>
                  <a:pt x="11704" y="7894"/>
                  <a:pt x="11490" y="7644"/>
                </a:cubicBezTo>
                <a:cubicBezTo>
                  <a:pt x="11656" y="7632"/>
                  <a:pt x="11823" y="7632"/>
                  <a:pt x="11978" y="7620"/>
                </a:cubicBezTo>
                <a:lnTo>
                  <a:pt x="12049" y="7668"/>
                </a:lnTo>
                <a:cubicBezTo>
                  <a:pt x="12383" y="7954"/>
                  <a:pt x="12728" y="8239"/>
                  <a:pt x="13109" y="8489"/>
                </a:cubicBezTo>
                <a:cubicBezTo>
                  <a:pt x="13152" y="8518"/>
                  <a:pt x="13200" y="8532"/>
                  <a:pt x="13247" y="8532"/>
                </a:cubicBezTo>
                <a:cubicBezTo>
                  <a:pt x="13316" y="8532"/>
                  <a:pt x="13386" y="8503"/>
                  <a:pt x="13442" y="8454"/>
                </a:cubicBezTo>
                <a:cubicBezTo>
                  <a:pt x="13526" y="8358"/>
                  <a:pt x="13538" y="8227"/>
                  <a:pt x="13466" y="8120"/>
                </a:cubicBezTo>
                <a:cubicBezTo>
                  <a:pt x="13323" y="7918"/>
                  <a:pt x="13180" y="7715"/>
                  <a:pt x="13037" y="7549"/>
                </a:cubicBezTo>
                <a:cubicBezTo>
                  <a:pt x="13430" y="7525"/>
                  <a:pt x="13799" y="7477"/>
                  <a:pt x="14145" y="7430"/>
                </a:cubicBezTo>
                <a:cubicBezTo>
                  <a:pt x="14264" y="7406"/>
                  <a:pt x="14359" y="7299"/>
                  <a:pt x="14359" y="7168"/>
                </a:cubicBezTo>
                <a:cubicBezTo>
                  <a:pt x="14359" y="7037"/>
                  <a:pt x="14264" y="6930"/>
                  <a:pt x="14133" y="6906"/>
                </a:cubicBezTo>
                <a:cubicBezTo>
                  <a:pt x="13799" y="6858"/>
                  <a:pt x="13442" y="6822"/>
                  <a:pt x="13049" y="6799"/>
                </a:cubicBezTo>
                <a:cubicBezTo>
                  <a:pt x="13180" y="6632"/>
                  <a:pt x="13323" y="6441"/>
                  <a:pt x="13466" y="6239"/>
                </a:cubicBezTo>
                <a:cubicBezTo>
                  <a:pt x="13538" y="6132"/>
                  <a:pt x="13526" y="6001"/>
                  <a:pt x="13442" y="5906"/>
                </a:cubicBezTo>
                <a:cubicBezTo>
                  <a:pt x="13386" y="5856"/>
                  <a:pt x="13316" y="5828"/>
                  <a:pt x="13247" y="5828"/>
                </a:cubicBezTo>
                <a:cubicBezTo>
                  <a:pt x="13200" y="5828"/>
                  <a:pt x="13152" y="5841"/>
                  <a:pt x="13109" y="5870"/>
                </a:cubicBezTo>
                <a:cubicBezTo>
                  <a:pt x="12728" y="6132"/>
                  <a:pt x="12371" y="6418"/>
                  <a:pt x="12037" y="6691"/>
                </a:cubicBezTo>
                <a:lnTo>
                  <a:pt x="11978" y="6751"/>
                </a:lnTo>
                <a:cubicBezTo>
                  <a:pt x="11811" y="6739"/>
                  <a:pt x="11644" y="6739"/>
                  <a:pt x="11478" y="6739"/>
                </a:cubicBezTo>
                <a:cubicBezTo>
                  <a:pt x="11704" y="6477"/>
                  <a:pt x="11942" y="6179"/>
                  <a:pt x="12180" y="5870"/>
                </a:cubicBezTo>
                <a:cubicBezTo>
                  <a:pt x="12264" y="5775"/>
                  <a:pt x="12252" y="5632"/>
                  <a:pt x="12156" y="5537"/>
                </a:cubicBezTo>
                <a:cubicBezTo>
                  <a:pt x="12104" y="5484"/>
                  <a:pt x="12037" y="5457"/>
                  <a:pt x="11970" y="5457"/>
                </a:cubicBezTo>
                <a:cubicBezTo>
                  <a:pt x="11915" y="5457"/>
                  <a:pt x="11859" y="5475"/>
                  <a:pt x="11811" y="5513"/>
                </a:cubicBezTo>
                <a:cubicBezTo>
                  <a:pt x="11335" y="5870"/>
                  <a:pt x="10871" y="6263"/>
                  <a:pt x="10418" y="6644"/>
                </a:cubicBezTo>
                <a:lnTo>
                  <a:pt x="10347" y="6715"/>
                </a:lnTo>
                <a:lnTo>
                  <a:pt x="10335" y="6715"/>
                </a:lnTo>
                <a:cubicBezTo>
                  <a:pt x="10097" y="6715"/>
                  <a:pt x="9858" y="6715"/>
                  <a:pt x="9608" y="6703"/>
                </a:cubicBezTo>
                <a:cubicBezTo>
                  <a:pt x="9322" y="6695"/>
                  <a:pt x="9036" y="6687"/>
                  <a:pt x="8750" y="6687"/>
                </a:cubicBezTo>
                <a:cubicBezTo>
                  <a:pt x="8631" y="6687"/>
                  <a:pt x="8513" y="6688"/>
                  <a:pt x="8394" y="6691"/>
                </a:cubicBezTo>
                <a:cubicBezTo>
                  <a:pt x="8644" y="6441"/>
                  <a:pt x="8894" y="6179"/>
                  <a:pt x="9132" y="5929"/>
                </a:cubicBezTo>
                <a:lnTo>
                  <a:pt x="9168" y="5894"/>
                </a:lnTo>
                <a:cubicBezTo>
                  <a:pt x="9251" y="5810"/>
                  <a:pt x="9323" y="5715"/>
                  <a:pt x="9406" y="5632"/>
                </a:cubicBezTo>
                <a:lnTo>
                  <a:pt x="9418" y="5632"/>
                </a:lnTo>
                <a:lnTo>
                  <a:pt x="9466" y="5620"/>
                </a:lnTo>
                <a:cubicBezTo>
                  <a:pt x="9966" y="5584"/>
                  <a:pt x="10466" y="5537"/>
                  <a:pt x="10966" y="5441"/>
                </a:cubicBezTo>
                <a:cubicBezTo>
                  <a:pt x="11085" y="5429"/>
                  <a:pt x="11180" y="5310"/>
                  <a:pt x="11180" y="5191"/>
                </a:cubicBezTo>
                <a:cubicBezTo>
                  <a:pt x="11180" y="5060"/>
                  <a:pt x="11085" y="4953"/>
                  <a:pt x="10966" y="4929"/>
                </a:cubicBezTo>
                <a:cubicBezTo>
                  <a:pt x="10680" y="4882"/>
                  <a:pt x="10406" y="4858"/>
                  <a:pt x="10168" y="4834"/>
                </a:cubicBezTo>
                <a:cubicBezTo>
                  <a:pt x="10228" y="4763"/>
                  <a:pt x="10287" y="4703"/>
                  <a:pt x="10347" y="4632"/>
                </a:cubicBezTo>
                <a:lnTo>
                  <a:pt x="10418" y="4632"/>
                </a:lnTo>
                <a:cubicBezTo>
                  <a:pt x="10775" y="4584"/>
                  <a:pt x="11156" y="4548"/>
                  <a:pt x="11525" y="4453"/>
                </a:cubicBezTo>
                <a:cubicBezTo>
                  <a:pt x="11644" y="4429"/>
                  <a:pt x="11728" y="4322"/>
                  <a:pt x="11728" y="4203"/>
                </a:cubicBezTo>
                <a:cubicBezTo>
                  <a:pt x="11728" y="4072"/>
                  <a:pt x="11644" y="3977"/>
                  <a:pt x="11525" y="3941"/>
                </a:cubicBezTo>
                <a:cubicBezTo>
                  <a:pt x="11335" y="3905"/>
                  <a:pt x="11168" y="3882"/>
                  <a:pt x="11013" y="3858"/>
                </a:cubicBezTo>
                <a:cubicBezTo>
                  <a:pt x="11216" y="3608"/>
                  <a:pt x="11371" y="3393"/>
                  <a:pt x="11525" y="3179"/>
                </a:cubicBezTo>
                <a:cubicBezTo>
                  <a:pt x="11597" y="3084"/>
                  <a:pt x="11585" y="2941"/>
                  <a:pt x="11490" y="2846"/>
                </a:cubicBezTo>
                <a:cubicBezTo>
                  <a:pt x="11437" y="2799"/>
                  <a:pt x="11372" y="2775"/>
                  <a:pt x="11307" y="2775"/>
                </a:cubicBezTo>
                <a:cubicBezTo>
                  <a:pt x="11256" y="2775"/>
                  <a:pt x="11204" y="2790"/>
                  <a:pt x="11156" y="2822"/>
                </a:cubicBezTo>
                <a:cubicBezTo>
                  <a:pt x="10954" y="2965"/>
                  <a:pt x="10740" y="3131"/>
                  <a:pt x="10501" y="3334"/>
                </a:cubicBezTo>
                <a:cubicBezTo>
                  <a:pt x="10478" y="3155"/>
                  <a:pt x="10454" y="2989"/>
                  <a:pt x="10418" y="2846"/>
                </a:cubicBezTo>
                <a:cubicBezTo>
                  <a:pt x="10394" y="2715"/>
                  <a:pt x="10287" y="2631"/>
                  <a:pt x="10156" y="2631"/>
                </a:cubicBezTo>
                <a:cubicBezTo>
                  <a:pt x="10037" y="2631"/>
                  <a:pt x="9930" y="2715"/>
                  <a:pt x="9906" y="2834"/>
                </a:cubicBezTo>
                <a:cubicBezTo>
                  <a:pt x="9811" y="3203"/>
                  <a:pt x="9775" y="3584"/>
                  <a:pt x="9728" y="3941"/>
                </a:cubicBezTo>
                <a:lnTo>
                  <a:pt x="9728" y="4024"/>
                </a:lnTo>
                <a:cubicBezTo>
                  <a:pt x="9656" y="4084"/>
                  <a:pt x="9597" y="4144"/>
                  <a:pt x="9525" y="4203"/>
                </a:cubicBezTo>
                <a:cubicBezTo>
                  <a:pt x="9501" y="3965"/>
                  <a:pt x="9477" y="3679"/>
                  <a:pt x="9430" y="3393"/>
                </a:cubicBezTo>
                <a:cubicBezTo>
                  <a:pt x="9406" y="3274"/>
                  <a:pt x="9299" y="3179"/>
                  <a:pt x="9180" y="3179"/>
                </a:cubicBezTo>
                <a:cubicBezTo>
                  <a:pt x="9172" y="3178"/>
                  <a:pt x="9165" y="3178"/>
                  <a:pt x="9158" y="3178"/>
                </a:cubicBezTo>
                <a:cubicBezTo>
                  <a:pt x="9037" y="3178"/>
                  <a:pt x="8940" y="3270"/>
                  <a:pt x="8918" y="3393"/>
                </a:cubicBezTo>
                <a:cubicBezTo>
                  <a:pt x="8823" y="3905"/>
                  <a:pt x="8775" y="4417"/>
                  <a:pt x="8739" y="4917"/>
                </a:cubicBezTo>
                <a:lnTo>
                  <a:pt x="8727" y="4977"/>
                </a:lnTo>
                <a:cubicBezTo>
                  <a:pt x="8596" y="5108"/>
                  <a:pt x="8454" y="5239"/>
                  <a:pt x="8311" y="5370"/>
                </a:cubicBezTo>
                <a:cubicBezTo>
                  <a:pt x="8108" y="5572"/>
                  <a:pt x="7894" y="5763"/>
                  <a:pt x="7692" y="5977"/>
                </a:cubicBezTo>
                <a:cubicBezTo>
                  <a:pt x="7703" y="5477"/>
                  <a:pt x="7692" y="4989"/>
                  <a:pt x="7680" y="4525"/>
                </a:cubicBezTo>
                <a:lnTo>
                  <a:pt x="7680" y="4465"/>
                </a:lnTo>
                <a:cubicBezTo>
                  <a:pt x="7668" y="4310"/>
                  <a:pt x="7668" y="4167"/>
                  <a:pt x="7668" y="4024"/>
                </a:cubicBezTo>
                <a:lnTo>
                  <a:pt x="7668" y="3989"/>
                </a:lnTo>
                <a:lnTo>
                  <a:pt x="7715" y="3929"/>
                </a:lnTo>
                <a:cubicBezTo>
                  <a:pt x="8096" y="3489"/>
                  <a:pt x="8489" y="3024"/>
                  <a:pt x="8846" y="2548"/>
                </a:cubicBezTo>
                <a:cubicBezTo>
                  <a:pt x="8930" y="2441"/>
                  <a:pt x="8918" y="2298"/>
                  <a:pt x="8823" y="2203"/>
                </a:cubicBezTo>
                <a:cubicBezTo>
                  <a:pt x="8770" y="2150"/>
                  <a:pt x="8703" y="2123"/>
                  <a:pt x="8638" y="2123"/>
                </a:cubicBezTo>
                <a:cubicBezTo>
                  <a:pt x="8585" y="2123"/>
                  <a:pt x="8532" y="2141"/>
                  <a:pt x="8489" y="2179"/>
                </a:cubicBezTo>
                <a:cubicBezTo>
                  <a:pt x="8180" y="2405"/>
                  <a:pt x="7894" y="2655"/>
                  <a:pt x="7644" y="2870"/>
                </a:cubicBezTo>
                <a:cubicBezTo>
                  <a:pt x="7632" y="2691"/>
                  <a:pt x="7632" y="2536"/>
                  <a:pt x="7620" y="2381"/>
                </a:cubicBezTo>
                <a:lnTo>
                  <a:pt x="7680" y="2310"/>
                </a:lnTo>
                <a:cubicBezTo>
                  <a:pt x="7953" y="1977"/>
                  <a:pt x="8239" y="1619"/>
                  <a:pt x="8489" y="1250"/>
                </a:cubicBezTo>
                <a:cubicBezTo>
                  <a:pt x="8561" y="1143"/>
                  <a:pt x="8537" y="1012"/>
                  <a:pt x="8454" y="917"/>
                </a:cubicBezTo>
                <a:cubicBezTo>
                  <a:pt x="8400" y="870"/>
                  <a:pt x="8336" y="846"/>
                  <a:pt x="8271" y="846"/>
                </a:cubicBezTo>
                <a:cubicBezTo>
                  <a:pt x="8220" y="846"/>
                  <a:pt x="8168" y="862"/>
                  <a:pt x="8120" y="893"/>
                </a:cubicBezTo>
                <a:cubicBezTo>
                  <a:pt x="7918" y="1036"/>
                  <a:pt x="7715" y="1179"/>
                  <a:pt x="7549" y="1322"/>
                </a:cubicBezTo>
                <a:cubicBezTo>
                  <a:pt x="7513" y="929"/>
                  <a:pt x="7477" y="560"/>
                  <a:pt x="7418" y="214"/>
                </a:cubicBezTo>
                <a:cubicBezTo>
                  <a:pt x="7406" y="95"/>
                  <a:pt x="7299" y="12"/>
                  <a:pt x="7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669738" y="4150063"/>
            <a:ext cx="897500" cy="897500"/>
          </a:xfrm>
          <a:custGeom>
            <a:avLst/>
            <a:gdLst/>
            <a:ahLst/>
            <a:cxnLst/>
            <a:rect l="l" t="t" r="r" b="b"/>
            <a:pathLst>
              <a:path w="14360" h="14360" extrusionOk="0">
                <a:moveTo>
                  <a:pt x="7156" y="226"/>
                </a:moveTo>
                <a:cubicBezTo>
                  <a:pt x="7168" y="226"/>
                  <a:pt x="7203" y="226"/>
                  <a:pt x="7203" y="250"/>
                </a:cubicBezTo>
                <a:cubicBezTo>
                  <a:pt x="7263" y="655"/>
                  <a:pt x="7311" y="1072"/>
                  <a:pt x="7346" y="1548"/>
                </a:cubicBezTo>
                <a:cubicBezTo>
                  <a:pt x="7346" y="1584"/>
                  <a:pt x="7370" y="1619"/>
                  <a:pt x="7418" y="1643"/>
                </a:cubicBezTo>
                <a:cubicBezTo>
                  <a:pt x="7431" y="1648"/>
                  <a:pt x="7445" y="1650"/>
                  <a:pt x="7460" y="1650"/>
                </a:cubicBezTo>
                <a:cubicBezTo>
                  <a:pt x="7485" y="1650"/>
                  <a:pt x="7510" y="1642"/>
                  <a:pt x="7525" y="1619"/>
                </a:cubicBezTo>
                <a:cubicBezTo>
                  <a:pt x="7715" y="1465"/>
                  <a:pt x="7977" y="1262"/>
                  <a:pt x="8251" y="1072"/>
                </a:cubicBezTo>
                <a:cubicBezTo>
                  <a:pt x="8255" y="1068"/>
                  <a:pt x="8258" y="1067"/>
                  <a:pt x="8262" y="1067"/>
                </a:cubicBezTo>
                <a:cubicBezTo>
                  <a:pt x="8271" y="1067"/>
                  <a:pt x="8282" y="1075"/>
                  <a:pt x="8299" y="1084"/>
                </a:cubicBezTo>
                <a:cubicBezTo>
                  <a:pt x="8311" y="1096"/>
                  <a:pt x="8311" y="1107"/>
                  <a:pt x="8299" y="1131"/>
                </a:cubicBezTo>
                <a:cubicBezTo>
                  <a:pt x="8061" y="1488"/>
                  <a:pt x="7775" y="1834"/>
                  <a:pt x="7501" y="2167"/>
                </a:cubicBezTo>
                <a:lnTo>
                  <a:pt x="7418" y="2262"/>
                </a:lnTo>
                <a:cubicBezTo>
                  <a:pt x="7406" y="2286"/>
                  <a:pt x="7394" y="2322"/>
                  <a:pt x="7394" y="2346"/>
                </a:cubicBezTo>
                <a:cubicBezTo>
                  <a:pt x="7406" y="2584"/>
                  <a:pt x="7418" y="2834"/>
                  <a:pt x="7418" y="3108"/>
                </a:cubicBezTo>
                <a:cubicBezTo>
                  <a:pt x="7418" y="3155"/>
                  <a:pt x="7453" y="3191"/>
                  <a:pt x="7489" y="3215"/>
                </a:cubicBezTo>
                <a:cubicBezTo>
                  <a:pt x="7499" y="3218"/>
                  <a:pt x="7509" y="3220"/>
                  <a:pt x="7520" y="3220"/>
                </a:cubicBezTo>
                <a:cubicBezTo>
                  <a:pt x="7550" y="3220"/>
                  <a:pt x="7582" y="3208"/>
                  <a:pt x="7608" y="3191"/>
                </a:cubicBezTo>
                <a:cubicBezTo>
                  <a:pt x="7894" y="2941"/>
                  <a:pt x="8251" y="2643"/>
                  <a:pt x="8620" y="2358"/>
                </a:cubicBezTo>
                <a:cubicBezTo>
                  <a:pt x="8626" y="2352"/>
                  <a:pt x="8635" y="2349"/>
                  <a:pt x="8644" y="2349"/>
                </a:cubicBezTo>
                <a:cubicBezTo>
                  <a:pt x="8653" y="2349"/>
                  <a:pt x="8662" y="2352"/>
                  <a:pt x="8668" y="2358"/>
                </a:cubicBezTo>
                <a:cubicBezTo>
                  <a:pt x="8680" y="2381"/>
                  <a:pt x="8680" y="2393"/>
                  <a:pt x="8668" y="2405"/>
                </a:cubicBezTo>
                <a:cubicBezTo>
                  <a:pt x="8323" y="2893"/>
                  <a:pt x="7930" y="3346"/>
                  <a:pt x="7549" y="3786"/>
                </a:cubicBezTo>
                <a:lnTo>
                  <a:pt x="7465" y="3870"/>
                </a:lnTo>
                <a:cubicBezTo>
                  <a:pt x="7453" y="3893"/>
                  <a:pt x="7442" y="3917"/>
                  <a:pt x="7442" y="3953"/>
                </a:cubicBezTo>
                <a:lnTo>
                  <a:pt x="7442" y="4024"/>
                </a:lnTo>
                <a:cubicBezTo>
                  <a:pt x="7442" y="4179"/>
                  <a:pt x="7453" y="4322"/>
                  <a:pt x="7453" y="4465"/>
                </a:cubicBezTo>
                <a:lnTo>
                  <a:pt x="7453" y="4525"/>
                </a:lnTo>
                <a:cubicBezTo>
                  <a:pt x="7465" y="5084"/>
                  <a:pt x="7477" y="5679"/>
                  <a:pt x="7453" y="6251"/>
                </a:cubicBezTo>
                <a:cubicBezTo>
                  <a:pt x="7453" y="6299"/>
                  <a:pt x="7477" y="6334"/>
                  <a:pt x="7525" y="6358"/>
                </a:cubicBezTo>
                <a:cubicBezTo>
                  <a:pt x="7538" y="6367"/>
                  <a:pt x="7553" y="6370"/>
                  <a:pt x="7569" y="6370"/>
                </a:cubicBezTo>
                <a:cubicBezTo>
                  <a:pt x="7598" y="6370"/>
                  <a:pt x="7629" y="6357"/>
                  <a:pt x="7644" y="6334"/>
                </a:cubicBezTo>
                <a:cubicBezTo>
                  <a:pt x="7906" y="6060"/>
                  <a:pt x="8192" y="5787"/>
                  <a:pt x="8465" y="5537"/>
                </a:cubicBezTo>
                <a:cubicBezTo>
                  <a:pt x="8608" y="5394"/>
                  <a:pt x="8751" y="5263"/>
                  <a:pt x="8894" y="5132"/>
                </a:cubicBezTo>
                <a:lnTo>
                  <a:pt x="8918" y="5108"/>
                </a:lnTo>
                <a:cubicBezTo>
                  <a:pt x="8930" y="5084"/>
                  <a:pt x="8942" y="5060"/>
                  <a:pt x="8954" y="5036"/>
                </a:cubicBezTo>
                <a:lnTo>
                  <a:pt x="8954" y="4941"/>
                </a:lnTo>
                <a:cubicBezTo>
                  <a:pt x="9001" y="4441"/>
                  <a:pt x="9049" y="3929"/>
                  <a:pt x="9132" y="3429"/>
                </a:cubicBezTo>
                <a:cubicBezTo>
                  <a:pt x="9132" y="3417"/>
                  <a:pt x="9156" y="3405"/>
                  <a:pt x="9168" y="3405"/>
                </a:cubicBezTo>
                <a:cubicBezTo>
                  <a:pt x="9192" y="3405"/>
                  <a:pt x="9204" y="3417"/>
                  <a:pt x="9204" y="3429"/>
                </a:cubicBezTo>
                <a:cubicBezTo>
                  <a:pt x="9263" y="3810"/>
                  <a:pt x="9299" y="4179"/>
                  <a:pt x="9323" y="4453"/>
                </a:cubicBezTo>
                <a:cubicBezTo>
                  <a:pt x="9335" y="4501"/>
                  <a:pt x="9358" y="4536"/>
                  <a:pt x="9394" y="4548"/>
                </a:cubicBezTo>
                <a:cubicBezTo>
                  <a:pt x="9407" y="4552"/>
                  <a:pt x="9420" y="4553"/>
                  <a:pt x="9432" y="4553"/>
                </a:cubicBezTo>
                <a:cubicBezTo>
                  <a:pt x="9466" y="4553"/>
                  <a:pt x="9496" y="4542"/>
                  <a:pt x="9513" y="4525"/>
                </a:cubicBezTo>
                <a:cubicBezTo>
                  <a:pt x="9644" y="4405"/>
                  <a:pt x="9775" y="4274"/>
                  <a:pt x="9906" y="4155"/>
                </a:cubicBezTo>
                <a:cubicBezTo>
                  <a:pt x="9930" y="4144"/>
                  <a:pt x="9942" y="4120"/>
                  <a:pt x="9942" y="4084"/>
                </a:cubicBezTo>
                <a:lnTo>
                  <a:pt x="9954" y="3965"/>
                </a:lnTo>
                <a:cubicBezTo>
                  <a:pt x="9989" y="3608"/>
                  <a:pt x="10037" y="3239"/>
                  <a:pt x="10120" y="2881"/>
                </a:cubicBezTo>
                <a:cubicBezTo>
                  <a:pt x="10126" y="2871"/>
                  <a:pt x="10141" y="2865"/>
                  <a:pt x="10156" y="2865"/>
                </a:cubicBezTo>
                <a:cubicBezTo>
                  <a:pt x="10174" y="2865"/>
                  <a:pt x="10192" y="2874"/>
                  <a:pt x="10192" y="2893"/>
                </a:cubicBezTo>
                <a:cubicBezTo>
                  <a:pt x="10239" y="3084"/>
                  <a:pt x="10275" y="3298"/>
                  <a:pt x="10311" y="3560"/>
                </a:cubicBezTo>
                <a:cubicBezTo>
                  <a:pt x="10311" y="3608"/>
                  <a:pt x="10335" y="3643"/>
                  <a:pt x="10382" y="3655"/>
                </a:cubicBezTo>
                <a:cubicBezTo>
                  <a:pt x="10395" y="3660"/>
                  <a:pt x="10408" y="3662"/>
                  <a:pt x="10422" y="3662"/>
                </a:cubicBezTo>
                <a:cubicBezTo>
                  <a:pt x="10444" y="3662"/>
                  <a:pt x="10467" y="3654"/>
                  <a:pt x="10490" y="3632"/>
                </a:cubicBezTo>
                <a:cubicBezTo>
                  <a:pt x="10787" y="3382"/>
                  <a:pt x="11037" y="3179"/>
                  <a:pt x="11287" y="3001"/>
                </a:cubicBezTo>
                <a:cubicBezTo>
                  <a:pt x="11292" y="2996"/>
                  <a:pt x="11299" y="2993"/>
                  <a:pt x="11306" y="2993"/>
                </a:cubicBezTo>
                <a:cubicBezTo>
                  <a:pt x="11317" y="2993"/>
                  <a:pt x="11328" y="2998"/>
                  <a:pt x="11335" y="3012"/>
                </a:cubicBezTo>
                <a:cubicBezTo>
                  <a:pt x="11347" y="3024"/>
                  <a:pt x="11347" y="3036"/>
                  <a:pt x="11335" y="3060"/>
                </a:cubicBezTo>
                <a:cubicBezTo>
                  <a:pt x="11168" y="3310"/>
                  <a:pt x="10966" y="3572"/>
                  <a:pt x="10716" y="3870"/>
                </a:cubicBezTo>
                <a:cubicBezTo>
                  <a:pt x="10692" y="3905"/>
                  <a:pt x="10680" y="3941"/>
                  <a:pt x="10692" y="3977"/>
                </a:cubicBezTo>
                <a:cubicBezTo>
                  <a:pt x="10716" y="4024"/>
                  <a:pt x="10751" y="4048"/>
                  <a:pt x="10787" y="4048"/>
                </a:cubicBezTo>
                <a:cubicBezTo>
                  <a:pt x="10954" y="4072"/>
                  <a:pt x="11216" y="4108"/>
                  <a:pt x="11466" y="4167"/>
                </a:cubicBezTo>
                <a:cubicBezTo>
                  <a:pt x="11490" y="4167"/>
                  <a:pt x="11502" y="4179"/>
                  <a:pt x="11502" y="4203"/>
                </a:cubicBezTo>
                <a:cubicBezTo>
                  <a:pt x="11502" y="4215"/>
                  <a:pt x="11490" y="4239"/>
                  <a:pt x="11478" y="4239"/>
                </a:cubicBezTo>
                <a:cubicBezTo>
                  <a:pt x="11109" y="4322"/>
                  <a:pt x="10740" y="4370"/>
                  <a:pt x="10382" y="4405"/>
                </a:cubicBezTo>
                <a:lnTo>
                  <a:pt x="10275" y="4417"/>
                </a:lnTo>
                <a:cubicBezTo>
                  <a:pt x="10251" y="4417"/>
                  <a:pt x="10228" y="4429"/>
                  <a:pt x="10216" y="4453"/>
                </a:cubicBezTo>
                <a:cubicBezTo>
                  <a:pt x="10097" y="4584"/>
                  <a:pt x="9966" y="4715"/>
                  <a:pt x="9847" y="4846"/>
                </a:cubicBezTo>
                <a:cubicBezTo>
                  <a:pt x="9823" y="4882"/>
                  <a:pt x="9811" y="4917"/>
                  <a:pt x="9823" y="4965"/>
                </a:cubicBezTo>
                <a:cubicBezTo>
                  <a:pt x="9847" y="5001"/>
                  <a:pt x="9882" y="5025"/>
                  <a:pt x="9918" y="5036"/>
                </a:cubicBezTo>
                <a:cubicBezTo>
                  <a:pt x="10192" y="5060"/>
                  <a:pt x="10561" y="5096"/>
                  <a:pt x="10930" y="5156"/>
                </a:cubicBezTo>
                <a:cubicBezTo>
                  <a:pt x="10942" y="5156"/>
                  <a:pt x="10954" y="5167"/>
                  <a:pt x="10954" y="5191"/>
                </a:cubicBezTo>
                <a:cubicBezTo>
                  <a:pt x="10954" y="5203"/>
                  <a:pt x="10942" y="5227"/>
                  <a:pt x="10930" y="5227"/>
                </a:cubicBezTo>
                <a:cubicBezTo>
                  <a:pt x="10442" y="5310"/>
                  <a:pt x="9930" y="5358"/>
                  <a:pt x="9454" y="5394"/>
                </a:cubicBezTo>
                <a:lnTo>
                  <a:pt x="9358" y="5406"/>
                </a:lnTo>
                <a:cubicBezTo>
                  <a:pt x="9335" y="5406"/>
                  <a:pt x="9299" y="5417"/>
                  <a:pt x="9287" y="5441"/>
                </a:cubicBezTo>
                <a:lnTo>
                  <a:pt x="9251" y="5477"/>
                </a:lnTo>
                <a:cubicBezTo>
                  <a:pt x="9168" y="5572"/>
                  <a:pt x="9085" y="5656"/>
                  <a:pt x="9001" y="5739"/>
                </a:cubicBezTo>
                <a:lnTo>
                  <a:pt x="8966" y="5787"/>
                </a:lnTo>
                <a:cubicBezTo>
                  <a:pt x="8668" y="6096"/>
                  <a:pt x="8358" y="6418"/>
                  <a:pt x="8037" y="6727"/>
                </a:cubicBezTo>
                <a:cubicBezTo>
                  <a:pt x="8001" y="6751"/>
                  <a:pt x="7989" y="6799"/>
                  <a:pt x="8001" y="6846"/>
                </a:cubicBezTo>
                <a:cubicBezTo>
                  <a:pt x="8025" y="6894"/>
                  <a:pt x="8061" y="6918"/>
                  <a:pt x="8108" y="6918"/>
                </a:cubicBezTo>
                <a:cubicBezTo>
                  <a:pt x="8255" y="6914"/>
                  <a:pt x="8401" y="6913"/>
                  <a:pt x="8548" y="6913"/>
                </a:cubicBezTo>
                <a:cubicBezTo>
                  <a:pt x="8901" y="6913"/>
                  <a:pt x="9255" y="6921"/>
                  <a:pt x="9608" y="6930"/>
                </a:cubicBezTo>
                <a:cubicBezTo>
                  <a:pt x="9847" y="6930"/>
                  <a:pt x="10085" y="6941"/>
                  <a:pt x="10323" y="6941"/>
                </a:cubicBezTo>
                <a:lnTo>
                  <a:pt x="10382" y="6941"/>
                </a:lnTo>
                <a:cubicBezTo>
                  <a:pt x="10406" y="6941"/>
                  <a:pt x="10430" y="6930"/>
                  <a:pt x="10454" y="6918"/>
                </a:cubicBezTo>
                <a:lnTo>
                  <a:pt x="10573" y="6811"/>
                </a:lnTo>
                <a:cubicBezTo>
                  <a:pt x="11013" y="6430"/>
                  <a:pt x="11466" y="6037"/>
                  <a:pt x="11954" y="5691"/>
                </a:cubicBezTo>
                <a:cubicBezTo>
                  <a:pt x="11960" y="5685"/>
                  <a:pt x="11966" y="5682"/>
                  <a:pt x="11973" y="5682"/>
                </a:cubicBezTo>
                <a:cubicBezTo>
                  <a:pt x="11981" y="5682"/>
                  <a:pt x="11990" y="5685"/>
                  <a:pt x="12002" y="5691"/>
                </a:cubicBezTo>
                <a:cubicBezTo>
                  <a:pt x="12014" y="5703"/>
                  <a:pt x="12014" y="5727"/>
                  <a:pt x="12002" y="5739"/>
                </a:cubicBezTo>
                <a:cubicBezTo>
                  <a:pt x="11716" y="6120"/>
                  <a:pt x="11406" y="6465"/>
                  <a:pt x="11156" y="6763"/>
                </a:cubicBezTo>
                <a:cubicBezTo>
                  <a:pt x="11121" y="6799"/>
                  <a:pt x="11121" y="6846"/>
                  <a:pt x="11132" y="6882"/>
                </a:cubicBezTo>
                <a:cubicBezTo>
                  <a:pt x="11156" y="6930"/>
                  <a:pt x="11192" y="6953"/>
                  <a:pt x="11240" y="6953"/>
                </a:cubicBezTo>
                <a:cubicBezTo>
                  <a:pt x="11490" y="6953"/>
                  <a:pt x="11752" y="6965"/>
                  <a:pt x="12002" y="6965"/>
                </a:cubicBezTo>
                <a:cubicBezTo>
                  <a:pt x="12009" y="6969"/>
                  <a:pt x="12016" y="6970"/>
                  <a:pt x="12022" y="6970"/>
                </a:cubicBezTo>
                <a:cubicBezTo>
                  <a:pt x="12038" y="6970"/>
                  <a:pt x="12053" y="6962"/>
                  <a:pt x="12061" y="6953"/>
                </a:cubicBezTo>
                <a:cubicBezTo>
                  <a:pt x="12073" y="6953"/>
                  <a:pt x="12085" y="6941"/>
                  <a:pt x="12085" y="6941"/>
                </a:cubicBezTo>
                <a:lnTo>
                  <a:pt x="12180" y="6870"/>
                </a:lnTo>
                <a:cubicBezTo>
                  <a:pt x="12514" y="6596"/>
                  <a:pt x="12859" y="6310"/>
                  <a:pt x="13228" y="6060"/>
                </a:cubicBezTo>
                <a:cubicBezTo>
                  <a:pt x="13240" y="6054"/>
                  <a:pt x="13249" y="6051"/>
                  <a:pt x="13256" y="6051"/>
                </a:cubicBezTo>
                <a:cubicBezTo>
                  <a:pt x="13264" y="6051"/>
                  <a:pt x="13270" y="6054"/>
                  <a:pt x="13276" y="6060"/>
                </a:cubicBezTo>
                <a:cubicBezTo>
                  <a:pt x="13287" y="6072"/>
                  <a:pt x="13299" y="6096"/>
                  <a:pt x="13287" y="6108"/>
                </a:cubicBezTo>
                <a:cubicBezTo>
                  <a:pt x="13097" y="6382"/>
                  <a:pt x="12895" y="6632"/>
                  <a:pt x="12740" y="6822"/>
                </a:cubicBezTo>
                <a:cubicBezTo>
                  <a:pt x="12716" y="6858"/>
                  <a:pt x="12704" y="6906"/>
                  <a:pt x="12728" y="6941"/>
                </a:cubicBezTo>
                <a:cubicBezTo>
                  <a:pt x="12740" y="6977"/>
                  <a:pt x="12776" y="7001"/>
                  <a:pt x="12823" y="7001"/>
                </a:cubicBezTo>
                <a:cubicBezTo>
                  <a:pt x="13287" y="7037"/>
                  <a:pt x="13716" y="7072"/>
                  <a:pt x="14109" y="7132"/>
                </a:cubicBezTo>
                <a:cubicBezTo>
                  <a:pt x="14121" y="7132"/>
                  <a:pt x="14133" y="7144"/>
                  <a:pt x="14133" y="7168"/>
                </a:cubicBezTo>
                <a:cubicBezTo>
                  <a:pt x="14133" y="7180"/>
                  <a:pt x="14121" y="7203"/>
                  <a:pt x="14109" y="7203"/>
                </a:cubicBezTo>
                <a:cubicBezTo>
                  <a:pt x="13704" y="7263"/>
                  <a:pt x="13287" y="7311"/>
                  <a:pt x="12811" y="7346"/>
                </a:cubicBezTo>
                <a:cubicBezTo>
                  <a:pt x="12776" y="7346"/>
                  <a:pt x="12740" y="7382"/>
                  <a:pt x="12716" y="7418"/>
                </a:cubicBezTo>
                <a:cubicBezTo>
                  <a:pt x="12704" y="7453"/>
                  <a:pt x="12704" y="7501"/>
                  <a:pt x="12740" y="7525"/>
                </a:cubicBezTo>
                <a:cubicBezTo>
                  <a:pt x="12895" y="7715"/>
                  <a:pt x="13097" y="7977"/>
                  <a:pt x="13287" y="8251"/>
                </a:cubicBezTo>
                <a:cubicBezTo>
                  <a:pt x="13299" y="8263"/>
                  <a:pt x="13287" y="8287"/>
                  <a:pt x="13276" y="8299"/>
                </a:cubicBezTo>
                <a:cubicBezTo>
                  <a:pt x="13270" y="8305"/>
                  <a:pt x="13264" y="8308"/>
                  <a:pt x="13256" y="8308"/>
                </a:cubicBezTo>
                <a:cubicBezTo>
                  <a:pt x="13249" y="8308"/>
                  <a:pt x="13240" y="8305"/>
                  <a:pt x="13228" y="8299"/>
                </a:cubicBezTo>
                <a:cubicBezTo>
                  <a:pt x="12859" y="8061"/>
                  <a:pt x="12514" y="7775"/>
                  <a:pt x="12192" y="7501"/>
                </a:cubicBezTo>
                <a:lnTo>
                  <a:pt x="12097" y="7418"/>
                </a:lnTo>
                <a:cubicBezTo>
                  <a:pt x="12073" y="7406"/>
                  <a:pt x="12049" y="7394"/>
                  <a:pt x="12014" y="7394"/>
                </a:cubicBezTo>
                <a:cubicBezTo>
                  <a:pt x="11775" y="7406"/>
                  <a:pt x="11525" y="7418"/>
                  <a:pt x="11252" y="7418"/>
                </a:cubicBezTo>
                <a:cubicBezTo>
                  <a:pt x="11204" y="7430"/>
                  <a:pt x="11168" y="7453"/>
                  <a:pt x="11144" y="7489"/>
                </a:cubicBezTo>
                <a:cubicBezTo>
                  <a:pt x="11132" y="7525"/>
                  <a:pt x="11144" y="7573"/>
                  <a:pt x="11168" y="7608"/>
                </a:cubicBezTo>
                <a:cubicBezTo>
                  <a:pt x="11418" y="7906"/>
                  <a:pt x="11728" y="8251"/>
                  <a:pt x="12002" y="8620"/>
                </a:cubicBezTo>
                <a:cubicBezTo>
                  <a:pt x="12014" y="8632"/>
                  <a:pt x="12014" y="8656"/>
                  <a:pt x="12002" y="8668"/>
                </a:cubicBezTo>
                <a:cubicBezTo>
                  <a:pt x="11990" y="8674"/>
                  <a:pt x="11981" y="8677"/>
                  <a:pt x="11973" y="8677"/>
                </a:cubicBezTo>
                <a:cubicBezTo>
                  <a:pt x="11966" y="8677"/>
                  <a:pt x="11960" y="8674"/>
                  <a:pt x="11954" y="8668"/>
                </a:cubicBezTo>
                <a:cubicBezTo>
                  <a:pt x="11466" y="8311"/>
                  <a:pt x="11001" y="7918"/>
                  <a:pt x="10561" y="7537"/>
                </a:cubicBezTo>
                <a:lnTo>
                  <a:pt x="10490" y="7465"/>
                </a:lnTo>
                <a:cubicBezTo>
                  <a:pt x="10466" y="7453"/>
                  <a:pt x="10442" y="7442"/>
                  <a:pt x="10406" y="7442"/>
                </a:cubicBezTo>
                <a:lnTo>
                  <a:pt x="10323" y="7442"/>
                </a:lnTo>
                <a:cubicBezTo>
                  <a:pt x="10192" y="7442"/>
                  <a:pt x="10061" y="7453"/>
                  <a:pt x="9930" y="7453"/>
                </a:cubicBezTo>
                <a:lnTo>
                  <a:pt x="9835" y="7453"/>
                </a:lnTo>
                <a:cubicBezTo>
                  <a:pt x="9505" y="7460"/>
                  <a:pt x="9171" y="7467"/>
                  <a:pt x="8837" y="7467"/>
                </a:cubicBezTo>
                <a:cubicBezTo>
                  <a:pt x="8593" y="7467"/>
                  <a:pt x="8350" y="7464"/>
                  <a:pt x="8108" y="7453"/>
                </a:cubicBezTo>
                <a:cubicBezTo>
                  <a:pt x="8061" y="7453"/>
                  <a:pt x="8013" y="7477"/>
                  <a:pt x="8001" y="7525"/>
                </a:cubicBezTo>
                <a:cubicBezTo>
                  <a:pt x="7977" y="7573"/>
                  <a:pt x="7989" y="7620"/>
                  <a:pt x="8025" y="7644"/>
                </a:cubicBezTo>
                <a:cubicBezTo>
                  <a:pt x="8299" y="7906"/>
                  <a:pt x="8561" y="8192"/>
                  <a:pt x="8811" y="8454"/>
                </a:cubicBezTo>
                <a:lnTo>
                  <a:pt x="8823" y="8465"/>
                </a:lnTo>
                <a:cubicBezTo>
                  <a:pt x="8966" y="8608"/>
                  <a:pt x="9096" y="8751"/>
                  <a:pt x="9227" y="8894"/>
                </a:cubicBezTo>
                <a:lnTo>
                  <a:pt x="9251" y="8918"/>
                </a:lnTo>
                <a:cubicBezTo>
                  <a:pt x="9275" y="8942"/>
                  <a:pt x="9299" y="8954"/>
                  <a:pt x="9323" y="8954"/>
                </a:cubicBezTo>
                <a:lnTo>
                  <a:pt x="9418" y="8954"/>
                </a:lnTo>
                <a:cubicBezTo>
                  <a:pt x="9918" y="9001"/>
                  <a:pt x="10430" y="9049"/>
                  <a:pt x="10930" y="9132"/>
                </a:cubicBezTo>
                <a:cubicBezTo>
                  <a:pt x="10942" y="9132"/>
                  <a:pt x="10954" y="9156"/>
                  <a:pt x="10954" y="9168"/>
                </a:cubicBezTo>
                <a:cubicBezTo>
                  <a:pt x="10954" y="9192"/>
                  <a:pt x="10942" y="9204"/>
                  <a:pt x="10930" y="9204"/>
                </a:cubicBezTo>
                <a:cubicBezTo>
                  <a:pt x="10549" y="9275"/>
                  <a:pt x="10180" y="9299"/>
                  <a:pt x="9906" y="9323"/>
                </a:cubicBezTo>
                <a:cubicBezTo>
                  <a:pt x="9858" y="9335"/>
                  <a:pt x="9823" y="9358"/>
                  <a:pt x="9811" y="9394"/>
                </a:cubicBezTo>
                <a:cubicBezTo>
                  <a:pt x="9799" y="9442"/>
                  <a:pt x="9799" y="9489"/>
                  <a:pt x="9835" y="9513"/>
                </a:cubicBezTo>
                <a:cubicBezTo>
                  <a:pt x="9954" y="9644"/>
                  <a:pt x="10085" y="9775"/>
                  <a:pt x="10204" y="9906"/>
                </a:cubicBezTo>
                <a:cubicBezTo>
                  <a:pt x="10216" y="9930"/>
                  <a:pt x="10239" y="9942"/>
                  <a:pt x="10275" y="9942"/>
                </a:cubicBezTo>
                <a:lnTo>
                  <a:pt x="10370" y="9954"/>
                </a:lnTo>
                <a:cubicBezTo>
                  <a:pt x="10728" y="9989"/>
                  <a:pt x="11109" y="10037"/>
                  <a:pt x="11478" y="10120"/>
                </a:cubicBezTo>
                <a:cubicBezTo>
                  <a:pt x="11490" y="10132"/>
                  <a:pt x="11502" y="10144"/>
                  <a:pt x="11502" y="10156"/>
                </a:cubicBezTo>
                <a:cubicBezTo>
                  <a:pt x="11502" y="10180"/>
                  <a:pt x="11490" y="10192"/>
                  <a:pt x="11478" y="10192"/>
                </a:cubicBezTo>
                <a:cubicBezTo>
                  <a:pt x="11275" y="10240"/>
                  <a:pt x="11061" y="10275"/>
                  <a:pt x="10799" y="10311"/>
                </a:cubicBezTo>
                <a:cubicBezTo>
                  <a:pt x="10751" y="10311"/>
                  <a:pt x="10716" y="10335"/>
                  <a:pt x="10704" y="10382"/>
                </a:cubicBezTo>
                <a:cubicBezTo>
                  <a:pt x="10692" y="10418"/>
                  <a:pt x="10692" y="10466"/>
                  <a:pt x="10728" y="10490"/>
                </a:cubicBezTo>
                <a:cubicBezTo>
                  <a:pt x="10978" y="10787"/>
                  <a:pt x="11180" y="11037"/>
                  <a:pt x="11359" y="11287"/>
                </a:cubicBezTo>
                <a:cubicBezTo>
                  <a:pt x="11371" y="11299"/>
                  <a:pt x="11371" y="11323"/>
                  <a:pt x="11347" y="11335"/>
                </a:cubicBezTo>
                <a:cubicBezTo>
                  <a:pt x="11335" y="11347"/>
                  <a:pt x="11323" y="11347"/>
                  <a:pt x="11299" y="11347"/>
                </a:cubicBezTo>
                <a:cubicBezTo>
                  <a:pt x="11049" y="11168"/>
                  <a:pt x="10787" y="10966"/>
                  <a:pt x="10490" y="10716"/>
                </a:cubicBezTo>
                <a:cubicBezTo>
                  <a:pt x="10463" y="10698"/>
                  <a:pt x="10437" y="10687"/>
                  <a:pt x="10411" y="10687"/>
                </a:cubicBezTo>
                <a:cubicBezTo>
                  <a:pt x="10401" y="10687"/>
                  <a:pt x="10392" y="10689"/>
                  <a:pt x="10382" y="10692"/>
                </a:cubicBezTo>
                <a:cubicBezTo>
                  <a:pt x="10335" y="10716"/>
                  <a:pt x="10311" y="10751"/>
                  <a:pt x="10311" y="10787"/>
                </a:cubicBezTo>
                <a:cubicBezTo>
                  <a:pt x="10275" y="11061"/>
                  <a:pt x="10239" y="11275"/>
                  <a:pt x="10192" y="11466"/>
                </a:cubicBezTo>
                <a:cubicBezTo>
                  <a:pt x="10192" y="11486"/>
                  <a:pt x="10174" y="11494"/>
                  <a:pt x="10156" y="11494"/>
                </a:cubicBezTo>
                <a:cubicBezTo>
                  <a:pt x="10141" y="11494"/>
                  <a:pt x="10126" y="11488"/>
                  <a:pt x="10120" y="11478"/>
                </a:cubicBezTo>
                <a:cubicBezTo>
                  <a:pt x="10037" y="11109"/>
                  <a:pt x="9989" y="10740"/>
                  <a:pt x="9954" y="10382"/>
                </a:cubicBezTo>
                <a:lnTo>
                  <a:pt x="9942" y="10287"/>
                </a:lnTo>
                <a:cubicBezTo>
                  <a:pt x="9942" y="10251"/>
                  <a:pt x="9930" y="10228"/>
                  <a:pt x="9906" y="10216"/>
                </a:cubicBezTo>
                <a:cubicBezTo>
                  <a:pt x="9775" y="10097"/>
                  <a:pt x="9644" y="9978"/>
                  <a:pt x="9513" y="9847"/>
                </a:cubicBezTo>
                <a:cubicBezTo>
                  <a:pt x="9487" y="9829"/>
                  <a:pt x="9461" y="9818"/>
                  <a:pt x="9430" y="9818"/>
                </a:cubicBezTo>
                <a:cubicBezTo>
                  <a:pt x="9419" y="9818"/>
                  <a:pt x="9407" y="9820"/>
                  <a:pt x="9394" y="9823"/>
                </a:cubicBezTo>
                <a:cubicBezTo>
                  <a:pt x="9358" y="9847"/>
                  <a:pt x="9323" y="9882"/>
                  <a:pt x="9323" y="9918"/>
                </a:cubicBezTo>
                <a:cubicBezTo>
                  <a:pt x="9299" y="10204"/>
                  <a:pt x="9263" y="10561"/>
                  <a:pt x="9204" y="10930"/>
                </a:cubicBezTo>
                <a:cubicBezTo>
                  <a:pt x="9204" y="10942"/>
                  <a:pt x="9180" y="10954"/>
                  <a:pt x="9168" y="10954"/>
                </a:cubicBezTo>
                <a:cubicBezTo>
                  <a:pt x="9156" y="10954"/>
                  <a:pt x="9132" y="10942"/>
                  <a:pt x="9132" y="10930"/>
                </a:cubicBezTo>
                <a:cubicBezTo>
                  <a:pt x="9049" y="10430"/>
                  <a:pt x="9001" y="9930"/>
                  <a:pt x="8954" y="9430"/>
                </a:cubicBezTo>
                <a:lnTo>
                  <a:pt x="8954" y="9358"/>
                </a:lnTo>
                <a:cubicBezTo>
                  <a:pt x="8954" y="9335"/>
                  <a:pt x="8942" y="9311"/>
                  <a:pt x="8918" y="9287"/>
                </a:cubicBezTo>
                <a:lnTo>
                  <a:pt x="8882" y="9251"/>
                </a:lnTo>
                <a:cubicBezTo>
                  <a:pt x="8787" y="9168"/>
                  <a:pt x="8704" y="9085"/>
                  <a:pt x="8620" y="9001"/>
                </a:cubicBezTo>
                <a:lnTo>
                  <a:pt x="8585" y="8966"/>
                </a:lnTo>
                <a:cubicBezTo>
                  <a:pt x="8263" y="8668"/>
                  <a:pt x="7942" y="8358"/>
                  <a:pt x="7644" y="8037"/>
                </a:cubicBezTo>
                <a:cubicBezTo>
                  <a:pt x="7617" y="8010"/>
                  <a:pt x="7584" y="7997"/>
                  <a:pt x="7548" y="7997"/>
                </a:cubicBezTo>
                <a:cubicBezTo>
                  <a:pt x="7537" y="7997"/>
                  <a:pt x="7525" y="7998"/>
                  <a:pt x="7513" y="8001"/>
                </a:cubicBezTo>
                <a:cubicBezTo>
                  <a:pt x="7465" y="8025"/>
                  <a:pt x="7442" y="8073"/>
                  <a:pt x="7442" y="8108"/>
                </a:cubicBezTo>
                <a:cubicBezTo>
                  <a:pt x="7453" y="8608"/>
                  <a:pt x="7442" y="9108"/>
                  <a:pt x="7430" y="9608"/>
                </a:cubicBezTo>
                <a:cubicBezTo>
                  <a:pt x="7430" y="9847"/>
                  <a:pt x="7418" y="10085"/>
                  <a:pt x="7418" y="10335"/>
                </a:cubicBezTo>
                <a:lnTo>
                  <a:pt x="7418" y="10382"/>
                </a:lnTo>
                <a:cubicBezTo>
                  <a:pt x="7418" y="10406"/>
                  <a:pt x="7430" y="10430"/>
                  <a:pt x="7442" y="10454"/>
                </a:cubicBezTo>
                <a:lnTo>
                  <a:pt x="7549" y="10585"/>
                </a:lnTo>
                <a:cubicBezTo>
                  <a:pt x="7930" y="11025"/>
                  <a:pt x="8323" y="11478"/>
                  <a:pt x="8668" y="11954"/>
                </a:cubicBezTo>
                <a:cubicBezTo>
                  <a:pt x="8680" y="11966"/>
                  <a:pt x="8680" y="11990"/>
                  <a:pt x="8668" y="12002"/>
                </a:cubicBezTo>
                <a:cubicBezTo>
                  <a:pt x="8662" y="12008"/>
                  <a:pt x="8653" y="12011"/>
                  <a:pt x="8644" y="12011"/>
                </a:cubicBezTo>
                <a:cubicBezTo>
                  <a:pt x="8635" y="12011"/>
                  <a:pt x="8626" y="12008"/>
                  <a:pt x="8620" y="12002"/>
                </a:cubicBezTo>
                <a:cubicBezTo>
                  <a:pt x="8251" y="11716"/>
                  <a:pt x="7894" y="11418"/>
                  <a:pt x="7596" y="11156"/>
                </a:cubicBezTo>
                <a:cubicBezTo>
                  <a:pt x="7574" y="11134"/>
                  <a:pt x="7546" y="11125"/>
                  <a:pt x="7520" y="11125"/>
                </a:cubicBezTo>
                <a:cubicBezTo>
                  <a:pt x="7505" y="11125"/>
                  <a:pt x="7490" y="11128"/>
                  <a:pt x="7477" y="11132"/>
                </a:cubicBezTo>
                <a:cubicBezTo>
                  <a:pt x="7430" y="11156"/>
                  <a:pt x="7406" y="11192"/>
                  <a:pt x="7406" y="11240"/>
                </a:cubicBezTo>
                <a:cubicBezTo>
                  <a:pt x="7406" y="11490"/>
                  <a:pt x="7394" y="11752"/>
                  <a:pt x="7394" y="12002"/>
                </a:cubicBezTo>
                <a:cubicBezTo>
                  <a:pt x="7394" y="12025"/>
                  <a:pt x="7394" y="12049"/>
                  <a:pt x="7406" y="12061"/>
                </a:cubicBezTo>
                <a:cubicBezTo>
                  <a:pt x="7406" y="12073"/>
                  <a:pt x="7406" y="12085"/>
                  <a:pt x="7418" y="12085"/>
                </a:cubicBezTo>
                <a:lnTo>
                  <a:pt x="7501" y="12192"/>
                </a:lnTo>
                <a:cubicBezTo>
                  <a:pt x="7775" y="12526"/>
                  <a:pt x="8061" y="12871"/>
                  <a:pt x="8299" y="13228"/>
                </a:cubicBezTo>
                <a:cubicBezTo>
                  <a:pt x="8311" y="13252"/>
                  <a:pt x="8311" y="13264"/>
                  <a:pt x="8299" y="13276"/>
                </a:cubicBezTo>
                <a:cubicBezTo>
                  <a:pt x="8292" y="13290"/>
                  <a:pt x="8281" y="13295"/>
                  <a:pt x="8270" y="13295"/>
                </a:cubicBezTo>
                <a:cubicBezTo>
                  <a:pt x="8263" y="13295"/>
                  <a:pt x="8256" y="13292"/>
                  <a:pt x="8251" y="13288"/>
                </a:cubicBezTo>
                <a:cubicBezTo>
                  <a:pt x="7977" y="13097"/>
                  <a:pt x="7727" y="12895"/>
                  <a:pt x="7537" y="12740"/>
                </a:cubicBezTo>
                <a:cubicBezTo>
                  <a:pt x="7515" y="12725"/>
                  <a:pt x="7488" y="12715"/>
                  <a:pt x="7463" y="12715"/>
                </a:cubicBezTo>
                <a:cubicBezTo>
                  <a:pt x="7447" y="12715"/>
                  <a:pt x="7431" y="12719"/>
                  <a:pt x="7418" y="12728"/>
                </a:cubicBezTo>
                <a:cubicBezTo>
                  <a:pt x="7382" y="12740"/>
                  <a:pt x="7358" y="12776"/>
                  <a:pt x="7358" y="12823"/>
                </a:cubicBezTo>
                <a:cubicBezTo>
                  <a:pt x="7322" y="13299"/>
                  <a:pt x="7287" y="13716"/>
                  <a:pt x="7227" y="14109"/>
                </a:cubicBezTo>
                <a:cubicBezTo>
                  <a:pt x="7227" y="14127"/>
                  <a:pt x="7209" y="14136"/>
                  <a:pt x="7191" y="14136"/>
                </a:cubicBezTo>
                <a:cubicBezTo>
                  <a:pt x="7174" y="14136"/>
                  <a:pt x="7156" y="14127"/>
                  <a:pt x="7156" y="14109"/>
                </a:cubicBezTo>
                <a:cubicBezTo>
                  <a:pt x="7096" y="13704"/>
                  <a:pt x="7049" y="13288"/>
                  <a:pt x="7013" y="12811"/>
                </a:cubicBezTo>
                <a:cubicBezTo>
                  <a:pt x="7013" y="12776"/>
                  <a:pt x="6977" y="12740"/>
                  <a:pt x="6941" y="12716"/>
                </a:cubicBezTo>
                <a:lnTo>
                  <a:pt x="6906" y="12716"/>
                </a:lnTo>
                <a:cubicBezTo>
                  <a:pt x="6870" y="12716"/>
                  <a:pt x="6846" y="12716"/>
                  <a:pt x="6834" y="12740"/>
                </a:cubicBezTo>
                <a:cubicBezTo>
                  <a:pt x="6644" y="12895"/>
                  <a:pt x="6382" y="13097"/>
                  <a:pt x="6108" y="13288"/>
                </a:cubicBezTo>
                <a:cubicBezTo>
                  <a:pt x="6103" y="13292"/>
                  <a:pt x="6096" y="13295"/>
                  <a:pt x="6089" y="13295"/>
                </a:cubicBezTo>
                <a:cubicBezTo>
                  <a:pt x="6078" y="13295"/>
                  <a:pt x="6067" y="13290"/>
                  <a:pt x="6060" y="13276"/>
                </a:cubicBezTo>
                <a:cubicBezTo>
                  <a:pt x="6048" y="13264"/>
                  <a:pt x="6048" y="13252"/>
                  <a:pt x="6060" y="13228"/>
                </a:cubicBezTo>
                <a:cubicBezTo>
                  <a:pt x="6299" y="12871"/>
                  <a:pt x="6584" y="12526"/>
                  <a:pt x="6858" y="12192"/>
                </a:cubicBezTo>
                <a:lnTo>
                  <a:pt x="6941" y="12097"/>
                </a:lnTo>
                <a:cubicBezTo>
                  <a:pt x="6953" y="12073"/>
                  <a:pt x="6965" y="12049"/>
                  <a:pt x="6965" y="12014"/>
                </a:cubicBezTo>
                <a:cubicBezTo>
                  <a:pt x="6953" y="11775"/>
                  <a:pt x="6941" y="11525"/>
                  <a:pt x="6941" y="11252"/>
                </a:cubicBezTo>
                <a:cubicBezTo>
                  <a:pt x="6930" y="11204"/>
                  <a:pt x="6906" y="11168"/>
                  <a:pt x="6870" y="11156"/>
                </a:cubicBezTo>
                <a:cubicBezTo>
                  <a:pt x="6856" y="11147"/>
                  <a:pt x="6841" y="11143"/>
                  <a:pt x="6825" y="11143"/>
                </a:cubicBezTo>
                <a:cubicBezTo>
                  <a:pt x="6800" y="11143"/>
                  <a:pt x="6773" y="11153"/>
                  <a:pt x="6751" y="11168"/>
                </a:cubicBezTo>
                <a:cubicBezTo>
                  <a:pt x="6465" y="11418"/>
                  <a:pt x="6108" y="11716"/>
                  <a:pt x="5739" y="12002"/>
                </a:cubicBezTo>
                <a:cubicBezTo>
                  <a:pt x="5733" y="12008"/>
                  <a:pt x="5724" y="12011"/>
                  <a:pt x="5715" y="12011"/>
                </a:cubicBezTo>
                <a:cubicBezTo>
                  <a:pt x="5706" y="12011"/>
                  <a:pt x="5697" y="12008"/>
                  <a:pt x="5691" y="12002"/>
                </a:cubicBezTo>
                <a:cubicBezTo>
                  <a:pt x="5679" y="11990"/>
                  <a:pt x="5679" y="11966"/>
                  <a:pt x="5691" y="11954"/>
                </a:cubicBezTo>
                <a:cubicBezTo>
                  <a:pt x="6037" y="11478"/>
                  <a:pt x="6429" y="11025"/>
                  <a:pt x="6810" y="10585"/>
                </a:cubicBezTo>
                <a:lnTo>
                  <a:pt x="6894" y="10490"/>
                </a:lnTo>
                <a:cubicBezTo>
                  <a:pt x="6906" y="10466"/>
                  <a:pt x="6918" y="10442"/>
                  <a:pt x="6918" y="10406"/>
                </a:cubicBezTo>
                <a:lnTo>
                  <a:pt x="6918" y="10335"/>
                </a:lnTo>
                <a:cubicBezTo>
                  <a:pt x="6918" y="10204"/>
                  <a:pt x="6906" y="10073"/>
                  <a:pt x="6906" y="9942"/>
                </a:cubicBezTo>
                <a:lnTo>
                  <a:pt x="6906" y="9835"/>
                </a:lnTo>
                <a:cubicBezTo>
                  <a:pt x="6894" y="9275"/>
                  <a:pt x="6870" y="8692"/>
                  <a:pt x="6906" y="8108"/>
                </a:cubicBezTo>
                <a:cubicBezTo>
                  <a:pt x="6906" y="8061"/>
                  <a:pt x="6882" y="8025"/>
                  <a:pt x="6834" y="8001"/>
                </a:cubicBezTo>
                <a:cubicBezTo>
                  <a:pt x="6821" y="7997"/>
                  <a:pt x="6805" y="7994"/>
                  <a:pt x="6788" y="7994"/>
                </a:cubicBezTo>
                <a:cubicBezTo>
                  <a:pt x="6760" y="7994"/>
                  <a:pt x="6730" y="8002"/>
                  <a:pt x="6715" y="8025"/>
                </a:cubicBezTo>
                <a:cubicBezTo>
                  <a:pt x="6441" y="8299"/>
                  <a:pt x="6168" y="8573"/>
                  <a:pt x="5894" y="8835"/>
                </a:cubicBezTo>
                <a:lnTo>
                  <a:pt x="5858" y="8858"/>
                </a:lnTo>
                <a:cubicBezTo>
                  <a:pt x="5727" y="8989"/>
                  <a:pt x="5596" y="9108"/>
                  <a:pt x="5465" y="9239"/>
                </a:cubicBezTo>
                <a:lnTo>
                  <a:pt x="5441" y="9251"/>
                </a:lnTo>
                <a:cubicBezTo>
                  <a:pt x="5417" y="9275"/>
                  <a:pt x="5406" y="9299"/>
                  <a:pt x="5406" y="9323"/>
                </a:cubicBezTo>
                <a:lnTo>
                  <a:pt x="5394" y="9430"/>
                </a:lnTo>
                <a:cubicBezTo>
                  <a:pt x="5358" y="9918"/>
                  <a:pt x="5310" y="10430"/>
                  <a:pt x="5227" y="10930"/>
                </a:cubicBezTo>
                <a:cubicBezTo>
                  <a:pt x="5221" y="10948"/>
                  <a:pt x="5203" y="10957"/>
                  <a:pt x="5187" y="10957"/>
                </a:cubicBezTo>
                <a:cubicBezTo>
                  <a:pt x="5170" y="10957"/>
                  <a:pt x="5156" y="10948"/>
                  <a:pt x="5156" y="10930"/>
                </a:cubicBezTo>
                <a:cubicBezTo>
                  <a:pt x="5096" y="10561"/>
                  <a:pt x="5060" y="10192"/>
                  <a:pt x="5036" y="9906"/>
                </a:cubicBezTo>
                <a:cubicBezTo>
                  <a:pt x="5025" y="9870"/>
                  <a:pt x="5001" y="9823"/>
                  <a:pt x="4965" y="9811"/>
                </a:cubicBezTo>
                <a:cubicBezTo>
                  <a:pt x="4952" y="9808"/>
                  <a:pt x="4939" y="9806"/>
                  <a:pt x="4927" y="9806"/>
                </a:cubicBezTo>
                <a:cubicBezTo>
                  <a:pt x="4894" y="9806"/>
                  <a:pt x="4863" y="9817"/>
                  <a:pt x="4846" y="9835"/>
                </a:cubicBezTo>
                <a:cubicBezTo>
                  <a:pt x="4715" y="9954"/>
                  <a:pt x="4584" y="10085"/>
                  <a:pt x="4453" y="10204"/>
                </a:cubicBezTo>
                <a:cubicBezTo>
                  <a:pt x="4429" y="10228"/>
                  <a:pt x="4417" y="10251"/>
                  <a:pt x="4417" y="10275"/>
                </a:cubicBezTo>
                <a:lnTo>
                  <a:pt x="4405" y="10394"/>
                </a:lnTo>
                <a:cubicBezTo>
                  <a:pt x="4358" y="10751"/>
                  <a:pt x="4322" y="11121"/>
                  <a:pt x="4239" y="11478"/>
                </a:cubicBezTo>
                <a:cubicBezTo>
                  <a:pt x="4232" y="11491"/>
                  <a:pt x="4211" y="11500"/>
                  <a:pt x="4192" y="11500"/>
                </a:cubicBezTo>
                <a:cubicBezTo>
                  <a:pt x="4176" y="11500"/>
                  <a:pt x="4161" y="11494"/>
                  <a:pt x="4155" y="11478"/>
                </a:cubicBezTo>
                <a:cubicBezTo>
                  <a:pt x="4120" y="11275"/>
                  <a:pt x="4084" y="11061"/>
                  <a:pt x="4048" y="10799"/>
                </a:cubicBezTo>
                <a:cubicBezTo>
                  <a:pt x="4048" y="10751"/>
                  <a:pt x="4024" y="10716"/>
                  <a:pt x="3977" y="10704"/>
                </a:cubicBezTo>
                <a:cubicBezTo>
                  <a:pt x="3964" y="10699"/>
                  <a:pt x="3949" y="10697"/>
                  <a:pt x="3935" y="10697"/>
                </a:cubicBezTo>
                <a:cubicBezTo>
                  <a:pt x="3909" y="10697"/>
                  <a:pt x="3885" y="10705"/>
                  <a:pt x="3870" y="10728"/>
                </a:cubicBezTo>
                <a:cubicBezTo>
                  <a:pt x="3572" y="10978"/>
                  <a:pt x="3322" y="11180"/>
                  <a:pt x="3072" y="11359"/>
                </a:cubicBezTo>
                <a:cubicBezTo>
                  <a:pt x="3066" y="11365"/>
                  <a:pt x="3057" y="11368"/>
                  <a:pt x="3048" y="11368"/>
                </a:cubicBezTo>
                <a:cubicBezTo>
                  <a:pt x="3039" y="11368"/>
                  <a:pt x="3030" y="11365"/>
                  <a:pt x="3024" y="11359"/>
                </a:cubicBezTo>
                <a:cubicBezTo>
                  <a:pt x="3012" y="11335"/>
                  <a:pt x="3012" y="11323"/>
                  <a:pt x="3012" y="11311"/>
                </a:cubicBezTo>
                <a:cubicBezTo>
                  <a:pt x="3191" y="11049"/>
                  <a:pt x="3393" y="10799"/>
                  <a:pt x="3643" y="10490"/>
                </a:cubicBezTo>
                <a:cubicBezTo>
                  <a:pt x="3667" y="10466"/>
                  <a:pt x="3679" y="10418"/>
                  <a:pt x="3667" y="10382"/>
                </a:cubicBezTo>
                <a:cubicBezTo>
                  <a:pt x="3643" y="10347"/>
                  <a:pt x="3608" y="10311"/>
                  <a:pt x="3572" y="10311"/>
                </a:cubicBezTo>
                <a:cubicBezTo>
                  <a:pt x="3298" y="10275"/>
                  <a:pt x="3084" y="10240"/>
                  <a:pt x="2881" y="10204"/>
                </a:cubicBezTo>
                <a:cubicBezTo>
                  <a:pt x="2870" y="10192"/>
                  <a:pt x="2858" y="10180"/>
                  <a:pt x="2858" y="10156"/>
                </a:cubicBezTo>
                <a:cubicBezTo>
                  <a:pt x="2858" y="10144"/>
                  <a:pt x="2870" y="10132"/>
                  <a:pt x="2881" y="10120"/>
                </a:cubicBezTo>
                <a:cubicBezTo>
                  <a:pt x="3251" y="10037"/>
                  <a:pt x="3620" y="9989"/>
                  <a:pt x="3989" y="9954"/>
                </a:cubicBezTo>
                <a:lnTo>
                  <a:pt x="4072" y="9942"/>
                </a:lnTo>
                <a:cubicBezTo>
                  <a:pt x="4108" y="9942"/>
                  <a:pt x="4132" y="9930"/>
                  <a:pt x="4143" y="9906"/>
                </a:cubicBezTo>
                <a:cubicBezTo>
                  <a:pt x="4263" y="9775"/>
                  <a:pt x="4382" y="9644"/>
                  <a:pt x="4513" y="9513"/>
                </a:cubicBezTo>
                <a:cubicBezTo>
                  <a:pt x="4536" y="9478"/>
                  <a:pt x="4548" y="9442"/>
                  <a:pt x="4524" y="9394"/>
                </a:cubicBezTo>
                <a:cubicBezTo>
                  <a:pt x="4513" y="9358"/>
                  <a:pt x="4477" y="9335"/>
                  <a:pt x="4441" y="9323"/>
                </a:cubicBezTo>
                <a:cubicBezTo>
                  <a:pt x="4155" y="9299"/>
                  <a:pt x="3798" y="9263"/>
                  <a:pt x="3429" y="9204"/>
                </a:cubicBezTo>
                <a:cubicBezTo>
                  <a:pt x="3417" y="9204"/>
                  <a:pt x="3405" y="9192"/>
                  <a:pt x="3405" y="9168"/>
                </a:cubicBezTo>
                <a:cubicBezTo>
                  <a:pt x="3405" y="9156"/>
                  <a:pt x="3417" y="9132"/>
                  <a:pt x="3429" y="9132"/>
                </a:cubicBezTo>
                <a:cubicBezTo>
                  <a:pt x="3929" y="9049"/>
                  <a:pt x="4429" y="9001"/>
                  <a:pt x="4917" y="8966"/>
                </a:cubicBezTo>
                <a:lnTo>
                  <a:pt x="5013" y="8954"/>
                </a:lnTo>
                <a:cubicBezTo>
                  <a:pt x="5036" y="8942"/>
                  <a:pt x="5060" y="8930"/>
                  <a:pt x="5072" y="8918"/>
                </a:cubicBezTo>
                <a:lnTo>
                  <a:pt x="5108" y="8882"/>
                </a:lnTo>
                <a:cubicBezTo>
                  <a:pt x="5191" y="8799"/>
                  <a:pt x="5263" y="8716"/>
                  <a:pt x="5346" y="8632"/>
                </a:cubicBezTo>
                <a:lnTo>
                  <a:pt x="5394" y="8585"/>
                </a:lnTo>
                <a:cubicBezTo>
                  <a:pt x="5691" y="8275"/>
                  <a:pt x="6001" y="7942"/>
                  <a:pt x="6322" y="7644"/>
                </a:cubicBezTo>
                <a:cubicBezTo>
                  <a:pt x="6358" y="7608"/>
                  <a:pt x="6370" y="7561"/>
                  <a:pt x="6346" y="7513"/>
                </a:cubicBezTo>
                <a:cubicBezTo>
                  <a:pt x="6334" y="7477"/>
                  <a:pt x="6299" y="7453"/>
                  <a:pt x="6251" y="7442"/>
                </a:cubicBezTo>
                <a:cubicBezTo>
                  <a:pt x="6096" y="7449"/>
                  <a:pt x="5941" y="7452"/>
                  <a:pt x="5786" y="7452"/>
                </a:cubicBezTo>
                <a:cubicBezTo>
                  <a:pt x="5442" y="7452"/>
                  <a:pt x="5099" y="7438"/>
                  <a:pt x="4763" y="7430"/>
                </a:cubicBezTo>
                <a:cubicBezTo>
                  <a:pt x="4513" y="7430"/>
                  <a:pt x="4274" y="7418"/>
                  <a:pt x="4024" y="7418"/>
                </a:cubicBezTo>
                <a:lnTo>
                  <a:pt x="3977" y="7418"/>
                </a:lnTo>
                <a:cubicBezTo>
                  <a:pt x="3941" y="7418"/>
                  <a:pt x="3929" y="7430"/>
                  <a:pt x="3905" y="7442"/>
                </a:cubicBezTo>
                <a:lnTo>
                  <a:pt x="3786" y="7549"/>
                </a:lnTo>
                <a:cubicBezTo>
                  <a:pt x="3346" y="7930"/>
                  <a:pt x="2893" y="8323"/>
                  <a:pt x="2405" y="8680"/>
                </a:cubicBezTo>
                <a:cubicBezTo>
                  <a:pt x="2393" y="8680"/>
                  <a:pt x="2369" y="8680"/>
                  <a:pt x="2358" y="8668"/>
                </a:cubicBezTo>
                <a:cubicBezTo>
                  <a:pt x="2346" y="8656"/>
                  <a:pt x="2346" y="8632"/>
                  <a:pt x="2358" y="8620"/>
                </a:cubicBezTo>
                <a:cubicBezTo>
                  <a:pt x="2643" y="8239"/>
                  <a:pt x="2941" y="7894"/>
                  <a:pt x="3203" y="7596"/>
                </a:cubicBezTo>
                <a:cubicBezTo>
                  <a:pt x="3239" y="7561"/>
                  <a:pt x="3239" y="7513"/>
                  <a:pt x="3227" y="7477"/>
                </a:cubicBezTo>
                <a:cubicBezTo>
                  <a:pt x="3203" y="7430"/>
                  <a:pt x="3167" y="7406"/>
                  <a:pt x="3120" y="7406"/>
                </a:cubicBezTo>
                <a:cubicBezTo>
                  <a:pt x="2870" y="7406"/>
                  <a:pt x="2608" y="7394"/>
                  <a:pt x="2358" y="7394"/>
                </a:cubicBezTo>
                <a:cubicBezTo>
                  <a:pt x="2334" y="7394"/>
                  <a:pt x="2310" y="7394"/>
                  <a:pt x="2298" y="7406"/>
                </a:cubicBezTo>
                <a:cubicBezTo>
                  <a:pt x="2286" y="7406"/>
                  <a:pt x="2274" y="7418"/>
                  <a:pt x="2274" y="7418"/>
                </a:cubicBezTo>
                <a:lnTo>
                  <a:pt x="2179" y="7501"/>
                </a:lnTo>
                <a:cubicBezTo>
                  <a:pt x="1846" y="7775"/>
                  <a:pt x="1500" y="8061"/>
                  <a:pt x="1131" y="8299"/>
                </a:cubicBezTo>
                <a:cubicBezTo>
                  <a:pt x="1119" y="8305"/>
                  <a:pt x="1110" y="8308"/>
                  <a:pt x="1103" y="8308"/>
                </a:cubicBezTo>
                <a:cubicBezTo>
                  <a:pt x="1095" y="8308"/>
                  <a:pt x="1090" y="8305"/>
                  <a:pt x="1084" y="8299"/>
                </a:cubicBezTo>
                <a:cubicBezTo>
                  <a:pt x="1060" y="8287"/>
                  <a:pt x="1060" y="8263"/>
                  <a:pt x="1072" y="8251"/>
                </a:cubicBezTo>
                <a:cubicBezTo>
                  <a:pt x="1262" y="7977"/>
                  <a:pt x="1465" y="7727"/>
                  <a:pt x="1619" y="7537"/>
                </a:cubicBezTo>
                <a:cubicBezTo>
                  <a:pt x="1643" y="7501"/>
                  <a:pt x="1655" y="7465"/>
                  <a:pt x="1631" y="7418"/>
                </a:cubicBezTo>
                <a:cubicBezTo>
                  <a:pt x="1619" y="7382"/>
                  <a:pt x="1584" y="7358"/>
                  <a:pt x="1536" y="7358"/>
                </a:cubicBezTo>
                <a:cubicBezTo>
                  <a:pt x="1072" y="7322"/>
                  <a:pt x="643" y="7287"/>
                  <a:pt x="250" y="7227"/>
                </a:cubicBezTo>
                <a:cubicBezTo>
                  <a:pt x="238" y="7227"/>
                  <a:pt x="226" y="7215"/>
                  <a:pt x="226" y="7192"/>
                </a:cubicBezTo>
                <a:cubicBezTo>
                  <a:pt x="226" y="7180"/>
                  <a:pt x="238" y="7156"/>
                  <a:pt x="250" y="7156"/>
                </a:cubicBezTo>
                <a:cubicBezTo>
                  <a:pt x="655" y="7096"/>
                  <a:pt x="1072" y="7049"/>
                  <a:pt x="1548" y="7013"/>
                </a:cubicBezTo>
                <a:cubicBezTo>
                  <a:pt x="1584" y="7013"/>
                  <a:pt x="1619" y="6989"/>
                  <a:pt x="1643" y="6941"/>
                </a:cubicBezTo>
                <a:cubicBezTo>
                  <a:pt x="1655" y="6906"/>
                  <a:pt x="1655" y="6858"/>
                  <a:pt x="1619" y="6834"/>
                </a:cubicBezTo>
                <a:cubicBezTo>
                  <a:pt x="1465" y="6644"/>
                  <a:pt x="1262" y="6382"/>
                  <a:pt x="1072" y="6108"/>
                </a:cubicBezTo>
                <a:cubicBezTo>
                  <a:pt x="1060" y="6096"/>
                  <a:pt x="1060" y="6084"/>
                  <a:pt x="1084" y="6060"/>
                </a:cubicBezTo>
                <a:cubicBezTo>
                  <a:pt x="1084" y="6054"/>
                  <a:pt x="1090" y="6051"/>
                  <a:pt x="1098" y="6051"/>
                </a:cubicBezTo>
                <a:cubicBezTo>
                  <a:pt x="1107" y="6051"/>
                  <a:pt x="1119" y="6054"/>
                  <a:pt x="1131" y="6060"/>
                </a:cubicBezTo>
                <a:cubicBezTo>
                  <a:pt x="1500" y="6310"/>
                  <a:pt x="1846" y="6596"/>
                  <a:pt x="2179" y="6870"/>
                </a:cubicBezTo>
                <a:lnTo>
                  <a:pt x="2262" y="6941"/>
                </a:lnTo>
                <a:cubicBezTo>
                  <a:pt x="2286" y="6953"/>
                  <a:pt x="2310" y="6965"/>
                  <a:pt x="2346" y="6965"/>
                </a:cubicBezTo>
                <a:cubicBezTo>
                  <a:pt x="2584" y="6953"/>
                  <a:pt x="2834" y="6941"/>
                  <a:pt x="3108" y="6941"/>
                </a:cubicBezTo>
                <a:cubicBezTo>
                  <a:pt x="3155" y="6941"/>
                  <a:pt x="3191" y="6906"/>
                  <a:pt x="3203" y="6870"/>
                </a:cubicBezTo>
                <a:cubicBezTo>
                  <a:pt x="3227" y="6834"/>
                  <a:pt x="3215" y="6787"/>
                  <a:pt x="3191" y="6751"/>
                </a:cubicBezTo>
                <a:cubicBezTo>
                  <a:pt x="2929" y="6453"/>
                  <a:pt x="2631" y="6108"/>
                  <a:pt x="2358" y="5739"/>
                </a:cubicBezTo>
                <a:cubicBezTo>
                  <a:pt x="2346" y="5727"/>
                  <a:pt x="2346" y="5703"/>
                  <a:pt x="2358" y="5691"/>
                </a:cubicBezTo>
                <a:cubicBezTo>
                  <a:pt x="2363" y="5685"/>
                  <a:pt x="2372" y="5682"/>
                  <a:pt x="2381" y="5682"/>
                </a:cubicBezTo>
                <a:cubicBezTo>
                  <a:pt x="2390" y="5682"/>
                  <a:pt x="2399" y="5685"/>
                  <a:pt x="2405" y="5691"/>
                </a:cubicBezTo>
                <a:cubicBezTo>
                  <a:pt x="2881" y="6037"/>
                  <a:pt x="3346" y="6430"/>
                  <a:pt x="3786" y="6811"/>
                </a:cubicBezTo>
                <a:lnTo>
                  <a:pt x="3870" y="6894"/>
                </a:lnTo>
                <a:cubicBezTo>
                  <a:pt x="3893" y="6906"/>
                  <a:pt x="3929" y="6918"/>
                  <a:pt x="3953" y="6918"/>
                </a:cubicBezTo>
                <a:lnTo>
                  <a:pt x="4024" y="6918"/>
                </a:lnTo>
                <a:cubicBezTo>
                  <a:pt x="4167" y="6918"/>
                  <a:pt x="4322" y="6906"/>
                  <a:pt x="4465" y="6906"/>
                </a:cubicBezTo>
                <a:lnTo>
                  <a:pt x="4524" y="6906"/>
                </a:lnTo>
                <a:cubicBezTo>
                  <a:pt x="4848" y="6899"/>
                  <a:pt x="5179" y="6892"/>
                  <a:pt x="5513" y="6892"/>
                </a:cubicBezTo>
                <a:cubicBezTo>
                  <a:pt x="5758" y="6892"/>
                  <a:pt x="6004" y="6896"/>
                  <a:pt x="6251" y="6906"/>
                </a:cubicBezTo>
                <a:cubicBezTo>
                  <a:pt x="6299" y="6906"/>
                  <a:pt x="6334" y="6882"/>
                  <a:pt x="6358" y="6834"/>
                </a:cubicBezTo>
                <a:cubicBezTo>
                  <a:pt x="6370" y="6799"/>
                  <a:pt x="6370" y="6739"/>
                  <a:pt x="6334" y="6715"/>
                </a:cubicBezTo>
                <a:cubicBezTo>
                  <a:pt x="6048" y="6441"/>
                  <a:pt x="5787" y="6168"/>
                  <a:pt x="5525" y="5894"/>
                </a:cubicBezTo>
                <a:lnTo>
                  <a:pt x="5501" y="5858"/>
                </a:lnTo>
                <a:cubicBezTo>
                  <a:pt x="5370" y="5727"/>
                  <a:pt x="5251" y="5596"/>
                  <a:pt x="5132" y="5465"/>
                </a:cubicBezTo>
                <a:lnTo>
                  <a:pt x="5108" y="5441"/>
                </a:lnTo>
                <a:cubicBezTo>
                  <a:pt x="5084" y="5429"/>
                  <a:pt x="5060" y="5417"/>
                  <a:pt x="5036" y="5406"/>
                </a:cubicBezTo>
                <a:lnTo>
                  <a:pt x="4917" y="5394"/>
                </a:lnTo>
                <a:cubicBezTo>
                  <a:pt x="4429" y="5358"/>
                  <a:pt x="3929" y="5310"/>
                  <a:pt x="3429" y="5227"/>
                </a:cubicBezTo>
                <a:cubicBezTo>
                  <a:pt x="3417" y="5227"/>
                  <a:pt x="3405" y="5203"/>
                  <a:pt x="3405" y="5191"/>
                </a:cubicBezTo>
                <a:cubicBezTo>
                  <a:pt x="3405" y="5167"/>
                  <a:pt x="3417" y="5156"/>
                  <a:pt x="3429" y="5156"/>
                </a:cubicBezTo>
                <a:cubicBezTo>
                  <a:pt x="3810" y="5096"/>
                  <a:pt x="4191" y="5048"/>
                  <a:pt x="4453" y="5036"/>
                </a:cubicBezTo>
                <a:cubicBezTo>
                  <a:pt x="4489" y="5025"/>
                  <a:pt x="4536" y="5001"/>
                  <a:pt x="4548" y="4965"/>
                </a:cubicBezTo>
                <a:cubicBezTo>
                  <a:pt x="4560" y="4917"/>
                  <a:pt x="4548" y="4870"/>
                  <a:pt x="4524" y="4846"/>
                </a:cubicBezTo>
                <a:cubicBezTo>
                  <a:pt x="4405" y="4715"/>
                  <a:pt x="4274" y="4584"/>
                  <a:pt x="4155" y="4453"/>
                </a:cubicBezTo>
                <a:cubicBezTo>
                  <a:pt x="4132" y="4429"/>
                  <a:pt x="4108" y="4417"/>
                  <a:pt x="4084" y="4417"/>
                </a:cubicBezTo>
                <a:lnTo>
                  <a:pt x="3977" y="4405"/>
                </a:lnTo>
                <a:cubicBezTo>
                  <a:pt x="3620" y="4370"/>
                  <a:pt x="3251" y="4322"/>
                  <a:pt x="2881" y="4239"/>
                </a:cubicBezTo>
                <a:cubicBezTo>
                  <a:pt x="2870" y="4239"/>
                  <a:pt x="2858" y="4215"/>
                  <a:pt x="2858" y="4203"/>
                </a:cubicBezTo>
                <a:cubicBezTo>
                  <a:pt x="2858" y="4179"/>
                  <a:pt x="2870" y="4167"/>
                  <a:pt x="2881" y="4167"/>
                </a:cubicBezTo>
                <a:cubicBezTo>
                  <a:pt x="3084" y="4120"/>
                  <a:pt x="3298" y="4084"/>
                  <a:pt x="3560" y="4048"/>
                </a:cubicBezTo>
                <a:cubicBezTo>
                  <a:pt x="3608" y="4048"/>
                  <a:pt x="3643" y="4024"/>
                  <a:pt x="3655" y="3977"/>
                </a:cubicBezTo>
                <a:cubicBezTo>
                  <a:pt x="3667" y="3941"/>
                  <a:pt x="3667" y="3905"/>
                  <a:pt x="3632" y="3870"/>
                </a:cubicBezTo>
                <a:cubicBezTo>
                  <a:pt x="3381" y="3572"/>
                  <a:pt x="3179" y="3322"/>
                  <a:pt x="3000" y="3072"/>
                </a:cubicBezTo>
                <a:cubicBezTo>
                  <a:pt x="2989" y="3060"/>
                  <a:pt x="2989" y="3036"/>
                  <a:pt x="3000" y="3024"/>
                </a:cubicBezTo>
                <a:cubicBezTo>
                  <a:pt x="3024" y="3012"/>
                  <a:pt x="3036" y="3012"/>
                  <a:pt x="3048" y="3012"/>
                </a:cubicBezTo>
                <a:cubicBezTo>
                  <a:pt x="3310" y="3191"/>
                  <a:pt x="3572" y="3393"/>
                  <a:pt x="3870" y="3643"/>
                </a:cubicBezTo>
                <a:cubicBezTo>
                  <a:pt x="3887" y="3661"/>
                  <a:pt x="3917" y="3672"/>
                  <a:pt x="3946" y="3672"/>
                </a:cubicBezTo>
                <a:cubicBezTo>
                  <a:pt x="3957" y="3672"/>
                  <a:pt x="3967" y="3670"/>
                  <a:pt x="3977" y="3667"/>
                </a:cubicBezTo>
                <a:cubicBezTo>
                  <a:pt x="4013" y="3643"/>
                  <a:pt x="4048" y="3620"/>
                  <a:pt x="4048" y="3572"/>
                </a:cubicBezTo>
                <a:cubicBezTo>
                  <a:pt x="4072" y="3405"/>
                  <a:pt x="4108" y="3143"/>
                  <a:pt x="4155" y="2893"/>
                </a:cubicBezTo>
                <a:cubicBezTo>
                  <a:pt x="4161" y="2876"/>
                  <a:pt x="4179" y="2867"/>
                  <a:pt x="4197" y="2867"/>
                </a:cubicBezTo>
                <a:cubicBezTo>
                  <a:pt x="4215" y="2867"/>
                  <a:pt x="4233" y="2876"/>
                  <a:pt x="4239" y="2893"/>
                </a:cubicBezTo>
                <a:cubicBezTo>
                  <a:pt x="4322" y="3251"/>
                  <a:pt x="4370" y="3620"/>
                  <a:pt x="4405" y="3977"/>
                </a:cubicBezTo>
                <a:lnTo>
                  <a:pt x="4417" y="4084"/>
                </a:lnTo>
                <a:cubicBezTo>
                  <a:pt x="4417" y="4108"/>
                  <a:pt x="4429" y="4132"/>
                  <a:pt x="4453" y="4155"/>
                </a:cubicBezTo>
                <a:cubicBezTo>
                  <a:pt x="4584" y="4263"/>
                  <a:pt x="4715" y="4382"/>
                  <a:pt x="4846" y="4513"/>
                </a:cubicBezTo>
                <a:cubicBezTo>
                  <a:pt x="4872" y="4530"/>
                  <a:pt x="4898" y="4541"/>
                  <a:pt x="4929" y="4541"/>
                </a:cubicBezTo>
                <a:cubicBezTo>
                  <a:pt x="4940" y="4541"/>
                  <a:pt x="4952" y="4540"/>
                  <a:pt x="4965" y="4536"/>
                </a:cubicBezTo>
                <a:cubicBezTo>
                  <a:pt x="5001" y="4513"/>
                  <a:pt x="5025" y="4477"/>
                  <a:pt x="5036" y="4441"/>
                </a:cubicBezTo>
                <a:cubicBezTo>
                  <a:pt x="5048" y="4191"/>
                  <a:pt x="5084" y="3810"/>
                  <a:pt x="5156" y="3429"/>
                </a:cubicBezTo>
                <a:cubicBezTo>
                  <a:pt x="5156" y="3411"/>
                  <a:pt x="5170" y="3402"/>
                  <a:pt x="5187" y="3402"/>
                </a:cubicBezTo>
                <a:cubicBezTo>
                  <a:pt x="5203" y="3402"/>
                  <a:pt x="5221" y="3411"/>
                  <a:pt x="5227" y="3429"/>
                </a:cubicBezTo>
                <a:cubicBezTo>
                  <a:pt x="5310" y="3929"/>
                  <a:pt x="5358" y="4429"/>
                  <a:pt x="5394" y="4929"/>
                </a:cubicBezTo>
                <a:lnTo>
                  <a:pt x="5406" y="5013"/>
                </a:lnTo>
                <a:cubicBezTo>
                  <a:pt x="5417" y="5036"/>
                  <a:pt x="5429" y="5060"/>
                  <a:pt x="5441" y="5072"/>
                </a:cubicBezTo>
                <a:lnTo>
                  <a:pt x="5477" y="5108"/>
                </a:lnTo>
                <a:cubicBezTo>
                  <a:pt x="5572" y="5203"/>
                  <a:pt x="5679" y="5298"/>
                  <a:pt x="5775" y="5394"/>
                </a:cubicBezTo>
                <a:cubicBezTo>
                  <a:pt x="6084" y="5691"/>
                  <a:pt x="6418" y="6001"/>
                  <a:pt x="6715" y="6322"/>
                </a:cubicBezTo>
                <a:cubicBezTo>
                  <a:pt x="6742" y="6349"/>
                  <a:pt x="6776" y="6363"/>
                  <a:pt x="6811" y="6363"/>
                </a:cubicBezTo>
                <a:cubicBezTo>
                  <a:pt x="6822" y="6363"/>
                  <a:pt x="6834" y="6361"/>
                  <a:pt x="6846" y="6358"/>
                </a:cubicBezTo>
                <a:cubicBezTo>
                  <a:pt x="6882" y="6334"/>
                  <a:pt x="6918" y="6299"/>
                  <a:pt x="6918" y="6251"/>
                </a:cubicBezTo>
                <a:cubicBezTo>
                  <a:pt x="6894" y="5751"/>
                  <a:pt x="6918" y="5251"/>
                  <a:pt x="6930" y="4751"/>
                </a:cubicBezTo>
                <a:cubicBezTo>
                  <a:pt x="6930" y="4513"/>
                  <a:pt x="6941" y="4274"/>
                  <a:pt x="6941" y="4036"/>
                </a:cubicBezTo>
                <a:lnTo>
                  <a:pt x="6941" y="3977"/>
                </a:lnTo>
                <a:cubicBezTo>
                  <a:pt x="6941" y="3953"/>
                  <a:pt x="6930" y="3929"/>
                  <a:pt x="6918" y="3905"/>
                </a:cubicBezTo>
                <a:lnTo>
                  <a:pt x="6822" y="3786"/>
                </a:lnTo>
                <a:cubicBezTo>
                  <a:pt x="6429" y="3346"/>
                  <a:pt x="6037" y="2893"/>
                  <a:pt x="5691" y="2405"/>
                </a:cubicBezTo>
                <a:cubicBezTo>
                  <a:pt x="5679" y="2393"/>
                  <a:pt x="5679" y="2381"/>
                  <a:pt x="5691" y="2358"/>
                </a:cubicBezTo>
                <a:cubicBezTo>
                  <a:pt x="5697" y="2352"/>
                  <a:pt x="5706" y="2349"/>
                  <a:pt x="5715" y="2349"/>
                </a:cubicBezTo>
                <a:cubicBezTo>
                  <a:pt x="5724" y="2349"/>
                  <a:pt x="5733" y="2352"/>
                  <a:pt x="5739" y="2358"/>
                </a:cubicBezTo>
                <a:cubicBezTo>
                  <a:pt x="6108" y="2643"/>
                  <a:pt x="6453" y="2929"/>
                  <a:pt x="6763" y="3203"/>
                </a:cubicBezTo>
                <a:cubicBezTo>
                  <a:pt x="6785" y="3226"/>
                  <a:pt x="6813" y="3234"/>
                  <a:pt x="6839" y="3234"/>
                </a:cubicBezTo>
                <a:cubicBezTo>
                  <a:pt x="6854" y="3234"/>
                  <a:pt x="6869" y="3231"/>
                  <a:pt x="6882" y="3227"/>
                </a:cubicBezTo>
                <a:cubicBezTo>
                  <a:pt x="6930" y="3203"/>
                  <a:pt x="6953" y="3167"/>
                  <a:pt x="6953" y="3120"/>
                </a:cubicBezTo>
                <a:cubicBezTo>
                  <a:pt x="6953" y="2870"/>
                  <a:pt x="6965" y="2608"/>
                  <a:pt x="6965" y="2358"/>
                </a:cubicBezTo>
                <a:cubicBezTo>
                  <a:pt x="6965" y="2334"/>
                  <a:pt x="6965" y="2310"/>
                  <a:pt x="6953" y="2298"/>
                </a:cubicBezTo>
                <a:cubicBezTo>
                  <a:pt x="6953" y="2286"/>
                  <a:pt x="6941" y="2274"/>
                  <a:pt x="6941" y="2274"/>
                </a:cubicBezTo>
                <a:lnTo>
                  <a:pt x="6858" y="2167"/>
                </a:lnTo>
                <a:cubicBezTo>
                  <a:pt x="6584" y="1834"/>
                  <a:pt x="6299" y="1488"/>
                  <a:pt x="6060" y="1131"/>
                </a:cubicBezTo>
                <a:cubicBezTo>
                  <a:pt x="6048" y="1107"/>
                  <a:pt x="6048" y="1096"/>
                  <a:pt x="6060" y="1084"/>
                </a:cubicBezTo>
                <a:cubicBezTo>
                  <a:pt x="6069" y="1075"/>
                  <a:pt x="6083" y="1067"/>
                  <a:pt x="6095" y="1067"/>
                </a:cubicBezTo>
                <a:cubicBezTo>
                  <a:pt x="6100" y="1067"/>
                  <a:pt x="6105" y="1068"/>
                  <a:pt x="6108" y="1072"/>
                </a:cubicBezTo>
                <a:cubicBezTo>
                  <a:pt x="6382" y="1262"/>
                  <a:pt x="6632" y="1465"/>
                  <a:pt x="6822" y="1619"/>
                </a:cubicBezTo>
                <a:cubicBezTo>
                  <a:pt x="6844" y="1634"/>
                  <a:pt x="6867" y="1644"/>
                  <a:pt x="6891" y="1644"/>
                </a:cubicBezTo>
                <a:cubicBezTo>
                  <a:pt x="6907" y="1644"/>
                  <a:pt x="6923" y="1640"/>
                  <a:pt x="6941" y="1631"/>
                </a:cubicBezTo>
                <a:cubicBezTo>
                  <a:pt x="6977" y="1619"/>
                  <a:pt x="7001" y="1584"/>
                  <a:pt x="7001" y="1536"/>
                </a:cubicBezTo>
                <a:cubicBezTo>
                  <a:pt x="7037" y="1072"/>
                  <a:pt x="7072" y="643"/>
                  <a:pt x="7132" y="250"/>
                </a:cubicBezTo>
                <a:cubicBezTo>
                  <a:pt x="7132" y="238"/>
                  <a:pt x="7144" y="226"/>
                  <a:pt x="7156" y="226"/>
                </a:cubicBezTo>
                <a:close/>
                <a:moveTo>
                  <a:pt x="7168" y="0"/>
                </a:moveTo>
                <a:cubicBezTo>
                  <a:pt x="7025" y="0"/>
                  <a:pt x="6918" y="95"/>
                  <a:pt x="6906" y="226"/>
                </a:cubicBezTo>
                <a:cubicBezTo>
                  <a:pt x="6858" y="560"/>
                  <a:pt x="6822" y="917"/>
                  <a:pt x="6799" y="1310"/>
                </a:cubicBezTo>
                <a:cubicBezTo>
                  <a:pt x="6632" y="1179"/>
                  <a:pt x="6441" y="1036"/>
                  <a:pt x="6239" y="893"/>
                </a:cubicBezTo>
                <a:cubicBezTo>
                  <a:pt x="6192" y="862"/>
                  <a:pt x="6139" y="846"/>
                  <a:pt x="6088" y="846"/>
                </a:cubicBezTo>
                <a:cubicBezTo>
                  <a:pt x="6023" y="846"/>
                  <a:pt x="5959" y="870"/>
                  <a:pt x="5906" y="917"/>
                </a:cubicBezTo>
                <a:cubicBezTo>
                  <a:pt x="5822" y="1012"/>
                  <a:pt x="5798" y="1143"/>
                  <a:pt x="5870" y="1250"/>
                </a:cubicBezTo>
                <a:cubicBezTo>
                  <a:pt x="6120" y="1631"/>
                  <a:pt x="6406" y="1977"/>
                  <a:pt x="6680" y="2310"/>
                </a:cubicBezTo>
                <a:lnTo>
                  <a:pt x="6739" y="2381"/>
                </a:lnTo>
                <a:cubicBezTo>
                  <a:pt x="6739" y="2548"/>
                  <a:pt x="6739" y="2715"/>
                  <a:pt x="6727" y="2881"/>
                </a:cubicBezTo>
                <a:cubicBezTo>
                  <a:pt x="6465" y="2655"/>
                  <a:pt x="6179" y="2417"/>
                  <a:pt x="5870" y="2179"/>
                </a:cubicBezTo>
                <a:cubicBezTo>
                  <a:pt x="5827" y="2141"/>
                  <a:pt x="5774" y="2123"/>
                  <a:pt x="5721" y="2123"/>
                </a:cubicBezTo>
                <a:cubicBezTo>
                  <a:pt x="5656" y="2123"/>
                  <a:pt x="5589" y="2150"/>
                  <a:pt x="5537" y="2203"/>
                </a:cubicBezTo>
                <a:cubicBezTo>
                  <a:pt x="5441" y="2298"/>
                  <a:pt x="5429" y="2441"/>
                  <a:pt x="5501" y="2536"/>
                </a:cubicBezTo>
                <a:cubicBezTo>
                  <a:pt x="5870" y="3024"/>
                  <a:pt x="6263" y="3489"/>
                  <a:pt x="6644" y="3941"/>
                </a:cubicBezTo>
                <a:lnTo>
                  <a:pt x="6715" y="4013"/>
                </a:lnTo>
                <a:lnTo>
                  <a:pt x="6715" y="4024"/>
                </a:lnTo>
                <a:cubicBezTo>
                  <a:pt x="6715" y="4263"/>
                  <a:pt x="6703" y="4501"/>
                  <a:pt x="6703" y="4751"/>
                </a:cubicBezTo>
                <a:cubicBezTo>
                  <a:pt x="6691" y="5156"/>
                  <a:pt x="6680" y="5560"/>
                  <a:pt x="6680" y="5965"/>
                </a:cubicBezTo>
                <a:cubicBezTo>
                  <a:pt x="6441" y="5703"/>
                  <a:pt x="6179" y="5465"/>
                  <a:pt x="5929" y="5227"/>
                </a:cubicBezTo>
                <a:cubicBezTo>
                  <a:pt x="5834" y="5132"/>
                  <a:pt x="5727" y="5036"/>
                  <a:pt x="5632" y="4953"/>
                </a:cubicBezTo>
                <a:lnTo>
                  <a:pt x="5620" y="4906"/>
                </a:lnTo>
                <a:cubicBezTo>
                  <a:pt x="5572" y="4405"/>
                  <a:pt x="5537" y="3893"/>
                  <a:pt x="5441" y="3393"/>
                </a:cubicBezTo>
                <a:cubicBezTo>
                  <a:pt x="5417" y="3274"/>
                  <a:pt x="5310" y="3179"/>
                  <a:pt x="5179" y="3179"/>
                </a:cubicBezTo>
                <a:cubicBezTo>
                  <a:pt x="5060" y="3179"/>
                  <a:pt x="4953" y="3274"/>
                  <a:pt x="4929" y="3393"/>
                </a:cubicBezTo>
                <a:cubicBezTo>
                  <a:pt x="4882" y="3679"/>
                  <a:pt x="4858" y="3965"/>
                  <a:pt x="4834" y="4191"/>
                </a:cubicBezTo>
                <a:cubicBezTo>
                  <a:pt x="4763" y="4132"/>
                  <a:pt x="4703" y="4072"/>
                  <a:pt x="4632" y="4013"/>
                </a:cubicBezTo>
                <a:lnTo>
                  <a:pt x="4632" y="3953"/>
                </a:lnTo>
                <a:cubicBezTo>
                  <a:pt x="4584" y="3584"/>
                  <a:pt x="4536" y="3215"/>
                  <a:pt x="4453" y="2834"/>
                </a:cubicBezTo>
                <a:cubicBezTo>
                  <a:pt x="4429" y="2715"/>
                  <a:pt x="4322" y="2631"/>
                  <a:pt x="4191" y="2631"/>
                </a:cubicBezTo>
                <a:cubicBezTo>
                  <a:pt x="4072" y="2631"/>
                  <a:pt x="3965" y="2715"/>
                  <a:pt x="3941" y="2834"/>
                </a:cubicBezTo>
                <a:cubicBezTo>
                  <a:pt x="3905" y="3012"/>
                  <a:pt x="3870" y="3191"/>
                  <a:pt x="3858" y="3346"/>
                </a:cubicBezTo>
                <a:cubicBezTo>
                  <a:pt x="3608" y="3143"/>
                  <a:pt x="3393" y="2989"/>
                  <a:pt x="3179" y="2834"/>
                </a:cubicBezTo>
                <a:cubicBezTo>
                  <a:pt x="3133" y="2803"/>
                  <a:pt x="3083" y="2788"/>
                  <a:pt x="3033" y="2788"/>
                </a:cubicBezTo>
                <a:cubicBezTo>
                  <a:pt x="2966" y="2788"/>
                  <a:pt x="2900" y="2815"/>
                  <a:pt x="2846" y="2870"/>
                </a:cubicBezTo>
                <a:cubicBezTo>
                  <a:pt x="2762" y="2953"/>
                  <a:pt x="2750" y="3096"/>
                  <a:pt x="2822" y="3203"/>
                </a:cubicBezTo>
                <a:cubicBezTo>
                  <a:pt x="2965" y="3405"/>
                  <a:pt x="3131" y="3620"/>
                  <a:pt x="3334" y="3858"/>
                </a:cubicBezTo>
                <a:cubicBezTo>
                  <a:pt x="3143" y="3882"/>
                  <a:pt x="2989" y="3905"/>
                  <a:pt x="2834" y="3941"/>
                </a:cubicBezTo>
                <a:cubicBezTo>
                  <a:pt x="2715" y="3965"/>
                  <a:pt x="2631" y="4072"/>
                  <a:pt x="2631" y="4203"/>
                </a:cubicBezTo>
                <a:cubicBezTo>
                  <a:pt x="2631" y="4322"/>
                  <a:pt x="2715" y="4429"/>
                  <a:pt x="2834" y="4453"/>
                </a:cubicBezTo>
                <a:cubicBezTo>
                  <a:pt x="3215" y="4548"/>
                  <a:pt x="3584" y="4584"/>
                  <a:pt x="3953" y="4632"/>
                </a:cubicBezTo>
                <a:lnTo>
                  <a:pt x="4024" y="4632"/>
                </a:lnTo>
                <a:cubicBezTo>
                  <a:pt x="4084" y="4703"/>
                  <a:pt x="4143" y="4763"/>
                  <a:pt x="4203" y="4834"/>
                </a:cubicBezTo>
                <a:cubicBezTo>
                  <a:pt x="3965" y="4858"/>
                  <a:pt x="3679" y="4882"/>
                  <a:pt x="3393" y="4929"/>
                </a:cubicBezTo>
                <a:cubicBezTo>
                  <a:pt x="3274" y="4953"/>
                  <a:pt x="3179" y="5060"/>
                  <a:pt x="3179" y="5191"/>
                </a:cubicBezTo>
                <a:cubicBezTo>
                  <a:pt x="3179" y="5310"/>
                  <a:pt x="3262" y="5429"/>
                  <a:pt x="3393" y="5441"/>
                </a:cubicBezTo>
                <a:cubicBezTo>
                  <a:pt x="3893" y="5537"/>
                  <a:pt x="4405" y="5584"/>
                  <a:pt x="4894" y="5620"/>
                </a:cubicBezTo>
                <a:lnTo>
                  <a:pt x="4977" y="5632"/>
                </a:lnTo>
                <a:cubicBezTo>
                  <a:pt x="5096" y="5751"/>
                  <a:pt x="5215" y="5882"/>
                  <a:pt x="5334" y="6013"/>
                </a:cubicBezTo>
                <a:lnTo>
                  <a:pt x="5370" y="6049"/>
                </a:lnTo>
                <a:cubicBezTo>
                  <a:pt x="5560" y="6251"/>
                  <a:pt x="5763" y="6465"/>
                  <a:pt x="5965" y="6668"/>
                </a:cubicBezTo>
                <a:cubicBezTo>
                  <a:pt x="5822" y="6664"/>
                  <a:pt x="5679" y="6663"/>
                  <a:pt x="5536" y="6663"/>
                </a:cubicBezTo>
                <a:cubicBezTo>
                  <a:pt x="5192" y="6663"/>
                  <a:pt x="4849" y="6671"/>
                  <a:pt x="4513" y="6680"/>
                </a:cubicBezTo>
                <a:lnTo>
                  <a:pt x="4453" y="6680"/>
                </a:lnTo>
                <a:cubicBezTo>
                  <a:pt x="4310" y="6691"/>
                  <a:pt x="4167" y="6691"/>
                  <a:pt x="4024" y="6691"/>
                </a:cubicBezTo>
                <a:lnTo>
                  <a:pt x="3989" y="6691"/>
                </a:lnTo>
                <a:lnTo>
                  <a:pt x="3929" y="6644"/>
                </a:lnTo>
                <a:cubicBezTo>
                  <a:pt x="3489" y="6263"/>
                  <a:pt x="3024" y="5870"/>
                  <a:pt x="2548" y="5513"/>
                </a:cubicBezTo>
                <a:cubicBezTo>
                  <a:pt x="2500" y="5475"/>
                  <a:pt x="2444" y="5457"/>
                  <a:pt x="2389" y="5457"/>
                </a:cubicBezTo>
                <a:cubicBezTo>
                  <a:pt x="2322" y="5457"/>
                  <a:pt x="2255" y="5484"/>
                  <a:pt x="2203" y="5537"/>
                </a:cubicBezTo>
                <a:cubicBezTo>
                  <a:pt x="2108" y="5632"/>
                  <a:pt x="2096" y="5775"/>
                  <a:pt x="2179" y="5870"/>
                </a:cubicBezTo>
                <a:cubicBezTo>
                  <a:pt x="2405" y="6179"/>
                  <a:pt x="2643" y="6465"/>
                  <a:pt x="2870" y="6715"/>
                </a:cubicBezTo>
                <a:cubicBezTo>
                  <a:pt x="2703" y="6727"/>
                  <a:pt x="2536" y="6727"/>
                  <a:pt x="2381" y="6739"/>
                </a:cubicBezTo>
                <a:lnTo>
                  <a:pt x="2322" y="6703"/>
                </a:lnTo>
                <a:cubicBezTo>
                  <a:pt x="1988" y="6418"/>
                  <a:pt x="1631" y="6132"/>
                  <a:pt x="1250" y="5870"/>
                </a:cubicBezTo>
                <a:cubicBezTo>
                  <a:pt x="1207" y="5841"/>
                  <a:pt x="1159" y="5828"/>
                  <a:pt x="1112" y="5828"/>
                </a:cubicBezTo>
                <a:cubicBezTo>
                  <a:pt x="1043" y="5828"/>
                  <a:pt x="973" y="5856"/>
                  <a:pt x="917" y="5906"/>
                </a:cubicBezTo>
                <a:cubicBezTo>
                  <a:pt x="834" y="6001"/>
                  <a:pt x="822" y="6132"/>
                  <a:pt x="893" y="6239"/>
                </a:cubicBezTo>
                <a:cubicBezTo>
                  <a:pt x="1036" y="6441"/>
                  <a:pt x="1179" y="6644"/>
                  <a:pt x="1322" y="6811"/>
                </a:cubicBezTo>
                <a:cubicBezTo>
                  <a:pt x="929" y="6846"/>
                  <a:pt x="560" y="6882"/>
                  <a:pt x="214" y="6941"/>
                </a:cubicBezTo>
                <a:cubicBezTo>
                  <a:pt x="95" y="6953"/>
                  <a:pt x="0" y="7061"/>
                  <a:pt x="0" y="7192"/>
                </a:cubicBezTo>
                <a:cubicBezTo>
                  <a:pt x="0" y="7322"/>
                  <a:pt x="95" y="7442"/>
                  <a:pt x="214" y="7453"/>
                </a:cubicBezTo>
                <a:cubicBezTo>
                  <a:pt x="560" y="7501"/>
                  <a:pt x="917" y="7537"/>
                  <a:pt x="1310" y="7561"/>
                </a:cubicBezTo>
                <a:cubicBezTo>
                  <a:pt x="1179" y="7727"/>
                  <a:pt x="1024" y="7918"/>
                  <a:pt x="893" y="8120"/>
                </a:cubicBezTo>
                <a:cubicBezTo>
                  <a:pt x="822" y="8227"/>
                  <a:pt x="834" y="8358"/>
                  <a:pt x="917" y="8454"/>
                </a:cubicBezTo>
                <a:cubicBezTo>
                  <a:pt x="971" y="8508"/>
                  <a:pt x="1037" y="8535"/>
                  <a:pt x="1104" y="8535"/>
                </a:cubicBezTo>
                <a:cubicBezTo>
                  <a:pt x="1154" y="8535"/>
                  <a:pt x="1204" y="8520"/>
                  <a:pt x="1250" y="8489"/>
                </a:cubicBezTo>
                <a:cubicBezTo>
                  <a:pt x="1631" y="8239"/>
                  <a:pt x="1977" y="7954"/>
                  <a:pt x="2310" y="7668"/>
                </a:cubicBezTo>
                <a:lnTo>
                  <a:pt x="2381" y="7620"/>
                </a:lnTo>
                <a:cubicBezTo>
                  <a:pt x="2548" y="7620"/>
                  <a:pt x="2715" y="7620"/>
                  <a:pt x="2881" y="7632"/>
                </a:cubicBezTo>
                <a:cubicBezTo>
                  <a:pt x="2655" y="7882"/>
                  <a:pt x="2417" y="8180"/>
                  <a:pt x="2179" y="8489"/>
                </a:cubicBezTo>
                <a:cubicBezTo>
                  <a:pt x="2096" y="8585"/>
                  <a:pt x="2108" y="8727"/>
                  <a:pt x="2203" y="8823"/>
                </a:cubicBezTo>
                <a:cubicBezTo>
                  <a:pt x="2257" y="8877"/>
                  <a:pt x="2327" y="8904"/>
                  <a:pt x="2395" y="8904"/>
                </a:cubicBezTo>
                <a:cubicBezTo>
                  <a:pt x="2446" y="8904"/>
                  <a:pt x="2495" y="8889"/>
                  <a:pt x="2536" y="8858"/>
                </a:cubicBezTo>
                <a:cubicBezTo>
                  <a:pt x="3024" y="8489"/>
                  <a:pt x="3489" y="8096"/>
                  <a:pt x="3929" y="7715"/>
                </a:cubicBezTo>
                <a:lnTo>
                  <a:pt x="4013" y="7644"/>
                </a:lnTo>
                <a:lnTo>
                  <a:pt x="4024" y="7644"/>
                </a:lnTo>
                <a:cubicBezTo>
                  <a:pt x="4263" y="7644"/>
                  <a:pt x="4513" y="7656"/>
                  <a:pt x="4751" y="7656"/>
                </a:cubicBezTo>
                <a:cubicBezTo>
                  <a:pt x="5156" y="7668"/>
                  <a:pt x="5560" y="7680"/>
                  <a:pt x="5965" y="7680"/>
                </a:cubicBezTo>
                <a:cubicBezTo>
                  <a:pt x="5703" y="7918"/>
                  <a:pt x="5465" y="8180"/>
                  <a:pt x="5227" y="8430"/>
                </a:cubicBezTo>
                <a:lnTo>
                  <a:pt x="5179" y="8477"/>
                </a:lnTo>
                <a:cubicBezTo>
                  <a:pt x="5108" y="8561"/>
                  <a:pt x="5025" y="8644"/>
                  <a:pt x="4953" y="8727"/>
                </a:cubicBezTo>
                <a:lnTo>
                  <a:pt x="4941" y="8727"/>
                </a:lnTo>
                <a:lnTo>
                  <a:pt x="4894" y="8739"/>
                </a:lnTo>
                <a:cubicBezTo>
                  <a:pt x="4405" y="8775"/>
                  <a:pt x="3905" y="8823"/>
                  <a:pt x="3393" y="8918"/>
                </a:cubicBezTo>
                <a:cubicBezTo>
                  <a:pt x="3262" y="8942"/>
                  <a:pt x="3179" y="9049"/>
                  <a:pt x="3179" y="9168"/>
                </a:cubicBezTo>
                <a:cubicBezTo>
                  <a:pt x="3179" y="9299"/>
                  <a:pt x="3274" y="9406"/>
                  <a:pt x="3393" y="9430"/>
                </a:cubicBezTo>
                <a:cubicBezTo>
                  <a:pt x="3679" y="9478"/>
                  <a:pt x="3953" y="9501"/>
                  <a:pt x="4191" y="9525"/>
                </a:cubicBezTo>
                <a:cubicBezTo>
                  <a:pt x="4132" y="9597"/>
                  <a:pt x="4072" y="9656"/>
                  <a:pt x="4013" y="9728"/>
                </a:cubicBezTo>
                <a:lnTo>
                  <a:pt x="3953" y="9728"/>
                </a:lnTo>
                <a:cubicBezTo>
                  <a:pt x="3596" y="9775"/>
                  <a:pt x="3215" y="9823"/>
                  <a:pt x="2834" y="9906"/>
                </a:cubicBezTo>
                <a:cubicBezTo>
                  <a:pt x="2715" y="9930"/>
                  <a:pt x="2631" y="10037"/>
                  <a:pt x="2631" y="10168"/>
                </a:cubicBezTo>
                <a:cubicBezTo>
                  <a:pt x="2631" y="10287"/>
                  <a:pt x="2715" y="10394"/>
                  <a:pt x="2834" y="10418"/>
                </a:cubicBezTo>
                <a:cubicBezTo>
                  <a:pt x="2989" y="10454"/>
                  <a:pt x="3155" y="10478"/>
                  <a:pt x="3346" y="10501"/>
                </a:cubicBezTo>
                <a:cubicBezTo>
                  <a:pt x="3143" y="10751"/>
                  <a:pt x="2977" y="10966"/>
                  <a:pt x="2834" y="11180"/>
                </a:cubicBezTo>
                <a:cubicBezTo>
                  <a:pt x="2762" y="11287"/>
                  <a:pt x="2774" y="11418"/>
                  <a:pt x="2870" y="11513"/>
                </a:cubicBezTo>
                <a:cubicBezTo>
                  <a:pt x="2915" y="11566"/>
                  <a:pt x="2979" y="11593"/>
                  <a:pt x="3045" y="11593"/>
                </a:cubicBezTo>
                <a:cubicBezTo>
                  <a:pt x="3099" y="11593"/>
                  <a:pt x="3155" y="11575"/>
                  <a:pt x="3203" y="11537"/>
                </a:cubicBezTo>
                <a:cubicBezTo>
                  <a:pt x="3405" y="11394"/>
                  <a:pt x="3620" y="11228"/>
                  <a:pt x="3858" y="11025"/>
                </a:cubicBezTo>
                <a:cubicBezTo>
                  <a:pt x="3882" y="11216"/>
                  <a:pt x="3905" y="11371"/>
                  <a:pt x="3941" y="11525"/>
                </a:cubicBezTo>
                <a:cubicBezTo>
                  <a:pt x="3965" y="11644"/>
                  <a:pt x="4072" y="11728"/>
                  <a:pt x="4203" y="11728"/>
                </a:cubicBezTo>
                <a:cubicBezTo>
                  <a:pt x="4322" y="11728"/>
                  <a:pt x="4429" y="11644"/>
                  <a:pt x="4453" y="11525"/>
                </a:cubicBezTo>
                <a:cubicBezTo>
                  <a:pt x="4536" y="11156"/>
                  <a:pt x="4584" y="10775"/>
                  <a:pt x="4632" y="10418"/>
                </a:cubicBezTo>
                <a:lnTo>
                  <a:pt x="4632" y="10335"/>
                </a:lnTo>
                <a:cubicBezTo>
                  <a:pt x="4703" y="10275"/>
                  <a:pt x="4763" y="10216"/>
                  <a:pt x="4834" y="10156"/>
                </a:cubicBezTo>
                <a:cubicBezTo>
                  <a:pt x="4858" y="10394"/>
                  <a:pt x="4882" y="10680"/>
                  <a:pt x="4929" y="10966"/>
                </a:cubicBezTo>
                <a:cubicBezTo>
                  <a:pt x="4953" y="11085"/>
                  <a:pt x="5060" y="11180"/>
                  <a:pt x="5191" y="11180"/>
                </a:cubicBezTo>
                <a:cubicBezTo>
                  <a:pt x="5310" y="11180"/>
                  <a:pt x="5417" y="11085"/>
                  <a:pt x="5441" y="10966"/>
                </a:cubicBezTo>
                <a:cubicBezTo>
                  <a:pt x="5537" y="10454"/>
                  <a:pt x="5584" y="9942"/>
                  <a:pt x="5620" y="9454"/>
                </a:cubicBezTo>
                <a:lnTo>
                  <a:pt x="5632" y="9382"/>
                </a:lnTo>
                <a:cubicBezTo>
                  <a:pt x="5751" y="9263"/>
                  <a:pt x="5882" y="9144"/>
                  <a:pt x="6013" y="9025"/>
                </a:cubicBezTo>
                <a:lnTo>
                  <a:pt x="6048" y="8989"/>
                </a:lnTo>
                <a:cubicBezTo>
                  <a:pt x="6251" y="8799"/>
                  <a:pt x="6465" y="8596"/>
                  <a:pt x="6668" y="8394"/>
                </a:cubicBezTo>
                <a:lnTo>
                  <a:pt x="6668" y="8394"/>
                </a:lnTo>
                <a:cubicBezTo>
                  <a:pt x="6656" y="8882"/>
                  <a:pt x="6668" y="9370"/>
                  <a:pt x="6680" y="9847"/>
                </a:cubicBezTo>
                <a:lnTo>
                  <a:pt x="6680" y="9942"/>
                </a:lnTo>
                <a:cubicBezTo>
                  <a:pt x="6691" y="10073"/>
                  <a:pt x="6691" y="10204"/>
                  <a:pt x="6691" y="10335"/>
                </a:cubicBezTo>
                <a:lnTo>
                  <a:pt x="6691" y="10370"/>
                </a:lnTo>
                <a:lnTo>
                  <a:pt x="6632" y="10442"/>
                </a:lnTo>
                <a:cubicBezTo>
                  <a:pt x="6251" y="10882"/>
                  <a:pt x="5858" y="11335"/>
                  <a:pt x="5513" y="11823"/>
                </a:cubicBezTo>
                <a:cubicBezTo>
                  <a:pt x="5429" y="11918"/>
                  <a:pt x="5441" y="12061"/>
                  <a:pt x="5537" y="12156"/>
                </a:cubicBezTo>
                <a:cubicBezTo>
                  <a:pt x="5589" y="12209"/>
                  <a:pt x="5656" y="12236"/>
                  <a:pt x="5721" y="12236"/>
                </a:cubicBezTo>
                <a:cubicBezTo>
                  <a:pt x="5774" y="12236"/>
                  <a:pt x="5827" y="12218"/>
                  <a:pt x="5870" y="12180"/>
                </a:cubicBezTo>
                <a:cubicBezTo>
                  <a:pt x="6179" y="11954"/>
                  <a:pt x="6465" y="11704"/>
                  <a:pt x="6715" y="11490"/>
                </a:cubicBezTo>
                <a:cubicBezTo>
                  <a:pt x="6727" y="11668"/>
                  <a:pt x="6727" y="11823"/>
                  <a:pt x="6739" y="11978"/>
                </a:cubicBezTo>
                <a:lnTo>
                  <a:pt x="6691" y="12049"/>
                </a:lnTo>
                <a:cubicBezTo>
                  <a:pt x="6406" y="12383"/>
                  <a:pt x="6120" y="12728"/>
                  <a:pt x="5870" y="13109"/>
                </a:cubicBezTo>
                <a:cubicBezTo>
                  <a:pt x="5798" y="13216"/>
                  <a:pt x="5810" y="13347"/>
                  <a:pt x="5906" y="13442"/>
                </a:cubicBezTo>
                <a:cubicBezTo>
                  <a:pt x="5959" y="13489"/>
                  <a:pt x="6023" y="13513"/>
                  <a:pt x="6088" y="13513"/>
                </a:cubicBezTo>
                <a:cubicBezTo>
                  <a:pt x="6139" y="13513"/>
                  <a:pt x="6192" y="13498"/>
                  <a:pt x="6239" y="13466"/>
                </a:cubicBezTo>
                <a:cubicBezTo>
                  <a:pt x="6441" y="13323"/>
                  <a:pt x="6644" y="13180"/>
                  <a:pt x="6810" y="13037"/>
                </a:cubicBezTo>
                <a:cubicBezTo>
                  <a:pt x="6834" y="13442"/>
                  <a:pt x="6882" y="13799"/>
                  <a:pt x="6930" y="14145"/>
                </a:cubicBezTo>
                <a:cubicBezTo>
                  <a:pt x="6953" y="14264"/>
                  <a:pt x="7061" y="14359"/>
                  <a:pt x="7191" y="14359"/>
                </a:cubicBezTo>
                <a:cubicBezTo>
                  <a:pt x="7322" y="14359"/>
                  <a:pt x="7430" y="14264"/>
                  <a:pt x="7453" y="14145"/>
                </a:cubicBezTo>
                <a:cubicBezTo>
                  <a:pt x="7501" y="13799"/>
                  <a:pt x="7537" y="13442"/>
                  <a:pt x="7561" y="13049"/>
                </a:cubicBezTo>
                <a:cubicBezTo>
                  <a:pt x="7727" y="13180"/>
                  <a:pt x="7918" y="13335"/>
                  <a:pt x="8120" y="13466"/>
                </a:cubicBezTo>
                <a:cubicBezTo>
                  <a:pt x="8168" y="13498"/>
                  <a:pt x="8220" y="13513"/>
                  <a:pt x="8271" y="13513"/>
                </a:cubicBezTo>
                <a:cubicBezTo>
                  <a:pt x="8336" y="13513"/>
                  <a:pt x="8400" y="13489"/>
                  <a:pt x="8454" y="13442"/>
                </a:cubicBezTo>
                <a:cubicBezTo>
                  <a:pt x="8537" y="13347"/>
                  <a:pt x="8561" y="13216"/>
                  <a:pt x="8489" y="13109"/>
                </a:cubicBezTo>
                <a:cubicBezTo>
                  <a:pt x="8239" y="12740"/>
                  <a:pt x="7953" y="12395"/>
                  <a:pt x="7680" y="12049"/>
                </a:cubicBezTo>
                <a:lnTo>
                  <a:pt x="7608" y="11978"/>
                </a:lnTo>
                <a:cubicBezTo>
                  <a:pt x="7620" y="11811"/>
                  <a:pt x="7620" y="11644"/>
                  <a:pt x="7620" y="11478"/>
                </a:cubicBezTo>
                <a:cubicBezTo>
                  <a:pt x="7882" y="11704"/>
                  <a:pt x="8180" y="11954"/>
                  <a:pt x="8489" y="12180"/>
                </a:cubicBezTo>
                <a:cubicBezTo>
                  <a:pt x="8532" y="12218"/>
                  <a:pt x="8585" y="12236"/>
                  <a:pt x="8638" y="12236"/>
                </a:cubicBezTo>
                <a:cubicBezTo>
                  <a:pt x="8703" y="12236"/>
                  <a:pt x="8770" y="12209"/>
                  <a:pt x="8823" y="12156"/>
                </a:cubicBezTo>
                <a:cubicBezTo>
                  <a:pt x="8918" y="12061"/>
                  <a:pt x="8930" y="11918"/>
                  <a:pt x="8846" y="11823"/>
                </a:cubicBezTo>
                <a:cubicBezTo>
                  <a:pt x="8489" y="11335"/>
                  <a:pt x="8096" y="10882"/>
                  <a:pt x="7715" y="10430"/>
                </a:cubicBezTo>
                <a:lnTo>
                  <a:pt x="7644" y="10347"/>
                </a:lnTo>
                <a:lnTo>
                  <a:pt x="7644" y="10335"/>
                </a:lnTo>
                <a:cubicBezTo>
                  <a:pt x="7644" y="10097"/>
                  <a:pt x="7644" y="9859"/>
                  <a:pt x="7656" y="9608"/>
                </a:cubicBezTo>
                <a:cubicBezTo>
                  <a:pt x="7668" y="9216"/>
                  <a:pt x="7680" y="8799"/>
                  <a:pt x="7668" y="8394"/>
                </a:cubicBezTo>
                <a:lnTo>
                  <a:pt x="7668" y="8394"/>
                </a:lnTo>
                <a:cubicBezTo>
                  <a:pt x="7918" y="8656"/>
                  <a:pt x="8180" y="8894"/>
                  <a:pt x="8430" y="9132"/>
                </a:cubicBezTo>
                <a:lnTo>
                  <a:pt x="8465" y="9168"/>
                </a:lnTo>
                <a:cubicBezTo>
                  <a:pt x="8549" y="9251"/>
                  <a:pt x="8644" y="9335"/>
                  <a:pt x="8727" y="9406"/>
                </a:cubicBezTo>
                <a:lnTo>
                  <a:pt x="8739" y="9418"/>
                </a:lnTo>
                <a:lnTo>
                  <a:pt x="8739" y="9454"/>
                </a:lnTo>
                <a:cubicBezTo>
                  <a:pt x="8775" y="9954"/>
                  <a:pt x="8823" y="10466"/>
                  <a:pt x="8918" y="10966"/>
                </a:cubicBezTo>
                <a:cubicBezTo>
                  <a:pt x="8942" y="11097"/>
                  <a:pt x="9049" y="11180"/>
                  <a:pt x="9168" y="11180"/>
                </a:cubicBezTo>
                <a:cubicBezTo>
                  <a:pt x="9299" y="11180"/>
                  <a:pt x="9406" y="11085"/>
                  <a:pt x="9430" y="10966"/>
                </a:cubicBezTo>
                <a:cubicBezTo>
                  <a:pt x="9477" y="10680"/>
                  <a:pt x="9501" y="10406"/>
                  <a:pt x="9525" y="10168"/>
                </a:cubicBezTo>
                <a:cubicBezTo>
                  <a:pt x="9597" y="10228"/>
                  <a:pt x="9656" y="10287"/>
                  <a:pt x="9728" y="10347"/>
                </a:cubicBezTo>
                <a:lnTo>
                  <a:pt x="9728" y="10406"/>
                </a:lnTo>
                <a:cubicBezTo>
                  <a:pt x="9775" y="10775"/>
                  <a:pt x="9811" y="11144"/>
                  <a:pt x="9906" y="11525"/>
                </a:cubicBezTo>
                <a:cubicBezTo>
                  <a:pt x="9930" y="11644"/>
                  <a:pt x="10037" y="11728"/>
                  <a:pt x="10156" y="11728"/>
                </a:cubicBezTo>
                <a:cubicBezTo>
                  <a:pt x="10287" y="11728"/>
                  <a:pt x="10382" y="11644"/>
                  <a:pt x="10418" y="11525"/>
                </a:cubicBezTo>
                <a:cubicBezTo>
                  <a:pt x="10454" y="11371"/>
                  <a:pt x="10478" y="11204"/>
                  <a:pt x="10501" y="11013"/>
                </a:cubicBezTo>
                <a:cubicBezTo>
                  <a:pt x="10740" y="11216"/>
                  <a:pt x="10966" y="11371"/>
                  <a:pt x="11180" y="11525"/>
                </a:cubicBezTo>
                <a:cubicBezTo>
                  <a:pt x="11221" y="11556"/>
                  <a:pt x="11270" y="11571"/>
                  <a:pt x="11321" y="11571"/>
                </a:cubicBezTo>
                <a:cubicBezTo>
                  <a:pt x="11389" y="11571"/>
                  <a:pt x="11459" y="11544"/>
                  <a:pt x="11513" y="11490"/>
                </a:cubicBezTo>
                <a:cubicBezTo>
                  <a:pt x="11597" y="11406"/>
                  <a:pt x="11609" y="11263"/>
                  <a:pt x="11537" y="11156"/>
                </a:cubicBezTo>
                <a:cubicBezTo>
                  <a:pt x="11394" y="10954"/>
                  <a:pt x="11228" y="10740"/>
                  <a:pt x="11025" y="10501"/>
                </a:cubicBezTo>
                <a:cubicBezTo>
                  <a:pt x="11216" y="10478"/>
                  <a:pt x="11371" y="10454"/>
                  <a:pt x="11525" y="10418"/>
                </a:cubicBezTo>
                <a:cubicBezTo>
                  <a:pt x="11644" y="10394"/>
                  <a:pt x="11728" y="10287"/>
                  <a:pt x="11728" y="10168"/>
                </a:cubicBezTo>
                <a:cubicBezTo>
                  <a:pt x="11728" y="10037"/>
                  <a:pt x="11644" y="9930"/>
                  <a:pt x="11525" y="9906"/>
                </a:cubicBezTo>
                <a:cubicBezTo>
                  <a:pt x="11144" y="9811"/>
                  <a:pt x="10763" y="9775"/>
                  <a:pt x="10394" y="9728"/>
                </a:cubicBezTo>
                <a:lnTo>
                  <a:pt x="10335" y="9728"/>
                </a:lnTo>
                <a:cubicBezTo>
                  <a:pt x="10275" y="9656"/>
                  <a:pt x="10216" y="9597"/>
                  <a:pt x="10156" y="9525"/>
                </a:cubicBezTo>
                <a:cubicBezTo>
                  <a:pt x="10394" y="9501"/>
                  <a:pt x="10680" y="9478"/>
                  <a:pt x="10966" y="9430"/>
                </a:cubicBezTo>
                <a:cubicBezTo>
                  <a:pt x="11085" y="9406"/>
                  <a:pt x="11180" y="9299"/>
                  <a:pt x="11180" y="9180"/>
                </a:cubicBezTo>
                <a:cubicBezTo>
                  <a:pt x="11180" y="9049"/>
                  <a:pt x="11085" y="8942"/>
                  <a:pt x="10966" y="8918"/>
                </a:cubicBezTo>
                <a:cubicBezTo>
                  <a:pt x="10454" y="8823"/>
                  <a:pt x="9942" y="8775"/>
                  <a:pt x="9442" y="8739"/>
                </a:cubicBezTo>
                <a:lnTo>
                  <a:pt x="9382" y="8727"/>
                </a:lnTo>
                <a:cubicBezTo>
                  <a:pt x="9251" y="8596"/>
                  <a:pt x="9120" y="8454"/>
                  <a:pt x="8989" y="8311"/>
                </a:cubicBezTo>
                <a:lnTo>
                  <a:pt x="8977" y="8299"/>
                </a:lnTo>
                <a:cubicBezTo>
                  <a:pt x="8787" y="8096"/>
                  <a:pt x="8585" y="7894"/>
                  <a:pt x="8382" y="7692"/>
                </a:cubicBezTo>
                <a:lnTo>
                  <a:pt x="8382" y="7692"/>
                </a:lnTo>
                <a:cubicBezTo>
                  <a:pt x="8525" y="7695"/>
                  <a:pt x="8668" y="7697"/>
                  <a:pt x="8811" y="7697"/>
                </a:cubicBezTo>
                <a:cubicBezTo>
                  <a:pt x="9155" y="7697"/>
                  <a:pt x="9498" y="7688"/>
                  <a:pt x="9835" y="7680"/>
                </a:cubicBezTo>
                <a:lnTo>
                  <a:pt x="9930" y="7680"/>
                </a:lnTo>
                <a:cubicBezTo>
                  <a:pt x="10073" y="7668"/>
                  <a:pt x="10204" y="7668"/>
                  <a:pt x="10335" y="7668"/>
                </a:cubicBezTo>
                <a:lnTo>
                  <a:pt x="10370" y="7668"/>
                </a:lnTo>
                <a:lnTo>
                  <a:pt x="10418" y="7703"/>
                </a:lnTo>
                <a:cubicBezTo>
                  <a:pt x="10859" y="8096"/>
                  <a:pt x="11323" y="8489"/>
                  <a:pt x="11811" y="8846"/>
                </a:cubicBezTo>
                <a:cubicBezTo>
                  <a:pt x="11859" y="8884"/>
                  <a:pt x="11915" y="8902"/>
                  <a:pt x="11970" y="8902"/>
                </a:cubicBezTo>
                <a:cubicBezTo>
                  <a:pt x="12037" y="8902"/>
                  <a:pt x="12104" y="8875"/>
                  <a:pt x="12156" y="8823"/>
                </a:cubicBezTo>
                <a:cubicBezTo>
                  <a:pt x="12252" y="8727"/>
                  <a:pt x="12264" y="8585"/>
                  <a:pt x="12180" y="8489"/>
                </a:cubicBezTo>
                <a:cubicBezTo>
                  <a:pt x="11954" y="8180"/>
                  <a:pt x="11704" y="7894"/>
                  <a:pt x="11490" y="7644"/>
                </a:cubicBezTo>
                <a:cubicBezTo>
                  <a:pt x="11656" y="7632"/>
                  <a:pt x="11823" y="7632"/>
                  <a:pt x="11978" y="7620"/>
                </a:cubicBezTo>
                <a:lnTo>
                  <a:pt x="12049" y="7668"/>
                </a:lnTo>
                <a:cubicBezTo>
                  <a:pt x="12383" y="7954"/>
                  <a:pt x="12728" y="8239"/>
                  <a:pt x="13109" y="8489"/>
                </a:cubicBezTo>
                <a:cubicBezTo>
                  <a:pt x="13152" y="8518"/>
                  <a:pt x="13200" y="8532"/>
                  <a:pt x="13247" y="8532"/>
                </a:cubicBezTo>
                <a:cubicBezTo>
                  <a:pt x="13316" y="8532"/>
                  <a:pt x="13386" y="8503"/>
                  <a:pt x="13442" y="8454"/>
                </a:cubicBezTo>
                <a:cubicBezTo>
                  <a:pt x="13526" y="8358"/>
                  <a:pt x="13538" y="8227"/>
                  <a:pt x="13466" y="8120"/>
                </a:cubicBezTo>
                <a:cubicBezTo>
                  <a:pt x="13323" y="7918"/>
                  <a:pt x="13180" y="7715"/>
                  <a:pt x="13037" y="7549"/>
                </a:cubicBezTo>
                <a:cubicBezTo>
                  <a:pt x="13430" y="7525"/>
                  <a:pt x="13799" y="7477"/>
                  <a:pt x="14145" y="7430"/>
                </a:cubicBezTo>
                <a:cubicBezTo>
                  <a:pt x="14264" y="7406"/>
                  <a:pt x="14359" y="7299"/>
                  <a:pt x="14359" y="7168"/>
                </a:cubicBezTo>
                <a:cubicBezTo>
                  <a:pt x="14359" y="7037"/>
                  <a:pt x="14264" y="6930"/>
                  <a:pt x="14133" y="6906"/>
                </a:cubicBezTo>
                <a:cubicBezTo>
                  <a:pt x="13799" y="6858"/>
                  <a:pt x="13442" y="6822"/>
                  <a:pt x="13049" y="6799"/>
                </a:cubicBezTo>
                <a:cubicBezTo>
                  <a:pt x="13180" y="6632"/>
                  <a:pt x="13323" y="6441"/>
                  <a:pt x="13466" y="6239"/>
                </a:cubicBezTo>
                <a:cubicBezTo>
                  <a:pt x="13538" y="6132"/>
                  <a:pt x="13526" y="6001"/>
                  <a:pt x="13442" y="5906"/>
                </a:cubicBezTo>
                <a:cubicBezTo>
                  <a:pt x="13386" y="5856"/>
                  <a:pt x="13316" y="5828"/>
                  <a:pt x="13247" y="5828"/>
                </a:cubicBezTo>
                <a:cubicBezTo>
                  <a:pt x="13200" y="5828"/>
                  <a:pt x="13152" y="5841"/>
                  <a:pt x="13109" y="5870"/>
                </a:cubicBezTo>
                <a:cubicBezTo>
                  <a:pt x="12728" y="6132"/>
                  <a:pt x="12371" y="6418"/>
                  <a:pt x="12037" y="6691"/>
                </a:cubicBezTo>
                <a:lnTo>
                  <a:pt x="11978" y="6751"/>
                </a:lnTo>
                <a:cubicBezTo>
                  <a:pt x="11811" y="6739"/>
                  <a:pt x="11644" y="6739"/>
                  <a:pt x="11478" y="6739"/>
                </a:cubicBezTo>
                <a:cubicBezTo>
                  <a:pt x="11704" y="6477"/>
                  <a:pt x="11942" y="6179"/>
                  <a:pt x="12180" y="5870"/>
                </a:cubicBezTo>
                <a:cubicBezTo>
                  <a:pt x="12264" y="5775"/>
                  <a:pt x="12252" y="5632"/>
                  <a:pt x="12156" y="5537"/>
                </a:cubicBezTo>
                <a:cubicBezTo>
                  <a:pt x="12104" y="5484"/>
                  <a:pt x="12037" y="5457"/>
                  <a:pt x="11970" y="5457"/>
                </a:cubicBezTo>
                <a:cubicBezTo>
                  <a:pt x="11915" y="5457"/>
                  <a:pt x="11859" y="5475"/>
                  <a:pt x="11811" y="5513"/>
                </a:cubicBezTo>
                <a:cubicBezTo>
                  <a:pt x="11335" y="5870"/>
                  <a:pt x="10871" y="6263"/>
                  <a:pt x="10418" y="6644"/>
                </a:cubicBezTo>
                <a:lnTo>
                  <a:pt x="10347" y="6715"/>
                </a:lnTo>
                <a:lnTo>
                  <a:pt x="10335" y="6715"/>
                </a:lnTo>
                <a:cubicBezTo>
                  <a:pt x="10097" y="6715"/>
                  <a:pt x="9858" y="6715"/>
                  <a:pt x="9608" y="6703"/>
                </a:cubicBezTo>
                <a:cubicBezTo>
                  <a:pt x="9322" y="6695"/>
                  <a:pt x="9036" y="6687"/>
                  <a:pt x="8750" y="6687"/>
                </a:cubicBezTo>
                <a:cubicBezTo>
                  <a:pt x="8631" y="6687"/>
                  <a:pt x="8513" y="6688"/>
                  <a:pt x="8394" y="6691"/>
                </a:cubicBezTo>
                <a:cubicBezTo>
                  <a:pt x="8644" y="6441"/>
                  <a:pt x="8894" y="6179"/>
                  <a:pt x="9132" y="5929"/>
                </a:cubicBezTo>
                <a:lnTo>
                  <a:pt x="9168" y="5894"/>
                </a:lnTo>
                <a:cubicBezTo>
                  <a:pt x="9251" y="5810"/>
                  <a:pt x="9323" y="5715"/>
                  <a:pt x="9406" y="5632"/>
                </a:cubicBezTo>
                <a:lnTo>
                  <a:pt x="9418" y="5632"/>
                </a:lnTo>
                <a:lnTo>
                  <a:pt x="9466" y="5620"/>
                </a:lnTo>
                <a:cubicBezTo>
                  <a:pt x="9966" y="5584"/>
                  <a:pt x="10466" y="5537"/>
                  <a:pt x="10966" y="5441"/>
                </a:cubicBezTo>
                <a:cubicBezTo>
                  <a:pt x="11085" y="5429"/>
                  <a:pt x="11180" y="5310"/>
                  <a:pt x="11180" y="5191"/>
                </a:cubicBezTo>
                <a:cubicBezTo>
                  <a:pt x="11180" y="5060"/>
                  <a:pt x="11085" y="4953"/>
                  <a:pt x="10966" y="4929"/>
                </a:cubicBezTo>
                <a:cubicBezTo>
                  <a:pt x="10680" y="4882"/>
                  <a:pt x="10406" y="4858"/>
                  <a:pt x="10168" y="4834"/>
                </a:cubicBezTo>
                <a:cubicBezTo>
                  <a:pt x="10228" y="4763"/>
                  <a:pt x="10287" y="4703"/>
                  <a:pt x="10347" y="4632"/>
                </a:cubicBezTo>
                <a:lnTo>
                  <a:pt x="10418" y="4632"/>
                </a:lnTo>
                <a:cubicBezTo>
                  <a:pt x="10775" y="4584"/>
                  <a:pt x="11156" y="4548"/>
                  <a:pt x="11525" y="4453"/>
                </a:cubicBezTo>
                <a:cubicBezTo>
                  <a:pt x="11644" y="4429"/>
                  <a:pt x="11728" y="4322"/>
                  <a:pt x="11728" y="4203"/>
                </a:cubicBezTo>
                <a:cubicBezTo>
                  <a:pt x="11728" y="4072"/>
                  <a:pt x="11644" y="3977"/>
                  <a:pt x="11525" y="3941"/>
                </a:cubicBezTo>
                <a:cubicBezTo>
                  <a:pt x="11335" y="3905"/>
                  <a:pt x="11168" y="3882"/>
                  <a:pt x="11013" y="3858"/>
                </a:cubicBezTo>
                <a:cubicBezTo>
                  <a:pt x="11216" y="3608"/>
                  <a:pt x="11371" y="3393"/>
                  <a:pt x="11525" y="3179"/>
                </a:cubicBezTo>
                <a:cubicBezTo>
                  <a:pt x="11597" y="3084"/>
                  <a:pt x="11585" y="2941"/>
                  <a:pt x="11490" y="2846"/>
                </a:cubicBezTo>
                <a:cubicBezTo>
                  <a:pt x="11437" y="2799"/>
                  <a:pt x="11372" y="2775"/>
                  <a:pt x="11307" y="2775"/>
                </a:cubicBezTo>
                <a:cubicBezTo>
                  <a:pt x="11256" y="2775"/>
                  <a:pt x="11204" y="2790"/>
                  <a:pt x="11156" y="2822"/>
                </a:cubicBezTo>
                <a:cubicBezTo>
                  <a:pt x="10954" y="2965"/>
                  <a:pt x="10740" y="3131"/>
                  <a:pt x="10501" y="3334"/>
                </a:cubicBezTo>
                <a:cubicBezTo>
                  <a:pt x="10478" y="3155"/>
                  <a:pt x="10454" y="2989"/>
                  <a:pt x="10418" y="2846"/>
                </a:cubicBezTo>
                <a:cubicBezTo>
                  <a:pt x="10394" y="2715"/>
                  <a:pt x="10287" y="2631"/>
                  <a:pt x="10156" y="2631"/>
                </a:cubicBezTo>
                <a:cubicBezTo>
                  <a:pt x="10037" y="2631"/>
                  <a:pt x="9930" y="2715"/>
                  <a:pt x="9906" y="2834"/>
                </a:cubicBezTo>
                <a:cubicBezTo>
                  <a:pt x="9811" y="3203"/>
                  <a:pt x="9775" y="3584"/>
                  <a:pt x="9728" y="3941"/>
                </a:cubicBezTo>
                <a:lnTo>
                  <a:pt x="9728" y="4024"/>
                </a:lnTo>
                <a:cubicBezTo>
                  <a:pt x="9656" y="4084"/>
                  <a:pt x="9597" y="4144"/>
                  <a:pt x="9525" y="4203"/>
                </a:cubicBezTo>
                <a:cubicBezTo>
                  <a:pt x="9501" y="3965"/>
                  <a:pt x="9477" y="3679"/>
                  <a:pt x="9430" y="3393"/>
                </a:cubicBezTo>
                <a:cubicBezTo>
                  <a:pt x="9406" y="3274"/>
                  <a:pt x="9299" y="3179"/>
                  <a:pt x="9180" y="3179"/>
                </a:cubicBezTo>
                <a:cubicBezTo>
                  <a:pt x="9172" y="3178"/>
                  <a:pt x="9165" y="3178"/>
                  <a:pt x="9158" y="3178"/>
                </a:cubicBezTo>
                <a:cubicBezTo>
                  <a:pt x="9037" y="3178"/>
                  <a:pt x="8940" y="3270"/>
                  <a:pt x="8918" y="3393"/>
                </a:cubicBezTo>
                <a:cubicBezTo>
                  <a:pt x="8823" y="3905"/>
                  <a:pt x="8775" y="4417"/>
                  <a:pt x="8739" y="4917"/>
                </a:cubicBezTo>
                <a:lnTo>
                  <a:pt x="8727" y="4977"/>
                </a:lnTo>
                <a:cubicBezTo>
                  <a:pt x="8596" y="5108"/>
                  <a:pt x="8454" y="5239"/>
                  <a:pt x="8311" y="5370"/>
                </a:cubicBezTo>
                <a:cubicBezTo>
                  <a:pt x="8108" y="5572"/>
                  <a:pt x="7894" y="5763"/>
                  <a:pt x="7692" y="5977"/>
                </a:cubicBezTo>
                <a:cubicBezTo>
                  <a:pt x="7703" y="5477"/>
                  <a:pt x="7692" y="4989"/>
                  <a:pt x="7680" y="4525"/>
                </a:cubicBezTo>
                <a:lnTo>
                  <a:pt x="7680" y="4465"/>
                </a:lnTo>
                <a:cubicBezTo>
                  <a:pt x="7668" y="4310"/>
                  <a:pt x="7668" y="4167"/>
                  <a:pt x="7668" y="4024"/>
                </a:cubicBezTo>
                <a:lnTo>
                  <a:pt x="7668" y="3989"/>
                </a:lnTo>
                <a:lnTo>
                  <a:pt x="7715" y="3929"/>
                </a:lnTo>
                <a:cubicBezTo>
                  <a:pt x="8096" y="3489"/>
                  <a:pt x="8489" y="3024"/>
                  <a:pt x="8846" y="2548"/>
                </a:cubicBezTo>
                <a:cubicBezTo>
                  <a:pt x="8930" y="2441"/>
                  <a:pt x="8918" y="2298"/>
                  <a:pt x="8823" y="2203"/>
                </a:cubicBezTo>
                <a:cubicBezTo>
                  <a:pt x="8770" y="2150"/>
                  <a:pt x="8703" y="2123"/>
                  <a:pt x="8638" y="2123"/>
                </a:cubicBezTo>
                <a:cubicBezTo>
                  <a:pt x="8585" y="2123"/>
                  <a:pt x="8532" y="2141"/>
                  <a:pt x="8489" y="2179"/>
                </a:cubicBezTo>
                <a:cubicBezTo>
                  <a:pt x="8180" y="2405"/>
                  <a:pt x="7894" y="2655"/>
                  <a:pt x="7644" y="2870"/>
                </a:cubicBezTo>
                <a:cubicBezTo>
                  <a:pt x="7632" y="2691"/>
                  <a:pt x="7632" y="2536"/>
                  <a:pt x="7620" y="2381"/>
                </a:cubicBezTo>
                <a:lnTo>
                  <a:pt x="7680" y="2310"/>
                </a:lnTo>
                <a:cubicBezTo>
                  <a:pt x="7953" y="1977"/>
                  <a:pt x="8239" y="1619"/>
                  <a:pt x="8489" y="1250"/>
                </a:cubicBezTo>
                <a:cubicBezTo>
                  <a:pt x="8561" y="1143"/>
                  <a:pt x="8537" y="1012"/>
                  <a:pt x="8454" y="917"/>
                </a:cubicBezTo>
                <a:cubicBezTo>
                  <a:pt x="8400" y="870"/>
                  <a:pt x="8336" y="846"/>
                  <a:pt x="8271" y="846"/>
                </a:cubicBezTo>
                <a:cubicBezTo>
                  <a:pt x="8220" y="846"/>
                  <a:pt x="8168" y="862"/>
                  <a:pt x="8120" y="893"/>
                </a:cubicBezTo>
                <a:cubicBezTo>
                  <a:pt x="7918" y="1036"/>
                  <a:pt x="7715" y="1179"/>
                  <a:pt x="7549" y="1322"/>
                </a:cubicBezTo>
                <a:cubicBezTo>
                  <a:pt x="7513" y="929"/>
                  <a:pt x="7477" y="560"/>
                  <a:pt x="7418" y="214"/>
                </a:cubicBezTo>
                <a:cubicBezTo>
                  <a:pt x="7406" y="95"/>
                  <a:pt x="7299" y="12"/>
                  <a:pt x="7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929000" y="3078950"/>
            <a:ext cx="897500" cy="897500"/>
          </a:xfrm>
          <a:custGeom>
            <a:avLst/>
            <a:gdLst/>
            <a:ahLst/>
            <a:cxnLst/>
            <a:rect l="l" t="t" r="r" b="b"/>
            <a:pathLst>
              <a:path w="14360" h="14360" extrusionOk="0">
                <a:moveTo>
                  <a:pt x="7156" y="226"/>
                </a:moveTo>
                <a:cubicBezTo>
                  <a:pt x="7168" y="226"/>
                  <a:pt x="7203" y="226"/>
                  <a:pt x="7203" y="250"/>
                </a:cubicBezTo>
                <a:cubicBezTo>
                  <a:pt x="7263" y="655"/>
                  <a:pt x="7311" y="1072"/>
                  <a:pt x="7346" y="1548"/>
                </a:cubicBezTo>
                <a:cubicBezTo>
                  <a:pt x="7346" y="1584"/>
                  <a:pt x="7370" y="1619"/>
                  <a:pt x="7418" y="1643"/>
                </a:cubicBezTo>
                <a:cubicBezTo>
                  <a:pt x="7431" y="1648"/>
                  <a:pt x="7445" y="1650"/>
                  <a:pt x="7460" y="1650"/>
                </a:cubicBezTo>
                <a:cubicBezTo>
                  <a:pt x="7485" y="1650"/>
                  <a:pt x="7510" y="1642"/>
                  <a:pt x="7525" y="1619"/>
                </a:cubicBezTo>
                <a:cubicBezTo>
                  <a:pt x="7715" y="1465"/>
                  <a:pt x="7977" y="1262"/>
                  <a:pt x="8251" y="1072"/>
                </a:cubicBezTo>
                <a:cubicBezTo>
                  <a:pt x="8255" y="1068"/>
                  <a:pt x="8258" y="1067"/>
                  <a:pt x="8262" y="1067"/>
                </a:cubicBezTo>
                <a:cubicBezTo>
                  <a:pt x="8271" y="1067"/>
                  <a:pt x="8282" y="1075"/>
                  <a:pt x="8299" y="1084"/>
                </a:cubicBezTo>
                <a:cubicBezTo>
                  <a:pt x="8311" y="1096"/>
                  <a:pt x="8311" y="1107"/>
                  <a:pt x="8299" y="1131"/>
                </a:cubicBezTo>
                <a:cubicBezTo>
                  <a:pt x="8061" y="1488"/>
                  <a:pt x="7775" y="1834"/>
                  <a:pt x="7501" y="2167"/>
                </a:cubicBezTo>
                <a:lnTo>
                  <a:pt x="7418" y="2262"/>
                </a:lnTo>
                <a:cubicBezTo>
                  <a:pt x="7406" y="2286"/>
                  <a:pt x="7394" y="2322"/>
                  <a:pt x="7394" y="2346"/>
                </a:cubicBezTo>
                <a:cubicBezTo>
                  <a:pt x="7406" y="2584"/>
                  <a:pt x="7418" y="2834"/>
                  <a:pt x="7418" y="3108"/>
                </a:cubicBezTo>
                <a:cubicBezTo>
                  <a:pt x="7418" y="3155"/>
                  <a:pt x="7453" y="3191"/>
                  <a:pt x="7489" y="3215"/>
                </a:cubicBezTo>
                <a:cubicBezTo>
                  <a:pt x="7499" y="3218"/>
                  <a:pt x="7509" y="3220"/>
                  <a:pt x="7520" y="3220"/>
                </a:cubicBezTo>
                <a:cubicBezTo>
                  <a:pt x="7550" y="3220"/>
                  <a:pt x="7582" y="3208"/>
                  <a:pt x="7608" y="3191"/>
                </a:cubicBezTo>
                <a:cubicBezTo>
                  <a:pt x="7894" y="2941"/>
                  <a:pt x="8251" y="2643"/>
                  <a:pt x="8620" y="2358"/>
                </a:cubicBezTo>
                <a:cubicBezTo>
                  <a:pt x="8626" y="2352"/>
                  <a:pt x="8635" y="2349"/>
                  <a:pt x="8644" y="2349"/>
                </a:cubicBezTo>
                <a:cubicBezTo>
                  <a:pt x="8653" y="2349"/>
                  <a:pt x="8662" y="2352"/>
                  <a:pt x="8668" y="2358"/>
                </a:cubicBezTo>
                <a:cubicBezTo>
                  <a:pt x="8680" y="2381"/>
                  <a:pt x="8680" y="2393"/>
                  <a:pt x="8668" y="2405"/>
                </a:cubicBezTo>
                <a:cubicBezTo>
                  <a:pt x="8323" y="2893"/>
                  <a:pt x="7930" y="3346"/>
                  <a:pt x="7549" y="3786"/>
                </a:cubicBezTo>
                <a:lnTo>
                  <a:pt x="7465" y="3870"/>
                </a:lnTo>
                <a:cubicBezTo>
                  <a:pt x="7453" y="3893"/>
                  <a:pt x="7442" y="3917"/>
                  <a:pt x="7442" y="3953"/>
                </a:cubicBezTo>
                <a:lnTo>
                  <a:pt x="7442" y="4024"/>
                </a:lnTo>
                <a:cubicBezTo>
                  <a:pt x="7442" y="4179"/>
                  <a:pt x="7453" y="4322"/>
                  <a:pt x="7453" y="4465"/>
                </a:cubicBezTo>
                <a:lnTo>
                  <a:pt x="7453" y="4525"/>
                </a:lnTo>
                <a:cubicBezTo>
                  <a:pt x="7465" y="5084"/>
                  <a:pt x="7477" y="5679"/>
                  <a:pt x="7453" y="6251"/>
                </a:cubicBezTo>
                <a:cubicBezTo>
                  <a:pt x="7453" y="6299"/>
                  <a:pt x="7477" y="6334"/>
                  <a:pt x="7525" y="6358"/>
                </a:cubicBezTo>
                <a:cubicBezTo>
                  <a:pt x="7538" y="6367"/>
                  <a:pt x="7553" y="6370"/>
                  <a:pt x="7569" y="6370"/>
                </a:cubicBezTo>
                <a:cubicBezTo>
                  <a:pt x="7598" y="6370"/>
                  <a:pt x="7629" y="6357"/>
                  <a:pt x="7644" y="6334"/>
                </a:cubicBezTo>
                <a:cubicBezTo>
                  <a:pt x="7906" y="6060"/>
                  <a:pt x="8192" y="5787"/>
                  <a:pt x="8465" y="5537"/>
                </a:cubicBezTo>
                <a:cubicBezTo>
                  <a:pt x="8608" y="5394"/>
                  <a:pt x="8751" y="5263"/>
                  <a:pt x="8894" y="5132"/>
                </a:cubicBezTo>
                <a:lnTo>
                  <a:pt x="8918" y="5108"/>
                </a:lnTo>
                <a:cubicBezTo>
                  <a:pt x="8930" y="5084"/>
                  <a:pt x="8942" y="5060"/>
                  <a:pt x="8954" y="5036"/>
                </a:cubicBezTo>
                <a:lnTo>
                  <a:pt x="8954" y="4941"/>
                </a:lnTo>
                <a:cubicBezTo>
                  <a:pt x="9001" y="4441"/>
                  <a:pt x="9049" y="3929"/>
                  <a:pt x="9132" y="3429"/>
                </a:cubicBezTo>
                <a:cubicBezTo>
                  <a:pt x="9132" y="3417"/>
                  <a:pt x="9156" y="3405"/>
                  <a:pt x="9168" y="3405"/>
                </a:cubicBezTo>
                <a:cubicBezTo>
                  <a:pt x="9192" y="3405"/>
                  <a:pt x="9204" y="3417"/>
                  <a:pt x="9204" y="3429"/>
                </a:cubicBezTo>
                <a:cubicBezTo>
                  <a:pt x="9263" y="3810"/>
                  <a:pt x="9299" y="4179"/>
                  <a:pt x="9323" y="4453"/>
                </a:cubicBezTo>
                <a:cubicBezTo>
                  <a:pt x="9335" y="4501"/>
                  <a:pt x="9358" y="4536"/>
                  <a:pt x="9394" y="4548"/>
                </a:cubicBezTo>
                <a:cubicBezTo>
                  <a:pt x="9407" y="4552"/>
                  <a:pt x="9420" y="4553"/>
                  <a:pt x="9432" y="4553"/>
                </a:cubicBezTo>
                <a:cubicBezTo>
                  <a:pt x="9466" y="4553"/>
                  <a:pt x="9496" y="4542"/>
                  <a:pt x="9513" y="4525"/>
                </a:cubicBezTo>
                <a:cubicBezTo>
                  <a:pt x="9644" y="4405"/>
                  <a:pt x="9775" y="4274"/>
                  <a:pt x="9906" y="4155"/>
                </a:cubicBezTo>
                <a:cubicBezTo>
                  <a:pt x="9930" y="4144"/>
                  <a:pt x="9942" y="4120"/>
                  <a:pt x="9942" y="4084"/>
                </a:cubicBezTo>
                <a:lnTo>
                  <a:pt x="9954" y="3965"/>
                </a:lnTo>
                <a:cubicBezTo>
                  <a:pt x="9989" y="3608"/>
                  <a:pt x="10037" y="3239"/>
                  <a:pt x="10120" y="2881"/>
                </a:cubicBezTo>
                <a:cubicBezTo>
                  <a:pt x="10126" y="2871"/>
                  <a:pt x="10141" y="2865"/>
                  <a:pt x="10156" y="2865"/>
                </a:cubicBezTo>
                <a:cubicBezTo>
                  <a:pt x="10174" y="2865"/>
                  <a:pt x="10192" y="2874"/>
                  <a:pt x="10192" y="2893"/>
                </a:cubicBezTo>
                <a:cubicBezTo>
                  <a:pt x="10239" y="3084"/>
                  <a:pt x="10275" y="3298"/>
                  <a:pt x="10311" y="3560"/>
                </a:cubicBezTo>
                <a:cubicBezTo>
                  <a:pt x="10311" y="3608"/>
                  <a:pt x="10335" y="3643"/>
                  <a:pt x="10382" y="3655"/>
                </a:cubicBezTo>
                <a:cubicBezTo>
                  <a:pt x="10395" y="3660"/>
                  <a:pt x="10408" y="3662"/>
                  <a:pt x="10422" y="3662"/>
                </a:cubicBezTo>
                <a:cubicBezTo>
                  <a:pt x="10444" y="3662"/>
                  <a:pt x="10467" y="3654"/>
                  <a:pt x="10490" y="3632"/>
                </a:cubicBezTo>
                <a:cubicBezTo>
                  <a:pt x="10787" y="3382"/>
                  <a:pt x="11037" y="3179"/>
                  <a:pt x="11287" y="3001"/>
                </a:cubicBezTo>
                <a:cubicBezTo>
                  <a:pt x="11292" y="2996"/>
                  <a:pt x="11299" y="2993"/>
                  <a:pt x="11306" y="2993"/>
                </a:cubicBezTo>
                <a:cubicBezTo>
                  <a:pt x="11317" y="2993"/>
                  <a:pt x="11328" y="2998"/>
                  <a:pt x="11335" y="3012"/>
                </a:cubicBezTo>
                <a:cubicBezTo>
                  <a:pt x="11347" y="3024"/>
                  <a:pt x="11347" y="3036"/>
                  <a:pt x="11335" y="3060"/>
                </a:cubicBezTo>
                <a:cubicBezTo>
                  <a:pt x="11168" y="3310"/>
                  <a:pt x="10966" y="3572"/>
                  <a:pt x="10716" y="3870"/>
                </a:cubicBezTo>
                <a:cubicBezTo>
                  <a:pt x="10692" y="3905"/>
                  <a:pt x="10680" y="3941"/>
                  <a:pt x="10692" y="3977"/>
                </a:cubicBezTo>
                <a:cubicBezTo>
                  <a:pt x="10716" y="4024"/>
                  <a:pt x="10751" y="4048"/>
                  <a:pt x="10787" y="4048"/>
                </a:cubicBezTo>
                <a:cubicBezTo>
                  <a:pt x="10954" y="4072"/>
                  <a:pt x="11216" y="4108"/>
                  <a:pt x="11466" y="4167"/>
                </a:cubicBezTo>
                <a:cubicBezTo>
                  <a:pt x="11490" y="4167"/>
                  <a:pt x="11502" y="4179"/>
                  <a:pt x="11502" y="4203"/>
                </a:cubicBezTo>
                <a:cubicBezTo>
                  <a:pt x="11502" y="4215"/>
                  <a:pt x="11490" y="4239"/>
                  <a:pt x="11478" y="4239"/>
                </a:cubicBezTo>
                <a:cubicBezTo>
                  <a:pt x="11109" y="4322"/>
                  <a:pt x="10740" y="4370"/>
                  <a:pt x="10382" y="4405"/>
                </a:cubicBezTo>
                <a:lnTo>
                  <a:pt x="10275" y="4417"/>
                </a:lnTo>
                <a:cubicBezTo>
                  <a:pt x="10251" y="4417"/>
                  <a:pt x="10228" y="4429"/>
                  <a:pt x="10216" y="4453"/>
                </a:cubicBezTo>
                <a:cubicBezTo>
                  <a:pt x="10097" y="4584"/>
                  <a:pt x="9966" y="4715"/>
                  <a:pt x="9847" y="4846"/>
                </a:cubicBezTo>
                <a:cubicBezTo>
                  <a:pt x="9823" y="4882"/>
                  <a:pt x="9811" y="4917"/>
                  <a:pt x="9823" y="4965"/>
                </a:cubicBezTo>
                <a:cubicBezTo>
                  <a:pt x="9847" y="5001"/>
                  <a:pt x="9882" y="5025"/>
                  <a:pt x="9918" y="5036"/>
                </a:cubicBezTo>
                <a:cubicBezTo>
                  <a:pt x="10192" y="5060"/>
                  <a:pt x="10561" y="5096"/>
                  <a:pt x="10930" y="5156"/>
                </a:cubicBezTo>
                <a:cubicBezTo>
                  <a:pt x="10942" y="5156"/>
                  <a:pt x="10954" y="5167"/>
                  <a:pt x="10954" y="5191"/>
                </a:cubicBezTo>
                <a:cubicBezTo>
                  <a:pt x="10954" y="5203"/>
                  <a:pt x="10942" y="5227"/>
                  <a:pt x="10930" y="5227"/>
                </a:cubicBezTo>
                <a:cubicBezTo>
                  <a:pt x="10442" y="5310"/>
                  <a:pt x="9930" y="5358"/>
                  <a:pt x="9454" y="5394"/>
                </a:cubicBezTo>
                <a:lnTo>
                  <a:pt x="9358" y="5406"/>
                </a:lnTo>
                <a:cubicBezTo>
                  <a:pt x="9335" y="5406"/>
                  <a:pt x="9299" y="5417"/>
                  <a:pt x="9287" y="5441"/>
                </a:cubicBezTo>
                <a:lnTo>
                  <a:pt x="9251" y="5477"/>
                </a:lnTo>
                <a:cubicBezTo>
                  <a:pt x="9168" y="5572"/>
                  <a:pt x="9085" y="5656"/>
                  <a:pt x="9001" y="5739"/>
                </a:cubicBezTo>
                <a:lnTo>
                  <a:pt x="8966" y="5787"/>
                </a:lnTo>
                <a:cubicBezTo>
                  <a:pt x="8668" y="6096"/>
                  <a:pt x="8358" y="6418"/>
                  <a:pt x="8037" y="6727"/>
                </a:cubicBezTo>
                <a:cubicBezTo>
                  <a:pt x="8001" y="6751"/>
                  <a:pt x="7989" y="6799"/>
                  <a:pt x="8001" y="6846"/>
                </a:cubicBezTo>
                <a:cubicBezTo>
                  <a:pt x="8025" y="6894"/>
                  <a:pt x="8061" y="6918"/>
                  <a:pt x="8108" y="6918"/>
                </a:cubicBezTo>
                <a:cubicBezTo>
                  <a:pt x="8255" y="6914"/>
                  <a:pt x="8401" y="6913"/>
                  <a:pt x="8548" y="6913"/>
                </a:cubicBezTo>
                <a:cubicBezTo>
                  <a:pt x="8901" y="6913"/>
                  <a:pt x="9255" y="6921"/>
                  <a:pt x="9608" y="6930"/>
                </a:cubicBezTo>
                <a:cubicBezTo>
                  <a:pt x="9847" y="6930"/>
                  <a:pt x="10085" y="6941"/>
                  <a:pt x="10323" y="6941"/>
                </a:cubicBezTo>
                <a:lnTo>
                  <a:pt x="10382" y="6941"/>
                </a:lnTo>
                <a:cubicBezTo>
                  <a:pt x="10406" y="6941"/>
                  <a:pt x="10430" y="6930"/>
                  <a:pt x="10454" y="6918"/>
                </a:cubicBezTo>
                <a:lnTo>
                  <a:pt x="10573" y="6811"/>
                </a:lnTo>
                <a:cubicBezTo>
                  <a:pt x="11013" y="6430"/>
                  <a:pt x="11466" y="6037"/>
                  <a:pt x="11954" y="5691"/>
                </a:cubicBezTo>
                <a:cubicBezTo>
                  <a:pt x="11960" y="5685"/>
                  <a:pt x="11966" y="5682"/>
                  <a:pt x="11973" y="5682"/>
                </a:cubicBezTo>
                <a:cubicBezTo>
                  <a:pt x="11981" y="5682"/>
                  <a:pt x="11990" y="5685"/>
                  <a:pt x="12002" y="5691"/>
                </a:cubicBezTo>
                <a:cubicBezTo>
                  <a:pt x="12014" y="5703"/>
                  <a:pt x="12014" y="5727"/>
                  <a:pt x="12002" y="5739"/>
                </a:cubicBezTo>
                <a:cubicBezTo>
                  <a:pt x="11716" y="6120"/>
                  <a:pt x="11406" y="6465"/>
                  <a:pt x="11156" y="6763"/>
                </a:cubicBezTo>
                <a:cubicBezTo>
                  <a:pt x="11121" y="6799"/>
                  <a:pt x="11121" y="6846"/>
                  <a:pt x="11132" y="6882"/>
                </a:cubicBezTo>
                <a:cubicBezTo>
                  <a:pt x="11156" y="6930"/>
                  <a:pt x="11192" y="6953"/>
                  <a:pt x="11240" y="6953"/>
                </a:cubicBezTo>
                <a:cubicBezTo>
                  <a:pt x="11490" y="6953"/>
                  <a:pt x="11752" y="6965"/>
                  <a:pt x="12002" y="6965"/>
                </a:cubicBezTo>
                <a:cubicBezTo>
                  <a:pt x="12009" y="6969"/>
                  <a:pt x="12016" y="6970"/>
                  <a:pt x="12022" y="6970"/>
                </a:cubicBezTo>
                <a:cubicBezTo>
                  <a:pt x="12038" y="6970"/>
                  <a:pt x="12053" y="6962"/>
                  <a:pt x="12061" y="6953"/>
                </a:cubicBezTo>
                <a:cubicBezTo>
                  <a:pt x="12073" y="6953"/>
                  <a:pt x="12085" y="6941"/>
                  <a:pt x="12085" y="6941"/>
                </a:cubicBezTo>
                <a:lnTo>
                  <a:pt x="12180" y="6870"/>
                </a:lnTo>
                <a:cubicBezTo>
                  <a:pt x="12514" y="6596"/>
                  <a:pt x="12859" y="6310"/>
                  <a:pt x="13228" y="6060"/>
                </a:cubicBezTo>
                <a:cubicBezTo>
                  <a:pt x="13240" y="6054"/>
                  <a:pt x="13249" y="6051"/>
                  <a:pt x="13256" y="6051"/>
                </a:cubicBezTo>
                <a:cubicBezTo>
                  <a:pt x="13264" y="6051"/>
                  <a:pt x="13270" y="6054"/>
                  <a:pt x="13276" y="6060"/>
                </a:cubicBezTo>
                <a:cubicBezTo>
                  <a:pt x="13287" y="6072"/>
                  <a:pt x="13299" y="6096"/>
                  <a:pt x="13287" y="6108"/>
                </a:cubicBezTo>
                <a:cubicBezTo>
                  <a:pt x="13097" y="6382"/>
                  <a:pt x="12895" y="6632"/>
                  <a:pt x="12740" y="6822"/>
                </a:cubicBezTo>
                <a:cubicBezTo>
                  <a:pt x="12716" y="6858"/>
                  <a:pt x="12704" y="6906"/>
                  <a:pt x="12728" y="6941"/>
                </a:cubicBezTo>
                <a:cubicBezTo>
                  <a:pt x="12740" y="6977"/>
                  <a:pt x="12776" y="7001"/>
                  <a:pt x="12823" y="7001"/>
                </a:cubicBezTo>
                <a:cubicBezTo>
                  <a:pt x="13287" y="7037"/>
                  <a:pt x="13716" y="7072"/>
                  <a:pt x="14109" y="7132"/>
                </a:cubicBezTo>
                <a:cubicBezTo>
                  <a:pt x="14121" y="7132"/>
                  <a:pt x="14133" y="7144"/>
                  <a:pt x="14133" y="7168"/>
                </a:cubicBezTo>
                <a:cubicBezTo>
                  <a:pt x="14133" y="7180"/>
                  <a:pt x="14121" y="7203"/>
                  <a:pt x="14109" y="7203"/>
                </a:cubicBezTo>
                <a:cubicBezTo>
                  <a:pt x="13704" y="7263"/>
                  <a:pt x="13287" y="7311"/>
                  <a:pt x="12811" y="7346"/>
                </a:cubicBezTo>
                <a:cubicBezTo>
                  <a:pt x="12776" y="7346"/>
                  <a:pt x="12740" y="7382"/>
                  <a:pt x="12716" y="7418"/>
                </a:cubicBezTo>
                <a:cubicBezTo>
                  <a:pt x="12704" y="7453"/>
                  <a:pt x="12704" y="7501"/>
                  <a:pt x="12740" y="7525"/>
                </a:cubicBezTo>
                <a:cubicBezTo>
                  <a:pt x="12895" y="7715"/>
                  <a:pt x="13097" y="7977"/>
                  <a:pt x="13287" y="8251"/>
                </a:cubicBezTo>
                <a:cubicBezTo>
                  <a:pt x="13299" y="8263"/>
                  <a:pt x="13287" y="8287"/>
                  <a:pt x="13276" y="8299"/>
                </a:cubicBezTo>
                <a:cubicBezTo>
                  <a:pt x="13270" y="8305"/>
                  <a:pt x="13264" y="8308"/>
                  <a:pt x="13256" y="8308"/>
                </a:cubicBezTo>
                <a:cubicBezTo>
                  <a:pt x="13249" y="8308"/>
                  <a:pt x="13240" y="8305"/>
                  <a:pt x="13228" y="8299"/>
                </a:cubicBezTo>
                <a:cubicBezTo>
                  <a:pt x="12859" y="8061"/>
                  <a:pt x="12514" y="7775"/>
                  <a:pt x="12192" y="7501"/>
                </a:cubicBezTo>
                <a:lnTo>
                  <a:pt x="12097" y="7418"/>
                </a:lnTo>
                <a:cubicBezTo>
                  <a:pt x="12073" y="7406"/>
                  <a:pt x="12049" y="7394"/>
                  <a:pt x="12014" y="7394"/>
                </a:cubicBezTo>
                <a:cubicBezTo>
                  <a:pt x="11775" y="7406"/>
                  <a:pt x="11525" y="7418"/>
                  <a:pt x="11252" y="7418"/>
                </a:cubicBezTo>
                <a:cubicBezTo>
                  <a:pt x="11204" y="7430"/>
                  <a:pt x="11168" y="7453"/>
                  <a:pt x="11144" y="7489"/>
                </a:cubicBezTo>
                <a:cubicBezTo>
                  <a:pt x="11132" y="7525"/>
                  <a:pt x="11144" y="7573"/>
                  <a:pt x="11168" y="7608"/>
                </a:cubicBezTo>
                <a:cubicBezTo>
                  <a:pt x="11418" y="7906"/>
                  <a:pt x="11728" y="8251"/>
                  <a:pt x="12002" y="8620"/>
                </a:cubicBezTo>
                <a:cubicBezTo>
                  <a:pt x="12014" y="8632"/>
                  <a:pt x="12014" y="8656"/>
                  <a:pt x="12002" y="8668"/>
                </a:cubicBezTo>
                <a:cubicBezTo>
                  <a:pt x="11990" y="8674"/>
                  <a:pt x="11981" y="8677"/>
                  <a:pt x="11973" y="8677"/>
                </a:cubicBezTo>
                <a:cubicBezTo>
                  <a:pt x="11966" y="8677"/>
                  <a:pt x="11960" y="8674"/>
                  <a:pt x="11954" y="8668"/>
                </a:cubicBezTo>
                <a:cubicBezTo>
                  <a:pt x="11466" y="8311"/>
                  <a:pt x="11001" y="7918"/>
                  <a:pt x="10561" y="7537"/>
                </a:cubicBezTo>
                <a:lnTo>
                  <a:pt x="10490" y="7465"/>
                </a:lnTo>
                <a:cubicBezTo>
                  <a:pt x="10466" y="7453"/>
                  <a:pt x="10442" y="7442"/>
                  <a:pt x="10406" y="7442"/>
                </a:cubicBezTo>
                <a:lnTo>
                  <a:pt x="10323" y="7442"/>
                </a:lnTo>
                <a:cubicBezTo>
                  <a:pt x="10192" y="7442"/>
                  <a:pt x="10061" y="7453"/>
                  <a:pt x="9930" y="7453"/>
                </a:cubicBezTo>
                <a:lnTo>
                  <a:pt x="9835" y="7453"/>
                </a:lnTo>
                <a:cubicBezTo>
                  <a:pt x="9505" y="7460"/>
                  <a:pt x="9171" y="7467"/>
                  <a:pt x="8837" y="7467"/>
                </a:cubicBezTo>
                <a:cubicBezTo>
                  <a:pt x="8593" y="7467"/>
                  <a:pt x="8350" y="7464"/>
                  <a:pt x="8108" y="7453"/>
                </a:cubicBezTo>
                <a:cubicBezTo>
                  <a:pt x="8061" y="7453"/>
                  <a:pt x="8013" y="7477"/>
                  <a:pt x="8001" y="7525"/>
                </a:cubicBezTo>
                <a:cubicBezTo>
                  <a:pt x="7977" y="7573"/>
                  <a:pt x="7989" y="7620"/>
                  <a:pt x="8025" y="7644"/>
                </a:cubicBezTo>
                <a:cubicBezTo>
                  <a:pt x="8299" y="7906"/>
                  <a:pt x="8561" y="8192"/>
                  <a:pt x="8811" y="8454"/>
                </a:cubicBezTo>
                <a:lnTo>
                  <a:pt x="8823" y="8465"/>
                </a:lnTo>
                <a:cubicBezTo>
                  <a:pt x="8966" y="8608"/>
                  <a:pt x="9096" y="8751"/>
                  <a:pt x="9227" y="8894"/>
                </a:cubicBezTo>
                <a:lnTo>
                  <a:pt x="9251" y="8918"/>
                </a:lnTo>
                <a:cubicBezTo>
                  <a:pt x="9275" y="8942"/>
                  <a:pt x="9299" y="8954"/>
                  <a:pt x="9323" y="8954"/>
                </a:cubicBezTo>
                <a:lnTo>
                  <a:pt x="9418" y="8954"/>
                </a:lnTo>
                <a:cubicBezTo>
                  <a:pt x="9918" y="9001"/>
                  <a:pt x="10430" y="9049"/>
                  <a:pt x="10930" y="9132"/>
                </a:cubicBezTo>
                <a:cubicBezTo>
                  <a:pt x="10942" y="9132"/>
                  <a:pt x="10954" y="9156"/>
                  <a:pt x="10954" y="9168"/>
                </a:cubicBezTo>
                <a:cubicBezTo>
                  <a:pt x="10954" y="9192"/>
                  <a:pt x="10942" y="9204"/>
                  <a:pt x="10930" y="9204"/>
                </a:cubicBezTo>
                <a:cubicBezTo>
                  <a:pt x="10549" y="9275"/>
                  <a:pt x="10180" y="9299"/>
                  <a:pt x="9906" y="9323"/>
                </a:cubicBezTo>
                <a:cubicBezTo>
                  <a:pt x="9858" y="9335"/>
                  <a:pt x="9823" y="9358"/>
                  <a:pt x="9811" y="9394"/>
                </a:cubicBezTo>
                <a:cubicBezTo>
                  <a:pt x="9799" y="9442"/>
                  <a:pt x="9799" y="9489"/>
                  <a:pt x="9835" y="9513"/>
                </a:cubicBezTo>
                <a:cubicBezTo>
                  <a:pt x="9954" y="9644"/>
                  <a:pt x="10085" y="9775"/>
                  <a:pt x="10204" y="9906"/>
                </a:cubicBezTo>
                <a:cubicBezTo>
                  <a:pt x="10216" y="9930"/>
                  <a:pt x="10239" y="9942"/>
                  <a:pt x="10275" y="9942"/>
                </a:cubicBezTo>
                <a:lnTo>
                  <a:pt x="10370" y="9954"/>
                </a:lnTo>
                <a:cubicBezTo>
                  <a:pt x="10728" y="9989"/>
                  <a:pt x="11109" y="10037"/>
                  <a:pt x="11478" y="10120"/>
                </a:cubicBezTo>
                <a:cubicBezTo>
                  <a:pt x="11490" y="10132"/>
                  <a:pt x="11502" y="10144"/>
                  <a:pt x="11502" y="10156"/>
                </a:cubicBezTo>
                <a:cubicBezTo>
                  <a:pt x="11502" y="10180"/>
                  <a:pt x="11490" y="10192"/>
                  <a:pt x="11478" y="10192"/>
                </a:cubicBezTo>
                <a:cubicBezTo>
                  <a:pt x="11275" y="10240"/>
                  <a:pt x="11061" y="10275"/>
                  <a:pt x="10799" y="10311"/>
                </a:cubicBezTo>
                <a:cubicBezTo>
                  <a:pt x="10751" y="10311"/>
                  <a:pt x="10716" y="10335"/>
                  <a:pt x="10704" y="10382"/>
                </a:cubicBezTo>
                <a:cubicBezTo>
                  <a:pt x="10692" y="10418"/>
                  <a:pt x="10692" y="10466"/>
                  <a:pt x="10728" y="10490"/>
                </a:cubicBezTo>
                <a:cubicBezTo>
                  <a:pt x="10978" y="10787"/>
                  <a:pt x="11180" y="11037"/>
                  <a:pt x="11359" y="11287"/>
                </a:cubicBezTo>
                <a:cubicBezTo>
                  <a:pt x="11371" y="11299"/>
                  <a:pt x="11371" y="11323"/>
                  <a:pt x="11347" y="11335"/>
                </a:cubicBezTo>
                <a:cubicBezTo>
                  <a:pt x="11335" y="11347"/>
                  <a:pt x="11323" y="11347"/>
                  <a:pt x="11299" y="11347"/>
                </a:cubicBezTo>
                <a:cubicBezTo>
                  <a:pt x="11049" y="11168"/>
                  <a:pt x="10787" y="10966"/>
                  <a:pt x="10490" y="10716"/>
                </a:cubicBezTo>
                <a:cubicBezTo>
                  <a:pt x="10463" y="10698"/>
                  <a:pt x="10437" y="10687"/>
                  <a:pt x="10411" y="10687"/>
                </a:cubicBezTo>
                <a:cubicBezTo>
                  <a:pt x="10401" y="10687"/>
                  <a:pt x="10392" y="10689"/>
                  <a:pt x="10382" y="10692"/>
                </a:cubicBezTo>
                <a:cubicBezTo>
                  <a:pt x="10335" y="10716"/>
                  <a:pt x="10311" y="10751"/>
                  <a:pt x="10311" y="10787"/>
                </a:cubicBezTo>
                <a:cubicBezTo>
                  <a:pt x="10275" y="11061"/>
                  <a:pt x="10239" y="11275"/>
                  <a:pt x="10192" y="11466"/>
                </a:cubicBezTo>
                <a:cubicBezTo>
                  <a:pt x="10192" y="11486"/>
                  <a:pt x="10174" y="11494"/>
                  <a:pt x="10156" y="11494"/>
                </a:cubicBezTo>
                <a:cubicBezTo>
                  <a:pt x="10141" y="11494"/>
                  <a:pt x="10126" y="11488"/>
                  <a:pt x="10120" y="11478"/>
                </a:cubicBezTo>
                <a:cubicBezTo>
                  <a:pt x="10037" y="11109"/>
                  <a:pt x="9989" y="10740"/>
                  <a:pt x="9954" y="10382"/>
                </a:cubicBezTo>
                <a:lnTo>
                  <a:pt x="9942" y="10287"/>
                </a:lnTo>
                <a:cubicBezTo>
                  <a:pt x="9942" y="10251"/>
                  <a:pt x="9930" y="10228"/>
                  <a:pt x="9906" y="10216"/>
                </a:cubicBezTo>
                <a:cubicBezTo>
                  <a:pt x="9775" y="10097"/>
                  <a:pt x="9644" y="9978"/>
                  <a:pt x="9513" y="9847"/>
                </a:cubicBezTo>
                <a:cubicBezTo>
                  <a:pt x="9487" y="9829"/>
                  <a:pt x="9461" y="9818"/>
                  <a:pt x="9430" y="9818"/>
                </a:cubicBezTo>
                <a:cubicBezTo>
                  <a:pt x="9419" y="9818"/>
                  <a:pt x="9407" y="9820"/>
                  <a:pt x="9394" y="9823"/>
                </a:cubicBezTo>
                <a:cubicBezTo>
                  <a:pt x="9358" y="9847"/>
                  <a:pt x="9323" y="9882"/>
                  <a:pt x="9323" y="9918"/>
                </a:cubicBezTo>
                <a:cubicBezTo>
                  <a:pt x="9299" y="10204"/>
                  <a:pt x="9263" y="10561"/>
                  <a:pt x="9204" y="10930"/>
                </a:cubicBezTo>
                <a:cubicBezTo>
                  <a:pt x="9204" y="10942"/>
                  <a:pt x="9180" y="10954"/>
                  <a:pt x="9168" y="10954"/>
                </a:cubicBezTo>
                <a:cubicBezTo>
                  <a:pt x="9156" y="10954"/>
                  <a:pt x="9132" y="10942"/>
                  <a:pt x="9132" y="10930"/>
                </a:cubicBezTo>
                <a:cubicBezTo>
                  <a:pt x="9049" y="10430"/>
                  <a:pt x="9001" y="9930"/>
                  <a:pt x="8954" y="9430"/>
                </a:cubicBezTo>
                <a:lnTo>
                  <a:pt x="8954" y="9358"/>
                </a:lnTo>
                <a:cubicBezTo>
                  <a:pt x="8954" y="9335"/>
                  <a:pt x="8942" y="9311"/>
                  <a:pt x="8918" y="9287"/>
                </a:cubicBezTo>
                <a:lnTo>
                  <a:pt x="8882" y="9251"/>
                </a:lnTo>
                <a:cubicBezTo>
                  <a:pt x="8787" y="9168"/>
                  <a:pt x="8704" y="9085"/>
                  <a:pt x="8620" y="9001"/>
                </a:cubicBezTo>
                <a:lnTo>
                  <a:pt x="8585" y="8966"/>
                </a:lnTo>
                <a:cubicBezTo>
                  <a:pt x="8263" y="8668"/>
                  <a:pt x="7942" y="8358"/>
                  <a:pt x="7644" y="8037"/>
                </a:cubicBezTo>
                <a:cubicBezTo>
                  <a:pt x="7617" y="8010"/>
                  <a:pt x="7584" y="7997"/>
                  <a:pt x="7548" y="7997"/>
                </a:cubicBezTo>
                <a:cubicBezTo>
                  <a:pt x="7537" y="7997"/>
                  <a:pt x="7525" y="7998"/>
                  <a:pt x="7513" y="8001"/>
                </a:cubicBezTo>
                <a:cubicBezTo>
                  <a:pt x="7465" y="8025"/>
                  <a:pt x="7442" y="8073"/>
                  <a:pt x="7442" y="8108"/>
                </a:cubicBezTo>
                <a:cubicBezTo>
                  <a:pt x="7453" y="8608"/>
                  <a:pt x="7442" y="9108"/>
                  <a:pt x="7430" y="9608"/>
                </a:cubicBezTo>
                <a:cubicBezTo>
                  <a:pt x="7430" y="9847"/>
                  <a:pt x="7418" y="10085"/>
                  <a:pt x="7418" y="10335"/>
                </a:cubicBezTo>
                <a:lnTo>
                  <a:pt x="7418" y="10382"/>
                </a:lnTo>
                <a:cubicBezTo>
                  <a:pt x="7418" y="10406"/>
                  <a:pt x="7430" y="10430"/>
                  <a:pt x="7442" y="10454"/>
                </a:cubicBezTo>
                <a:lnTo>
                  <a:pt x="7549" y="10585"/>
                </a:lnTo>
                <a:cubicBezTo>
                  <a:pt x="7930" y="11025"/>
                  <a:pt x="8323" y="11478"/>
                  <a:pt x="8668" y="11954"/>
                </a:cubicBezTo>
                <a:cubicBezTo>
                  <a:pt x="8680" y="11966"/>
                  <a:pt x="8680" y="11990"/>
                  <a:pt x="8668" y="12002"/>
                </a:cubicBezTo>
                <a:cubicBezTo>
                  <a:pt x="8662" y="12008"/>
                  <a:pt x="8653" y="12011"/>
                  <a:pt x="8644" y="12011"/>
                </a:cubicBezTo>
                <a:cubicBezTo>
                  <a:pt x="8635" y="12011"/>
                  <a:pt x="8626" y="12008"/>
                  <a:pt x="8620" y="12002"/>
                </a:cubicBezTo>
                <a:cubicBezTo>
                  <a:pt x="8251" y="11716"/>
                  <a:pt x="7894" y="11418"/>
                  <a:pt x="7596" y="11156"/>
                </a:cubicBezTo>
                <a:cubicBezTo>
                  <a:pt x="7574" y="11134"/>
                  <a:pt x="7546" y="11125"/>
                  <a:pt x="7520" y="11125"/>
                </a:cubicBezTo>
                <a:cubicBezTo>
                  <a:pt x="7505" y="11125"/>
                  <a:pt x="7490" y="11128"/>
                  <a:pt x="7477" y="11132"/>
                </a:cubicBezTo>
                <a:cubicBezTo>
                  <a:pt x="7430" y="11156"/>
                  <a:pt x="7406" y="11192"/>
                  <a:pt x="7406" y="11240"/>
                </a:cubicBezTo>
                <a:cubicBezTo>
                  <a:pt x="7406" y="11490"/>
                  <a:pt x="7394" y="11752"/>
                  <a:pt x="7394" y="12002"/>
                </a:cubicBezTo>
                <a:cubicBezTo>
                  <a:pt x="7394" y="12025"/>
                  <a:pt x="7394" y="12049"/>
                  <a:pt x="7406" y="12061"/>
                </a:cubicBezTo>
                <a:cubicBezTo>
                  <a:pt x="7406" y="12073"/>
                  <a:pt x="7406" y="12085"/>
                  <a:pt x="7418" y="12085"/>
                </a:cubicBezTo>
                <a:lnTo>
                  <a:pt x="7501" y="12192"/>
                </a:lnTo>
                <a:cubicBezTo>
                  <a:pt x="7775" y="12526"/>
                  <a:pt x="8061" y="12871"/>
                  <a:pt x="8299" y="13228"/>
                </a:cubicBezTo>
                <a:cubicBezTo>
                  <a:pt x="8311" y="13252"/>
                  <a:pt x="8311" y="13264"/>
                  <a:pt x="8299" y="13276"/>
                </a:cubicBezTo>
                <a:cubicBezTo>
                  <a:pt x="8292" y="13290"/>
                  <a:pt x="8281" y="13295"/>
                  <a:pt x="8270" y="13295"/>
                </a:cubicBezTo>
                <a:cubicBezTo>
                  <a:pt x="8263" y="13295"/>
                  <a:pt x="8256" y="13292"/>
                  <a:pt x="8251" y="13288"/>
                </a:cubicBezTo>
                <a:cubicBezTo>
                  <a:pt x="7977" y="13097"/>
                  <a:pt x="7727" y="12895"/>
                  <a:pt x="7537" y="12740"/>
                </a:cubicBezTo>
                <a:cubicBezTo>
                  <a:pt x="7515" y="12725"/>
                  <a:pt x="7488" y="12715"/>
                  <a:pt x="7463" y="12715"/>
                </a:cubicBezTo>
                <a:cubicBezTo>
                  <a:pt x="7447" y="12715"/>
                  <a:pt x="7431" y="12719"/>
                  <a:pt x="7418" y="12728"/>
                </a:cubicBezTo>
                <a:cubicBezTo>
                  <a:pt x="7382" y="12740"/>
                  <a:pt x="7358" y="12776"/>
                  <a:pt x="7358" y="12823"/>
                </a:cubicBezTo>
                <a:cubicBezTo>
                  <a:pt x="7322" y="13299"/>
                  <a:pt x="7287" y="13716"/>
                  <a:pt x="7227" y="14109"/>
                </a:cubicBezTo>
                <a:cubicBezTo>
                  <a:pt x="7227" y="14127"/>
                  <a:pt x="7209" y="14136"/>
                  <a:pt x="7191" y="14136"/>
                </a:cubicBezTo>
                <a:cubicBezTo>
                  <a:pt x="7174" y="14136"/>
                  <a:pt x="7156" y="14127"/>
                  <a:pt x="7156" y="14109"/>
                </a:cubicBezTo>
                <a:cubicBezTo>
                  <a:pt x="7096" y="13704"/>
                  <a:pt x="7049" y="13288"/>
                  <a:pt x="7013" y="12811"/>
                </a:cubicBezTo>
                <a:cubicBezTo>
                  <a:pt x="7013" y="12776"/>
                  <a:pt x="6977" y="12740"/>
                  <a:pt x="6941" y="12716"/>
                </a:cubicBezTo>
                <a:lnTo>
                  <a:pt x="6906" y="12716"/>
                </a:lnTo>
                <a:cubicBezTo>
                  <a:pt x="6870" y="12716"/>
                  <a:pt x="6846" y="12716"/>
                  <a:pt x="6834" y="12740"/>
                </a:cubicBezTo>
                <a:cubicBezTo>
                  <a:pt x="6644" y="12895"/>
                  <a:pt x="6382" y="13097"/>
                  <a:pt x="6108" y="13288"/>
                </a:cubicBezTo>
                <a:cubicBezTo>
                  <a:pt x="6103" y="13292"/>
                  <a:pt x="6096" y="13295"/>
                  <a:pt x="6089" y="13295"/>
                </a:cubicBezTo>
                <a:cubicBezTo>
                  <a:pt x="6078" y="13295"/>
                  <a:pt x="6067" y="13290"/>
                  <a:pt x="6060" y="13276"/>
                </a:cubicBezTo>
                <a:cubicBezTo>
                  <a:pt x="6048" y="13264"/>
                  <a:pt x="6048" y="13252"/>
                  <a:pt x="6060" y="13228"/>
                </a:cubicBezTo>
                <a:cubicBezTo>
                  <a:pt x="6299" y="12871"/>
                  <a:pt x="6584" y="12526"/>
                  <a:pt x="6858" y="12192"/>
                </a:cubicBezTo>
                <a:lnTo>
                  <a:pt x="6941" y="12097"/>
                </a:lnTo>
                <a:cubicBezTo>
                  <a:pt x="6953" y="12073"/>
                  <a:pt x="6965" y="12049"/>
                  <a:pt x="6965" y="12014"/>
                </a:cubicBezTo>
                <a:cubicBezTo>
                  <a:pt x="6953" y="11775"/>
                  <a:pt x="6941" y="11525"/>
                  <a:pt x="6941" y="11252"/>
                </a:cubicBezTo>
                <a:cubicBezTo>
                  <a:pt x="6930" y="11204"/>
                  <a:pt x="6906" y="11168"/>
                  <a:pt x="6870" y="11156"/>
                </a:cubicBezTo>
                <a:cubicBezTo>
                  <a:pt x="6856" y="11147"/>
                  <a:pt x="6841" y="11143"/>
                  <a:pt x="6825" y="11143"/>
                </a:cubicBezTo>
                <a:cubicBezTo>
                  <a:pt x="6800" y="11143"/>
                  <a:pt x="6773" y="11153"/>
                  <a:pt x="6751" y="11168"/>
                </a:cubicBezTo>
                <a:cubicBezTo>
                  <a:pt x="6465" y="11418"/>
                  <a:pt x="6108" y="11716"/>
                  <a:pt x="5739" y="12002"/>
                </a:cubicBezTo>
                <a:cubicBezTo>
                  <a:pt x="5733" y="12008"/>
                  <a:pt x="5724" y="12011"/>
                  <a:pt x="5715" y="12011"/>
                </a:cubicBezTo>
                <a:cubicBezTo>
                  <a:pt x="5706" y="12011"/>
                  <a:pt x="5697" y="12008"/>
                  <a:pt x="5691" y="12002"/>
                </a:cubicBezTo>
                <a:cubicBezTo>
                  <a:pt x="5679" y="11990"/>
                  <a:pt x="5679" y="11966"/>
                  <a:pt x="5691" y="11954"/>
                </a:cubicBezTo>
                <a:cubicBezTo>
                  <a:pt x="6037" y="11478"/>
                  <a:pt x="6429" y="11025"/>
                  <a:pt x="6810" y="10585"/>
                </a:cubicBezTo>
                <a:lnTo>
                  <a:pt x="6894" y="10490"/>
                </a:lnTo>
                <a:cubicBezTo>
                  <a:pt x="6906" y="10466"/>
                  <a:pt x="6918" y="10442"/>
                  <a:pt x="6918" y="10406"/>
                </a:cubicBezTo>
                <a:lnTo>
                  <a:pt x="6918" y="10335"/>
                </a:lnTo>
                <a:cubicBezTo>
                  <a:pt x="6918" y="10204"/>
                  <a:pt x="6906" y="10073"/>
                  <a:pt x="6906" y="9942"/>
                </a:cubicBezTo>
                <a:lnTo>
                  <a:pt x="6906" y="9835"/>
                </a:lnTo>
                <a:cubicBezTo>
                  <a:pt x="6894" y="9275"/>
                  <a:pt x="6870" y="8692"/>
                  <a:pt x="6906" y="8108"/>
                </a:cubicBezTo>
                <a:cubicBezTo>
                  <a:pt x="6906" y="8061"/>
                  <a:pt x="6882" y="8025"/>
                  <a:pt x="6834" y="8001"/>
                </a:cubicBezTo>
                <a:cubicBezTo>
                  <a:pt x="6821" y="7997"/>
                  <a:pt x="6805" y="7994"/>
                  <a:pt x="6788" y="7994"/>
                </a:cubicBezTo>
                <a:cubicBezTo>
                  <a:pt x="6760" y="7994"/>
                  <a:pt x="6730" y="8002"/>
                  <a:pt x="6715" y="8025"/>
                </a:cubicBezTo>
                <a:cubicBezTo>
                  <a:pt x="6441" y="8299"/>
                  <a:pt x="6168" y="8573"/>
                  <a:pt x="5894" y="8835"/>
                </a:cubicBezTo>
                <a:lnTo>
                  <a:pt x="5858" y="8858"/>
                </a:lnTo>
                <a:cubicBezTo>
                  <a:pt x="5727" y="8989"/>
                  <a:pt x="5596" y="9108"/>
                  <a:pt x="5465" y="9239"/>
                </a:cubicBezTo>
                <a:lnTo>
                  <a:pt x="5441" y="9251"/>
                </a:lnTo>
                <a:cubicBezTo>
                  <a:pt x="5417" y="9275"/>
                  <a:pt x="5406" y="9299"/>
                  <a:pt x="5406" y="9323"/>
                </a:cubicBezTo>
                <a:lnTo>
                  <a:pt x="5394" y="9430"/>
                </a:lnTo>
                <a:cubicBezTo>
                  <a:pt x="5358" y="9918"/>
                  <a:pt x="5310" y="10430"/>
                  <a:pt x="5227" y="10930"/>
                </a:cubicBezTo>
                <a:cubicBezTo>
                  <a:pt x="5221" y="10948"/>
                  <a:pt x="5203" y="10957"/>
                  <a:pt x="5187" y="10957"/>
                </a:cubicBezTo>
                <a:cubicBezTo>
                  <a:pt x="5170" y="10957"/>
                  <a:pt x="5156" y="10948"/>
                  <a:pt x="5156" y="10930"/>
                </a:cubicBezTo>
                <a:cubicBezTo>
                  <a:pt x="5096" y="10561"/>
                  <a:pt x="5060" y="10192"/>
                  <a:pt x="5036" y="9906"/>
                </a:cubicBezTo>
                <a:cubicBezTo>
                  <a:pt x="5025" y="9870"/>
                  <a:pt x="5001" y="9823"/>
                  <a:pt x="4965" y="9811"/>
                </a:cubicBezTo>
                <a:cubicBezTo>
                  <a:pt x="4952" y="9808"/>
                  <a:pt x="4939" y="9806"/>
                  <a:pt x="4927" y="9806"/>
                </a:cubicBezTo>
                <a:cubicBezTo>
                  <a:pt x="4894" y="9806"/>
                  <a:pt x="4863" y="9817"/>
                  <a:pt x="4846" y="9835"/>
                </a:cubicBezTo>
                <a:cubicBezTo>
                  <a:pt x="4715" y="9954"/>
                  <a:pt x="4584" y="10085"/>
                  <a:pt x="4453" y="10204"/>
                </a:cubicBezTo>
                <a:cubicBezTo>
                  <a:pt x="4429" y="10228"/>
                  <a:pt x="4417" y="10251"/>
                  <a:pt x="4417" y="10275"/>
                </a:cubicBezTo>
                <a:lnTo>
                  <a:pt x="4405" y="10394"/>
                </a:lnTo>
                <a:cubicBezTo>
                  <a:pt x="4358" y="10751"/>
                  <a:pt x="4322" y="11121"/>
                  <a:pt x="4239" y="11478"/>
                </a:cubicBezTo>
                <a:cubicBezTo>
                  <a:pt x="4232" y="11491"/>
                  <a:pt x="4211" y="11500"/>
                  <a:pt x="4192" y="11500"/>
                </a:cubicBezTo>
                <a:cubicBezTo>
                  <a:pt x="4176" y="11500"/>
                  <a:pt x="4161" y="11494"/>
                  <a:pt x="4155" y="11478"/>
                </a:cubicBezTo>
                <a:cubicBezTo>
                  <a:pt x="4120" y="11275"/>
                  <a:pt x="4084" y="11061"/>
                  <a:pt x="4048" y="10799"/>
                </a:cubicBezTo>
                <a:cubicBezTo>
                  <a:pt x="4048" y="10751"/>
                  <a:pt x="4024" y="10716"/>
                  <a:pt x="3977" y="10704"/>
                </a:cubicBezTo>
                <a:cubicBezTo>
                  <a:pt x="3964" y="10699"/>
                  <a:pt x="3949" y="10697"/>
                  <a:pt x="3935" y="10697"/>
                </a:cubicBezTo>
                <a:cubicBezTo>
                  <a:pt x="3909" y="10697"/>
                  <a:pt x="3885" y="10705"/>
                  <a:pt x="3870" y="10728"/>
                </a:cubicBezTo>
                <a:cubicBezTo>
                  <a:pt x="3572" y="10978"/>
                  <a:pt x="3322" y="11180"/>
                  <a:pt x="3072" y="11359"/>
                </a:cubicBezTo>
                <a:cubicBezTo>
                  <a:pt x="3066" y="11365"/>
                  <a:pt x="3057" y="11368"/>
                  <a:pt x="3048" y="11368"/>
                </a:cubicBezTo>
                <a:cubicBezTo>
                  <a:pt x="3039" y="11368"/>
                  <a:pt x="3030" y="11365"/>
                  <a:pt x="3024" y="11359"/>
                </a:cubicBezTo>
                <a:cubicBezTo>
                  <a:pt x="3012" y="11335"/>
                  <a:pt x="3012" y="11323"/>
                  <a:pt x="3012" y="11311"/>
                </a:cubicBezTo>
                <a:cubicBezTo>
                  <a:pt x="3191" y="11049"/>
                  <a:pt x="3393" y="10799"/>
                  <a:pt x="3643" y="10490"/>
                </a:cubicBezTo>
                <a:cubicBezTo>
                  <a:pt x="3667" y="10466"/>
                  <a:pt x="3679" y="10418"/>
                  <a:pt x="3667" y="10382"/>
                </a:cubicBezTo>
                <a:cubicBezTo>
                  <a:pt x="3643" y="10347"/>
                  <a:pt x="3608" y="10311"/>
                  <a:pt x="3572" y="10311"/>
                </a:cubicBezTo>
                <a:cubicBezTo>
                  <a:pt x="3298" y="10275"/>
                  <a:pt x="3084" y="10240"/>
                  <a:pt x="2881" y="10204"/>
                </a:cubicBezTo>
                <a:cubicBezTo>
                  <a:pt x="2870" y="10192"/>
                  <a:pt x="2858" y="10180"/>
                  <a:pt x="2858" y="10156"/>
                </a:cubicBezTo>
                <a:cubicBezTo>
                  <a:pt x="2858" y="10144"/>
                  <a:pt x="2870" y="10132"/>
                  <a:pt x="2881" y="10120"/>
                </a:cubicBezTo>
                <a:cubicBezTo>
                  <a:pt x="3251" y="10037"/>
                  <a:pt x="3620" y="9989"/>
                  <a:pt x="3989" y="9954"/>
                </a:cubicBezTo>
                <a:lnTo>
                  <a:pt x="4072" y="9942"/>
                </a:lnTo>
                <a:cubicBezTo>
                  <a:pt x="4108" y="9942"/>
                  <a:pt x="4132" y="9930"/>
                  <a:pt x="4143" y="9906"/>
                </a:cubicBezTo>
                <a:cubicBezTo>
                  <a:pt x="4263" y="9775"/>
                  <a:pt x="4382" y="9644"/>
                  <a:pt x="4513" y="9513"/>
                </a:cubicBezTo>
                <a:cubicBezTo>
                  <a:pt x="4536" y="9478"/>
                  <a:pt x="4548" y="9442"/>
                  <a:pt x="4524" y="9394"/>
                </a:cubicBezTo>
                <a:cubicBezTo>
                  <a:pt x="4513" y="9358"/>
                  <a:pt x="4477" y="9335"/>
                  <a:pt x="4441" y="9323"/>
                </a:cubicBezTo>
                <a:cubicBezTo>
                  <a:pt x="4155" y="9299"/>
                  <a:pt x="3798" y="9263"/>
                  <a:pt x="3429" y="9204"/>
                </a:cubicBezTo>
                <a:cubicBezTo>
                  <a:pt x="3417" y="9204"/>
                  <a:pt x="3405" y="9192"/>
                  <a:pt x="3405" y="9168"/>
                </a:cubicBezTo>
                <a:cubicBezTo>
                  <a:pt x="3405" y="9156"/>
                  <a:pt x="3417" y="9132"/>
                  <a:pt x="3429" y="9132"/>
                </a:cubicBezTo>
                <a:cubicBezTo>
                  <a:pt x="3929" y="9049"/>
                  <a:pt x="4429" y="9001"/>
                  <a:pt x="4917" y="8966"/>
                </a:cubicBezTo>
                <a:lnTo>
                  <a:pt x="5013" y="8954"/>
                </a:lnTo>
                <a:cubicBezTo>
                  <a:pt x="5036" y="8942"/>
                  <a:pt x="5060" y="8930"/>
                  <a:pt x="5072" y="8918"/>
                </a:cubicBezTo>
                <a:lnTo>
                  <a:pt x="5108" y="8882"/>
                </a:lnTo>
                <a:cubicBezTo>
                  <a:pt x="5191" y="8799"/>
                  <a:pt x="5263" y="8716"/>
                  <a:pt x="5346" y="8632"/>
                </a:cubicBezTo>
                <a:lnTo>
                  <a:pt x="5394" y="8585"/>
                </a:lnTo>
                <a:cubicBezTo>
                  <a:pt x="5691" y="8275"/>
                  <a:pt x="6001" y="7942"/>
                  <a:pt x="6322" y="7644"/>
                </a:cubicBezTo>
                <a:cubicBezTo>
                  <a:pt x="6358" y="7608"/>
                  <a:pt x="6370" y="7561"/>
                  <a:pt x="6346" y="7513"/>
                </a:cubicBezTo>
                <a:cubicBezTo>
                  <a:pt x="6334" y="7477"/>
                  <a:pt x="6299" y="7453"/>
                  <a:pt x="6251" y="7442"/>
                </a:cubicBezTo>
                <a:cubicBezTo>
                  <a:pt x="6096" y="7449"/>
                  <a:pt x="5941" y="7452"/>
                  <a:pt x="5786" y="7452"/>
                </a:cubicBezTo>
                <a:cubicBezTo>
                  <a:pt x="5442" y="7452"/>
                  <a:pt x="5099" y="7438"/>
                  <a:pt x="4763" y="7430"/>
                </a:cubicBezTo>
                <a:cubicBezTo>
                  <a:pt x="4513" y="7430"/>
                  <a:pt x="4274" y="7418"/>
                  <a:pt x="4024" y="7418"/>
                </a:cubicBezTo>
                <a:lnTo>
                  <a:pt x="3977" y="7418"/>
                </a:lnTo>
                <a:cubicBezTo>
                  <a:pt x="3941" y="7418"/>
                  <a:pt x="3929" y="7430"/>
                  <a:pt x="3905" y="7442"/>
                </a:cubicBezTo>
                <a:lnTo>
                  <a:pt x="3786" y="7549"/>
                </a:lnTo>
                <a:cubicBezTo>
                  <a:pt x="3346" y="7930"/>
                  <a:pt x="2893" y="8323"/>
                  <a:pt x="2405" y="8680"/>
                </a:cubicBezTo>
                <a:cubicBezTo>
                  <a:pt x="2393" y="8680"/>
                  <a:pt x="2369" y="8680"/>
                  <a:pt x="2358" y="8668"/>
                </a:cubicBezTo>
                <a:cubicBezTo>
                  <a:pt x="2346" y="8656"/>
                  <a:pt x="2346" y="8632"/>
                  <a:pt x="2358" y="8620"/>
                </a:cubicBezTo>
                <a:cubicBezTo>
                  <a:pt x="2643" y="8239"/>
                  <a:pt x="2941" y="7894"/>
                  <a:pt x="3203" y="7596"/>
                </a:cubicBezTo>
                <a:cubicBezTo>
                  <a:pt x="3239" y="7561"/>
                  <a:pt x="3239" y="7513"/>
                  <a:pt x="3227" y="7477"/>
                </a:cubicBezTo>
                <a:cubicBezTo>
                  <a:pt x="3203" y="7430"/>
                  <a:pt x="3167" y="7406"/>
                  <a:pt x="3120" y="7406"/>
                </a:cubicBezTo>
                <a:cubicBezTo>
                  <a:pt x="2870" y="7406"/>
                  <a:pt x="2608" y="7394"/>
                  <a:pt x="2358" y="7394"/>
                </a:cubicBezTo>
                <a:cubicBezTo>
                  <a:pt x="2334" y="7394"/>
                  <a:pt x="2310" y="7394"/>
                  <a:pt x="2298" y="7406"/>
                </a:cubicBezTo>
                <a:cubicBezTo>
                  <a:pt x="2286" y="7406"/>
                  <a:pt x="2274" y="7418"/>
                  <a:pt x="2274" y="7418"/>
                </a:cubicBezTo>
                <a:lnTo>
                  <a:pt x="2179" y="7501"/>
                </a:lnTo>
                <a:cubicBezTo>
                  <a:pt x="1846" y="7775"/>
                  <a:pt x="1500" y="8061"/>
                  <a:pt x="1131" y="8299"/>
                </a:cubicBezTo>
                <a:cubicBezTo>
                  <a:pt x="1119" y="8305"/>
                  <a:pt x="1110" y="8308"/>
                  <a:pt x="1103" y="8308"/>
                </a:cubicBezTo>
                <a:cubicBezTo>
                  <a:pt x="1095" y="8308"/>
                  <a:pt x="1090" y="8305"/>
                  <a:pt x="1084" y="8299"/>
                </a:cubicBezTo>
                <a:cubicBezTo>
                  <a:pt x="1060" y="8287"/>
                  <a:pt x="1060" y="8263"/>
                  <a:pt x="1072" y="8251"/>
                </a:cubicBezTo>
                <a:cubicBezTo>
                  <a:pt x="1262" y="7977"/>
                  <a:pt x="1465" y="7727"/>
                  <a:pt x="1619" y="7537"/>
                </a:cubicBezTo>
                <a:cubicBezTo>
                  <a:pt x="1643" y="7501"/>
                  <a:pt x="1655" y="7465"/>
                  <a:pt x="1631" y="7418"/>
                </a:cubicBezTo>
                <a:cubicBezTo>
                  <a:pt x="1619" y="7382"/>
                  <a:pt x="1584" y="7358"/>
                  <a:pt x="1536" y="7358"/>
                </a:cubicBezTo>
                <a:cubicBezTo>
                  <a:pt x="1072" y="7322"/>
                  <a:pt x="643" y="7287"/>
                  <a:pt x="250" y="7227"/>
                </a:cubicBezTo>
                <a:cubicBezTo>
                  <a:pt x="238" y="7227"/>
                  <a:pt x="226" y="7215"/>
                  <a:pt x="226" y="7192"/>
                </a:cubicBezTo>
                <a:cubicBezTo>
                  <a:pt x="226" y="7180"/>
                  <a:pt x="238" y="7156"/>
                  <a:pt x="250" y="7156"/>
                </a:cubicBezTo>
                <a:cubicBezTo>
                  <a:pt x="655" y="7096"/>
                  <a:pt x="1072" y="7049"/>
                  <a:pt x="1548" y="7013"/>
                </a:cubicBezTo>
                <a:cubicBezTo>
                  <a:pt x="1584" y="7013"/>
                  <a:pt x="1619" y="6989"/>
                  <a:pt x="1643" y="6941"/>
                </a:cubicBezTo>
                <a:cubicBezTo>
                  <a:pt x="1655" y="6906"/>
                  <a:pt x="1655" y="6858"/>
                  <a:pt x="1619" y="6834"/>
                </a:cubicBezTo>
                <a:cubicBezTo>
                  <a:pt x="1465" y="6644"/>
                  <a:pt x="1262" y="6382"/>
                  <a:pt x="1072" y="6108"/>
                </a:cubicBezTo>
                <a:cubicBezTo>
                  <a:pt x="1060" y="6096"/>
                  <a:pt x="1060" y="6084"/>
                  <a:pt x="1084" y="6060"/>
                </a:cubicBezTo>
                <a:cubicBezTo>
                  <a:pt x="1084" y="6054"/>
                  <a:pt x="1090" y="6051"/>
                  <a:pt x="1098" y="6051"/>
                </a:cubicBezTo>
                <a:cubicBezTo>
                  <a:pt x="1107" y="6051"/>
                  <a:pt x="1119" y="6054"/>
                  <a:pt x="1131" y="6060"/>
                </a:cubicBezTo>
                <a:cubicBezTo>
                  <a:pt x="1500" y="6310"/>
                  <a:pt x="1846" y="6596"/>
                  <a:pt x="2179" y="6870"/>
                </a:cubicBezTo>
                <a:lnTo>
                  <a:pt x="2262" y="6941"/>
                </a:lnTo>
                <a:cubicBezTo>
                  <a:pt x="2286" y="6953"/>
                  <a:pt x="2310" y="6965"/>
                  <a:pt x="2346" y="6965"/>
                </a:cubicBezTo>
                <a:cubicBezTo>
                  <a:pt x="2584" y="6953"/>
                  <a:pt x="2834" y="6941"/>
                  <a:pt x="3108" y="6941"/>
                </a:cubicBezTo>
                <a:cubicBezTo>
                  <a:pt x="3155" y="6941"/>
                  <a:pt x="3191" y="6906"/>
                  <a:pt x="3203" y="6870"/>
                </a:cubicBezTo>
                <a:cubicBezTo>
                  <a:pt x="3227" y="6834"/>
                  <a:pt x="3215" y="6787"/>
                  <a:pt x="3191" y="6751"/>
                </a:cubicBezTo>
                <a:cubicBezTo>
                  <a:pt x="2929" y="6453"/>
                  <a:pt x="2631" y="6108"/>
                  <a:pt x="2358" y="5739"/>
                </a:cubicBezTo>
                <a:cubicBezTo>
                  <a:pt x="2346" y="5727"/>
                  <a:pt x="2346" y="5703"/>
                  <a:pt x="2358" y="5691"/>
                </a:cubicBezTo>
                <a:cubicBezTo>
                  <a:pt x="2363" y="5685"/>
                  <a:pt x="2372" y="5682"/>
                  <a:pt x="2381" y="5682"/>
                </a:cubicBezTo>
                <a:cubicBezTo>
                  <a:pt x="2390" y="5682"/>
                  <a:pt x="2399" y="5685"/>
                  <a:pt x="2405" y="5691"/>
                </a:cubicBezTo>
                <a:cubicBezTo>
                  <a:pt x="2881" y="6037"/>
                  <a:pt x="3346" y="6430"/>
                  <a:pt x="3786" y="6811"/>
                </a:cubicBezTo>
                <a:lnTo>
                  <a:pt x="3870" y="6894"/>
                </a:lnTo>
                <a:cubicBezTo>
                  <a:pt x="3893" y="6906"/>
                  <a:pt x="3929" y="6918"/>
                  <a:pt x="3953" y="6918"/>
                </a:cubicBezTo>
                <a:lnTo>
                  <a:pt x="4024" y="6918"/>
                </a:lnTo>
                <a:cubicBezTo>
                  <a:pt x="4167" y="6918"/>
                  <a:pt x="4322" y="6906"/>
                  <a:pt x="4465" y="6906"/>
                </a:cubicBezTo>
                <a:lnTo>
                  <a:pt x="4524" y="6906"/>
                </a:lnTo>
                <a:cubicBezTo>
                  <a:pt x="4848" y="6899"/>
                  <a:pt x="5179" y="6892"/>
                  <a:pt x="5513" y="6892"/>
                </a:cubicBezTo>
                <a:cubicBezTo>
                  <a:pt x="5758" y="6892"/>
                  <a:pt x="6004" y="6896"/>
                  <a:pt x="6251" y="6906"/>
                </a:cubicBezTo>
                <a:cubicBezTo>
                  <a:pt x="6299" y="6906"/>
                  <a:pt x="6334" y="6882"/>
                  <a:pt x="6358" y="6834"/>
                </a:cubicBezTo>
                <a:cubicBezTo>
                  <a:pt x="6370" y="6799"/>
                  <a:pt x="6370" y="6739"/>
                  <a:pt x="6334" y="6715"/>
                </a:cubicBezTo>
                <a:cubicBezTo>
                  <a:pt x="6048" y="6441"/>
                  <a:pt x="5787" y="6168"/>
                  <a:pt x="5525" y="5894"/>
                </a:cubicBezTo>
                <a:lnTo>
                  <a:pt x="5501" y="5858"/>
                </a:lnTo>
                <a:cubicBezTo>
                  <a:pt x="5370" y="5727"/>
                  <a:pt x="5251" y="5596"/>
                  <a:pt x="5132" y="5465"/>
                </a:cubicBezTo>
                <a:lnTo>
                  <a:pt x="5108" y="5441"/>
                </a:lnTo>
                <a:cubicBezTo>
                  <a:pt x="5084" y="5429"/>
                  <a:pt x="5060" y="5417"/>
                  <a:pt x="5036" y="5406"/>
                </a:cubicBezTo>
                <a:lnTo>
                  <a:pt x="4917" y="5394"/>
                </a:lnTo>
                <a:cubicBezTo>
                  <a:pt x="4429" y="5358"/>
                  <a:pt x="3929" y="5310"/>
                  <a:pt x="3429" y="5227"/>
                </a:cubicBezTo>
                <a:cubicBezTo>
                  <a:pt x="3417" y="5227"/>
                  <a:pt x="3405" y="5203"/>
                  <a:pt x="3405" y="5191"/>
                </a:cubicBezTo>
                <a:cubicBezTo>
                  <a:pt x="3405" y="5167"/>
                  <a:pt x="3417" y="5156"/>
                  <a:pt x="3429" y="5156"/>
                </a:cubicBezTo>
                <a:cubicBezTo>
                  <a:pt x="3810" y="5096"/>
                  <a:pt x="4191" y="5048"/>
                  <a:pt x="4453" y="5036"/>
                </a:cubicBezTo>
                <a:cubicBezTo>
                  <a:pt x="4489" y="5025"/>
                  <a:pt x="4536" y="5001"/>
                  <a:pt x="4548" y="4965"/>
                </a:cubicBezTo>
                <a:cubicBezTo>
                  <a:pt x="4560" y="4917"/>
                  <a:pt x="4548" y="4870"/>
                  <a:pt x="4524" y="4846"/>
                </a:cubicBezTo>
                <a:cubicBezTo>
                  <a:pt x="4405" y="4715"/>
                  <a:pt x="4274" y="4584"/>
                  <a:pt x="4155" y="4453"/>
                </a:cubicBezTo>
                <a:cubicBezTo>
                  <a:pt x="4132" y="4429"/>
                  <a:pt x="4108" y="4417"/>
                  <a:pt x="4084" y="4417"/>
                </a:cubicBezTo>
                <a:lnTo>
                  <a:pt x="3977" y="4405"/>
                </a:lnTo>
                <a:cubicBezTo>
                  <a:pt x="3620" y="4370"/>
                  <a:pt x="3251" y="4322"/>
                  <a:pt x="2881" y="4239"/>
                </a:cubicBezTo>
                <a:cubicBezTo>
                  <a:pt x="2870" y="4239"/>
                  <a:pt x="2858" y="4215"/>
                  <a:pt x="2858" y="4203"/>
                </a:cubicBezTo>
                <a:cubicBezTo>
                  <a:pt x="2858" y="4179"/>
                  <a:pt x="2870" y="4167"/>
                  <a:pt x="2881" y="4167"/>
                </a:cubicBezTo>
                <a:cubicBezTo>
                  <a:pt x="3084" y="4120"/>
                  <a:pt x="3298" y="4084"/>
                  <a:pt x="3560" y="4048"/>
                </a:cubicBezTo>
                <a:cubicBezTo>
                  <a:pt x="3608" y="4048"/>
                  <a:pt x="3643" y="4024"/>
                  <a:pt x="3655" y="3977"/>
                </a:cubicBezTo>
                <a:cubicBezTo>
                  <a:pt x="3667" y="3941"/>
                  <a:pt x="3667" y="3905"/>
                  <a:pt x="3632" y="3870"/>
                </a:cubicBezTo>
                <a:cubicBezTo>
                  <a:pt x="3381" y="3572"/>
                  <a:pt x="3179" y="3322"/>
                  <a:pt x="3000" y="3072"/>
                </a:cubicBezTo>
                <a:cubicBezTo>
                  <a:pt x="2989" y="3060"/>
                  <a:pt x="2989" y="3036"/>
                  <a:pt x="3000" y="3024"/>
                </a:cubicBezTo>
                <a:cubicBezTo>
                  <a:pt x="3024" y="3012"/>
                  <a:pt x="3036" y="3012"/>
                  <a:pt x="3048" y="3012"/>
                </a:cubicBezTo>
                <a:cubicBezTo>
                  <a:pt x="3310" y="3191"/>
                  <a:pt x="3572" y="3393"/>
                  <a:pt x="3870" y="3643"/>
                </a:cubicBezTo>
                <a:cubicBezTo>
                  <a:pt x="3887" y="3661"/>
                  <a:pt x="3917" y="3672"/>
                  <a:pt x="3946" y="3672"/>
                </a:cubicBezTo>
                <a:cubicBezTo>
                  <a:pt x="3957" y="3672"/>
                  <a:pt x="3967" y="3670"/>
                  <a:pt x="3977" y="3667"/>
                </a:cubicBezTo>
                <a:cubicBezTo>
                  <a:pt x="4013" y="3643"/>
                  <a:pt x="4048" y="3620"/>
                  <a:pt x="4048" y="3572"/>
                </a:cubicBezTo>
                <a:cubicBezTo>
                  <a:pt x="4072" y="3405"/>
                  <a:pt x="4108" y="3143"/>
                  <a:pt x="4155" y="2893"/>
                </a:cubicBezTo>
                <a:cubicBezTo>
                  <a:pt x="4161" y="2876"/>
                  <a:pt x="4179" y="2867"/>
                  <a:pt x="4197" y="2867"/>
                </a:cubicBezTo>
                <a:cubicBezTo>
                  <a:pt x="4215" y="2867"/>
                  <a:pt x="4233" y="2876"/>
                  <a:pt x="4239" y="2893"/>
                </a:cubicBezTo>
                <a:cubicBezTo>
                  <a:pt x="4322" y="3251"/>
                  <a:pt x="4370" y="3620"/>
                  <a:pt x="4405" y="3977"/>
                </a:cubicBezTo>
                <a:lnTo>
                  <a:pt x="4417" y="4084"/>
                </a:lnTo>
                <a:cubicBezTo>
                  <a:pt x="4417" y="4108"/>
                  <a:pt x="4429" y="4132"/>
                  <a:pt x="4453" y="4155"/>
                </a:cubicBezTo>
                <a:cubicBezTo>
                  <a:pt x="4584" y="4263"/>
                  <a:pt x="4715" y="4382"/>
                  <a:pt x="4846" y="4513"/>
                </a:cubicBezTo>
                <a:cubicBezTo>
                  <a:pt x="4872" y="4530"/>
                  <a:pt x="4898" y="4541"/>
                  <a:pt x="4929" y="4541"/>
                </a:cubicBezTo>
                <a:cubicBezTo>
                  <a:pt x="4940" y="4541"/>
                  <a:pt x="4952" y="4540"/>
                  <a:pt x="4965" y="4536"/>
                </a:cubicBezTo>
                <a:cubicBezTo>
                  <a:pt x="5001" y="4513"/>
                  <a:pt x="5025" y="4477"/>
                  <a:pt x="5036" y="4441"/>
                </a:cubicBezTo>
                <a:cubicBezTo>
                  <a:pt x="5048" y="4191"/>
                  <a:pt x="5084" y="3810"/>
                  <a:pt x="5156" y="3429"/>
                </a:cubicBezTo>
                <a:cubicBezTo>
                  <a:pt x="5156" y="3411"/>
                  <a:pt x="5170" y="3402"/>
                  <a:pt x="5187" y="3402"/>
                </a:cubicBezTo>
                <a:cubicBezTo>
                  <a:pt x="5203" y="3402"/>
                  <a:pt x="5221" y="3411"/>
                  <a:pt x="5227" y="3429"/>
                </a:cubicBezTo>
                <a:cubicBezTo>
                  <a:pt x="5310" y="3929"/>
                  <a:pt x="5358" y="4429"/>
                  <a:pt x="5394" y="4929"/>
                </a:cubicBezTo>
                <a:lnTo>
                  <a:pt x="5406" y="5013"/>
                </a:lnTo>
                <a:cubicBezTo>
                  <a:pt x="5417" y="5036"/>
                  <a:pt x="5429" y="5060"/>
                  <a:pt x="5441" y="5072"/>
                </a:cubicBezTo>
                <a:lnTo>
                  <a:pt x="5477" y="5108"/>
                </a:lnTo>
                <a:cubicBezTo>
                  <a:pt x="5572" y="5203"/>
                  <a:pt x="5679" y="5298"/>
                  <a:pt x="5775" y="5394"/>
                </a:cubicBezTo>
                <a:cubicBezTo>
                  <a:pt x="6084" y="5691"/>
                  <a:pt x="6418" y="6001"/>
                  <a:pt x="6715" y="6322"/>
                </a:cubicBezTo>
                <a:cubicBezTo>
                  <a:pt x="6742" y="6349"/>
                  <a:pt x="6776" y="6363"/>
                  <a:pt x="6811" y="6363"/>
                </a:cubicBezTo>
                <a:cubicBezTo>
                  <a:pt x="6822" y="6363"/>
                  <a:pt x="6834" y="6361"/>
                  <a:pt x="6846" y="6358"/>
                </a:cubicBezTo>
                <a:cubicBezTo>
                  <a:pt x="6882" y="6334"/>
                  <a:pt x="6918" y="6299"/>
                  <a:pt x="6918" y="6251"/>
                </a:cubicBezTo>
                <a:cubicBezTo>
                  <a:pt x="6894" y="5751"/>
                  <a:pt x="6918" y="5251"/>
                  <a:pt x="6930" y="4751"/>
                </a:cubicBezTo>
                <a:cubicBezTo>
                  <a:pt x="6930" y="4513"/>
                  <a:pt x="6941" y="4274"/>
                  <a:pt x="6941" y="4036"/>
                </a:cubicBezTo>
                <a:lnTo>
                  <a:pt x="6941" y="3977"/>
                </a:lnTo>
                <a:cubicBezTo>
                  <a:pt x="6941" y="3953"/>
                  <a:pt x="6930" y="3929"/>
                  <a:pt x="6918" y="3905"/>
                </a:cubicBezTo>
                <a:lnTo>
                  <a:pt x="6822" y="3786"/>
                </a:lnTo>
                <a:cubicBezTo>
                  <a:pt x="6429" y="3346"/>
                  <a:pt x="6037" y="2893"/>
                  <a:pt x="5691" y="2405"/>
                </a:cubicBezTo>
                <a:cubicBezTo>
                  <a:pt x="5679" y="2393"/>
                  <a:pt x="5679" y="2381"/>
                  <a:pt x="5691" y="2358"/>
                </a:cubicBezTo>
                <a:cubicBezTo>
                  <a:pt x="5697" y="2352"/>
                  <a:pt x="5706" y="2349"/>
                  <a:pt x="5715" y="2349"/>
                </a:cubicBezTo>
                <a:cubicBezTo>
                  <a:pt x="5724" y="2349"/>
                  <a:pt x="5733" y="2352"/>
                  <a:pt x="5739" y="2358"/>
                </a:cubicBezTo>
                <a:cubicBezTo>
                  <a:pt x="6108" y="2643"/>
                  <a:pt x="6453" y="2929"/>
                  <a:pt x="6763" y="3203"/>
                </a:cubicBezTo>
                <a:cubicBezTo>
                  <a:pt x="6785" y="3226"/>
                  <a:pt x="6813" y="3234"/>
                  <a:pt x="6839" y="3234"/>
                </a:cubicBezTo>
                <a:cubicBezTo>
                  <a:pt x="6854" y="3234"/>
                  <a:pt x="6869" y="3231"/>
                  <a:pt x="6882" y="3227"/>
                </a:cubicBezTo>
                <a:cubicBezTo>
                  <a:pt x="6930" y="3203"/>
                  <a:pt x="6953" y="3167"/>
                  <a:pt x="6953" y="3120"/>
                </a:cubicBezTo>
                <a:cubicBezTo>
                  <a:pt x="6953" y="2870"/>
                  <a:pt x="6965" y="2608"/>
                  <a:pt x="6965" y="2358"/>
                </a:cubicBezTo>
                <a:cubicBezTo>
                  <a:pt x="6965" y="2334"/>
                  <a:pt x="6965" y="2310"/>
                  <a:pt x="6953" y="2298"/>
                </a:cubicBezTo>
                <a:cubicBezTo>
                  <a:pt x="6953" y="2286"/>
                  <a:pt x="6941" y="2274"/>
                  <a:pt x="6941" y="2274"/>
                </a:cubicBezTo>
                <a:lnTo>
                  <a:pt x="6858" y="2167"/>
                </a:lnTo>
                <a:cubicBezTo>
                  <a:pt x="6584" y="1834"/>
                  <a:pt x="6299" y="1488"/>
                  <a:pt x="6060" y="1131"/>
                </a:cubicBezTo>
                <a:cubicBezTo>
                  <a:pt x="6048" y="1107"/>
                  <a:pt x="6048" y="1096"/>
                  <a:pt x="6060" y="1084"/>
                </a:cubicBezTo>
                <a:cubicBezTo>
                  <a:pt x="6069" y="1075"/>
                  <a:pt x="6083" y="1067"/>
                  <a:pt x="6095" y="1067"/>
                </a:cubicBezTo>
                <a:cubicBezTo>
                  <a:pt x="6100" y="1067"/>
                  <a:pt x="6105" y="1068"/>
                  <a:pt x="6108" y="1072"/>
                </a:cubicBezTo>
                <a:cubicBezTo>
                  <a:pt x="6382" y="1262"/>
                  <a:pt x="6632" y="1465"/>
                  <a:pt x="6822" y="1619"/>
                </a:cubicBezTo>
                <a:cubicBezTo>
                  <a:pt x="6844" y="1634"/>
                  <a:pt x="6867" y="1644"/>
                  <a:pt x="6891" y="1644"/>
                </a:cubicBezTo>
                <a:cubicBezTo>
                  <a:pt x="6907" y="1644"/>
                  <a:pt x="6923" y="1640"/>
                  <a:pt x="6941" y="1631"/>
                </a:cubicBezTo>
                <a:cubicBezTo>
                  <a:pt x="6977" y="1619"/>
                  <a:pt x="7001" y="1584"/>
                  <a:pt x="7001" y="1536"/>
                </a:cubicBezTo>
                <a:cubicBezTo>
                  <a:pt x="7037" y="1072"/>
                  <a:pt x="7072" y="643"/>
                  <a:pt x="7132" y="250"/>
                </a:cubicBezTo>
                <a:cubicBezTo>
                  <a:pt x="7132" y="238"/>
                  <a:pt x="7144" y="226"/>
                  <a:pt x="7156" y="226"/>
                </a:cubicBezTo>
                <a:close/>
                <a:moveTo>
                  <a:pt x="7168" y="0"/>
                </a:moveTo>
                <a:cubicBezTo>
                  <a:pt x="7025" y="0"/>
                  <a:pt x="6918" y="95"/>
                  <a:pt x="6906" y="226"/>
                </a:cubicBezTo>
                <a:cubicBezTo>
                  <a:pt x="6858" y="560"/>
                  <a:pt x="6822" y="917"/>
                  <a:pt x="6799" y="1310"/>
                </a:cubicBezTo>
                <a:cubicBezTo>
                  <a:pt x="6632" y="1179"/>
                  <a:pt x="6441" y="1036"/>
                  <a:pt x="6239" y="893"/>
                </a:cubicBezTo>
                <a:cubicBezTo>
                  <a:pt x="6192" y="862"/>
                  <a:pt x="6139" y="846"/>
                  <a:pt x="6088" y="846"/>
                </a:cubicBezTo>
                <a:cubicBezTo>
                  <a:pt x="6023" y="846"/>
                  <a:pt x="5959" y="870"/>
                  <a:pt x="5906" y="917"/>
                </a:cubicBezTo>
                <a:cubicBezTo>
                  <a:pt x="5822" y="1012"/>
                  <a:pt x="5798" y="1143"/>
                  <a:pt x="5870" y="1250"/>
                </a:cubicBezTo>
                <a:cubicBezTo>
                  <a:pt x="6120" y="1631"/>
                  <a:pt x="6406" y="1977"/>
                  <a:pt x="6680" y="2310"/>
                </a:cubicBezTo>
                <a:lnTo>
                  <a:pt x="6739" y="2381"/>
                </a:lnTo>
                <a:cubicBezTo>
                  <a:pt x="6739" y="2548"/>
                  <a:pt x="6739" y="2715"/>
                  <a:pt x="6727" y="2881"/>
                </a:cubicBezTo>
                <a:cubicBezTo>
                  <a:pt x="6465" y="2655"/>
                  <a:pt x="6179" y="2417"/>
                  <a:pt x="5870" y="2179"/>
                </a:cubicBezTo>
                <a:cubicBezTo>
                  <a:pt x="5827" y="2141"/>
                  <a:pt x="5774" y="2123"/>
                  <a:pt x="5721" y="2123"/>
                </a:cubicBezTo>
                <a:cubicBezTo>
                  <a:pt x="5656" y="2123"/>
                  <a:pt x="5589" y="2150"/>
                  <a:pt x="5537" y="2203"/>
                </a:cubicBezTo>
                <a:cubicBezTo>
                  <a:pt x="5441" y="2298"/>
                  <a:pt x="5429" y="2441"/>
                  <a:pt x="5501" y="2536"/>
                </a:cubicBezTo>
                <a:cubicBezTo>
                  <a:pt x="5870" y="3024"/>
                  <a:pt x="6263" y="3489"/>
                  <a:pt x="6644" y="3941"/>
                </a:cubicBezTo>
                <a:lnTo>
                  <a:pt x="6715" y="4013"/>
                </a:lnTo>
                <a:lnTo>
                  <a:pt x="6715" y="4024"/>
                </a:lnTo>
                <a:cubicBezTo>
                  <a:pt x="6715" y="4263"/>
                  <a:pt x="6703" y="4501"/>
                  <a:pt x="6703" y="4751"/>
                </a:cubicBezTo>
                <a:cubicBezTo>
                  <a:pt x="6691" y="5156"/>
                  <a:pt x="6680" y="5560"/>
                  <a:pt x="6680" y="5965"/>
                </a:cubicBezTo>
                <a:cubicBezTo>
                  <a:pt x="6441" y="5703"/>
                  <a:pt x="6179" y="5465"/>
                  <a:pt x="5929" y="5227"/>
                </a:cubicBezTo>
                <a:cubicBezTo>
                  <a:pt x="5834" y="5132"/>
                  <a:pt x="5727" y="5036"/>
                  <a:pt x="5632" y="4953"/>
                </a:cubicBezTo>
                <a:lnTo>
                  <a:pt x="5620" y="4906"/>
                </a:lnTo>
                <a:cubicBezTo>
                  <a:pt x="5572" y="4405"/>
                  <a:pt x="5537" y="3893"/>
                  <a:pt x="5441" y="3393"/>
                </a:cubicBezTo>
                <a:cubicBezTo>
                  <a:pt x="5417" y="3274"/>
                  <a:pt x="5310" y="3179"/>
                  <a:pt x="5179" y="3179"/>
                </a:cubicBezTo>
                <a:cubicBezTo>
                  <a:pt x="5060" y="3179"/>
                  <a:pt x="4953" y="3274"/>
                  <a:pt x="4929" y="3393"/>
                </a:cubicBezTo>
                <a:cubicBezTo>
                  <a:pt x="4882" y="3679"/>
                  <a:pt x="4858" y="3965"/>
                  <a:pt x="4834" y="4191"/>
                </a:cubicBezTo>
                <a:cubicBezTo>
                  <a:pt x="4763" y="4132"/>
                  <a:pt x="4703" y="4072"/>
                  <a:pt x="4632" y="4013"/>
                </a:cubicBezTo>
                <a:lnTo>
                  <a:pt x="4632" y="3953"/>
                </a:lnTo>
                <a:cubicBezTo>
                  <a:pt x="4584" y="3584"/>
                  <a:pt x="4536" y="3215"/>
                  <a:pt x="4453" y="2834"/>
                </a:cubicBezTo>
                <a:cubicBezTo>
                  <a:pt x="4429" y="2715"/>
                  <a:pt x="4322" y="2631"/>
                  <a:pt x="4191" y="2631"/>
                </a:cubicBezTo>
                <a:cubicBezTo>
                  <a:pt x="4072" y="2631"/>
                  <a:pt x="3965" y="2715"/>
                  <a:pt x="3941" y="2834"/>
                </a:cubicBezTo>
                <a:cubicBezTo>
                  <a:pt x="3905" y="3012"/>
                  <a:pt x="3870" y="3191"/>
                  <a:pt x="3858" y="3346"/>
                </a:cubicBezTo>
                <a:cubicBezTo>
                  <a:pt x="3608" y="3143"/>
                  <a:pt x="3393" y="2989"/>
                  <a:pt x="3179" y="2834"/>
                </a:cubicBezTo>
                <a:cubicBezTo>
                  <a:pt x="3133" y="2803"/>
                  <a:pt x="3083" y="2788"/>
                  <a:pt x="3033" y="2788"/>
                </a:cubicBezTo>
                <a:cubicBezTo>
                  <a:pt x="2966" y="2788"/>
                  <a:pt x="2900" y="2815"/>
                  <a:pt x="2846" y="2870"/>
                </a:cubicBezTo>
                <a:cubicBezTo>
                  <a:pt x="2762" y="2953"/>
                  <a:pt x="2750" y="3096"/>
                  <a:pt x="2822" y="3203"/>
                </a:cubicBezTo>
                <a:cubicBezTo>
                  <a:pt x="2965" y="3405"/>
                  <a:pt x="3131" y="3620"/>
                  <a:pt x="3334" y="3858"/>
                </a:cubicBezTo>
                <a:cubicBezTo>
                  <a:pt x="3143" y="3882"/>
                  <a:pt x="2989" y="3905"/>
                  <a:pt x="2834" y="3941"/>
                </a:cubicBezTo>
                <a:cubicBezTo>
                  <a:pt x="2715" y="3965"/>
                  <a:pt x="2631" y="4072"/>
                  <a:pt x="2631" y="4203"/>
                </a:cubicBezTo>
                <a:cubicBezTo>
                  <a:pt x="2631" y="4322"/>
                  <a:pt x="2715" y="4429"/>
                  <a:pt x="2834" y="4453"/>
                </a:cubicBezTo>
                <a:cubicBezTo>
                  <a:pt x="3215" y="4548"/>
                  <a:pt x="3584" y="4584"/>
                  <a:pt x="3953" y="4632"/>
                </a:cubicBezTo>
                <a:lnTo>
                  <a:pt x="4024" y="4632"/>
                </a:lnTo>
                <a:cubicBezTo>
                  <a:pt x="4084" y="4703"/>
                  <a:pt x="4143" y="4763"/>
                  <a:pt x="4203" y="4834"/>
                </a:cubicBezTo>
                <a:cubicBezTo>
                  <a:pt x="3965" y="4858"/>
                  <a:pt x="3679" y="4882"/>
                  <a:pt x="3393" y="4929"/>
                </a:cubicBezTo>
                <a:cubicBezTo>
                  <a:pt x="3274" y="4953"/>
                  <a:pt x="3179" y="5060"/>
                  <a:pt x="3179" y="5191"/>
                </a:cubicBezTo>
                <a:cubicBezTo>
                  <a:pt x="3179" y="5310"/>
                  <a:pt x="3262" y="5429"/>
                  <a:pt x="3393" y="5441"/>
                </a:cubicBezTo>
                <a:cubicBezTo>
                  <a:pt x="3893" y="5537"/>
                  <a:pt x="4405" y="5584"/>
                  <a:pt x="4894" y="5620"/>
                </a:cubicBezTo>
                <a:lnTo>
                  <a:pt x="4977" y="5632"/>
                </a:lnTo>
                <a:cubicBezTo>
                  <a:pt x="5096" y="5751"/>
                  <a:pt x="5215" y="5882"/>
                  <a:pt x="5334" y="6013"/>
                </a:cubicBezTo>
                <a:lnTo>
                  <a:pt x="5370" y="6049"/>
                </a:lnTo>
                <a:cubicBezTo>
                  <a:pt x="5560" y="6251"/>
                  <a:pt x="5763" y="6465"/>
                  <a:pt x="5965" y="6668"/>
                </a:cubicBezTo>
                <a:cubicBezTo>
                  <a:pt x="5822" y="6664"/>
                  <a:pt x="5679" y="6663"/>
                  <a:pt x="5536" y="6663"/>
                </a:cubicBezTo>
                <a:cubicBezTo>
                  <a:pt x="5192" y="6663"/>
                  <a:pt x="4849" y="6671"/>
                  <a:pt x="4513" y="6680"/>
                </a:cubicBezTo>
                <a:lnTo>
                  <a:pt x="4453" y="6680"/>
                </a:lnTo>
                <a:cubicBezTo>
                  <a:pt x="4310" y="6691"/>
                  <a:pt x="4167" y="6691"/>
                  <a:pt x="4024" y="6691"/>
                </a:cubicBezTo>
                <a:lnTo>
                  <a:pt x="3989" y="6691"/>
                </a:lnTo>
                <a:lnTo>
                  <a:pt x="3929" y="6644"/>
                </a:lnTo>
                <a:cubicBezTo>
                  <a:pt x="3489" y="6263"/>
                  <a:pt x="3024" y="5870"/>
                  <a:pt x="2548" y="5513"/>
                </a:cubicBezTo>
                <a:cubicBezTo>
                  <a:pt x="2500" y="5475"/>
                  <a:pt x="2444" y="5457"/>
                  <a:pt x="2389" y="5457"/>
                </a:cubicBezTo>
                <a:cubicBezTo>
                  <a:pt x="2322" y="5457"/>
                  <a:pt x="2255" y="5484"/>
                  <a:pt x="2203" y="5537"/>
                </a:cubicBezTo>
                <a:cubicBezTo>
                  <a:pt x="2108" y="5632"/>
                  <a:pt x="2096" y="5775"/>
                  <a:pt x="2179" y="5870"/>
                </a:cubicBezTo>
                <a:cubicBezTo>
                  <a:pt x="2405" y="6179"/>
                  <a:pt x="2643" y="6465"/>
                  <a:pt x="2870" y="6715"/>
                </a:cubicBezTo>
                <a:cubicBezTo>
                  <a:pt x="2703" y="6727"/>
                  <a:pt x="2536" y="6727"/>
                  <a:pt x="2381" y="6739"/>
                </a:cubicBezTo>
                <a:lnTo>
                  <a:pt x="2322" y="6703"/>
                </a:lnTo>
                <a:cubicBezTo>
                  <a:pt x="1988" y="6418"/>
                  <a:pt x="1631" y="6132"/>
                  <a:pt x="1250" y="5870"/>
                </a:cubicBezTo>
                <a:cubicBezTo>
                  <a:pt x="1207" y="5841"/>
                  <a:pt x="1159" y="5828"/>
                  <a:pt x="1112" y="5828"/>
                </a:cubicBezTo>
                <a:cubicBezTo>
                  <a:pt x="1043" y="5828"/>
                  <a:pt x="973" y="5856"/>
                  <a:pt x="917" y="5906"/>
                </a:cubicBezTo>
                <a:cubicBezTo>
                  <a:pt x="834" y="6001"/>
                  <a:pt x="822" y="6132"/>
                  <a:pt x="893" y="6239"/>
                </a:cubicBezTo>
                <a:cubicBezTo>
                  <a:pt x="1036" y="6441"/>
                  <a:pt x="1179" y="6644"/>
                  <a:pt x="1322" y="6811"/>
                </a:cubicBezTo>
                <a:cubicBezTo>
                  <a:pt x="929" y="6846"/>
                  <a:pt x="560" y="6882"/>
                  <a:pt x="214" y="6941"/>
                </a:cubicBezTo>
                <a:cubicBezTo>
                  <a:pt x="95" y="6953"/>
                  <a:pt x="0" y="7061"/>
                  <a:pt x="0" y="7192"/>
                </a:cubicBezTo>
                <a:cubicBezTo>
                  <a:pt x="0" y="7322"/>
                  <a:pt x="95" y="7442"/>
                  <a:pt x="214" y="7453"/>
                </a:cubicBezTo>
                <a:cubicBezTo>
                  <a:pt x="560" y="7501"/>
                  <a:pt x="917" y="7537"/>
                  <a:pt x="1310" y="7561"/>
                </a:cubicBezTo>
                <a:cubicBezTo>
                  <a:pt x="1179" y="7727"/>
                  <a:pt x="1024" y="7918"/>
                  <a:pt x="893" y="8120"/>
                </a:cubicBezTo>
                <a:cubicBezTo>
                  <a:pt x="822" y="8227"/>
                  <a:pt x="834" y="8358"/>
                  <a:pt x="917" y="8454"/>
                </a:cubicBezTo>
                <a:cubicBezTo>
                  <a:pt x="971" y="8508"/>
                  <a:pt x="1037" y="8535"/>
                  <a:pt x="1104" y="8535"/>
                </a:cubicBezTo>
                <a:cubicBezTo>
                  <a:pt x="1154" y="8535"/>
                  <a:pt x="1204" y="8520"/>
                  <a:pt x="1250" y="8489"/>
                </a:cubicBezTo>
                <a:cubicBezTo>
                  <a:pt x="1631" y="8239"/>
                  <a:pt x="1977" y="7954"/>
                  <a:pt x="2310" y="7668"/>
                </a:cubicBezTo>
                <a:lnTo>
                  <a:pt x="2381" y="7620"/>
                </a:lnTo>
                <a:cubicBezTo>
                  <a:pt x="2548" y="7620"/>
                  <a:pt x="2715" y="7620"/>
                  <a:pt x="2881" y="7632"/>
                </a:cubicBezTo>
                <a:cubicBezTo>
                  <a:pt x="2655" y="7882"/>
                  <a:pt x="2417" y="8180"/>
                  <a:pt x="2179" y="8489"/>
                </a:cubicBezTo>
                <a:cubicBezTo>
                  <a:pt x="2096" y="8585"/>
                  <a:pt x="2108" y="8727"/>
                  <a:pt x="2203" y="8823"/>
                </a:cubicBezTo>
                <a:cubicBezTo>
                  <a:pt x="2257" y="8877"/>
                  <a:pt x="2327" y="8904"/>
                  <a:pt x="2395" y="8904"/>
                </a:cubicBezTo>
                <a:cubicBezTo>
                  <a:pt x="2446" y="8904"/>
                  <a:pt x="2495" y="8889"/>
                  <a:pt x="2536" y="8858"/>
                </a:cubicBezTo>
                <a:cubicBezTo>
                  <a:pt x="3024" y="8489"/>
                  <a:pt x="3489" y="8096"/>
                  <a:pt x="3929" y="7715"/>
                </a:cubicBezTo>
                <a:lnTo>
                  <a:pt x="4013" y="7644"/>
                </a:lnTo>
                <a:lnTo>
                  <a:pt x="4024" y="7644"/>
                </a:lnTo>
                <a:cubicBezTo>
                  <a:pt x="4263" y="7644"/>
                  <a:pt x="4513" y="7656"/>
                  <a:pt x="4751" y="7656"/>
                </a:cubicBezTo>
                <a:cubicBezTo>
                  <a:pt x="5156" y="7668"/>
                  <a:pt x="5560" y="7680"/>
                  <a:pt x="5965" y="7680"/>
                </a:cubicBezTo>
                <a:cubicBezTo>
                  <a:pt x="5703" y="7918"/>
                  <a:pt x="5465" y="8180"/>
                  <a:pt x="5227" y="8430"/>
                </a:cubicBezTo>
                <a:lnTo>
                  <a:pt x="5179" y="8477"/>
                </a:lnTo>
                <a:cubicBezTo>
                  <a:pt x="5108" y="8561"/>
                  <a:pt x="5025" y="8644"/>
                  <a:pt x="4953" y="8727"/>
                </a:cubicBezTo>
                <a:lnTo>
                  <a:pt x="4941" y="8727"/>
                </a:lnTo>
                <a:lnTo>
                  <a:pt x="4894" y="8739"/>
                </a:lnTo>
                <a:cubicBezTo>
                  <a:pt x="4405" y="8775"/>
                  <a:pt x="3905" y="8823"/>
                  <a:pt x="3393" y="8918"/>
                </a:cubicBezTo>
                <a:cubicBezTo>
                  <a:pt x="3262" y="8942"/>
                  <a:pt x="3179" y="9049"/>
                  <a:pt x="3179" y="9168"/>
                </a:cubicBezTo>
                <a:cubicBezTo>
                  <a:pt x="3179" y="9299"/>
                  <a:pt x="3274" y="9406"/>
                  <a:pt x="3393" y="9430"/>
                </a:cubicBezTo>
                <a:cubicBezTo>
                  <a:pt x="3679" y="9478"/>
                  <a:pt x="3953" y="9501"/>
                  <a:pt x="4191" y="9525"/>
                </a:cubicBezTo>
                <a:cubicBezTo>
                  <a:pt x="4132" y="9597"/>
                  <a:pt x="4072" y="9656"/>
                  <a:pt x="4013" y="9728"/>
                </a:cubicBezTo>
                <a:lnTo>
                  <a:pt x="3953" y="9728"/>
                </a:lnTo>
                <a:cubicBezTo>
                  <a:pt x="3596" y="9775"/>
                  <a:pt x="3215" y="9823"/>
                  <a:pt x="2834" y="9906"/>
                </a:cubicBezTo>
                <a:cubicBezTo>
                  <a:pt x="2715" y="9930"/>
                  <a:pt x="2631" y="10037"/>
                  <a:pt x="2631" y="10168"/>
                </a:cubicBezTo>
                <a:cubicBezTo>
                  <a:pt x="2631" y="10287"/>
                  <a:pt x="2715" y="10394"/>
                  <a:pt x="2834" y="10418"/>
                </a:cubicBezTo>
                <a:cubicBezTo>
                  <a:pt x="2989" y="10454"/>
                  <a:pt x="3155" y="10478"/>
                  <a:pt x="3346" y="10501"/>
                </a:cubicBezTo>
                <a:cubicBezTo>
                  <a:pt x="3143" y="10751"/>
                  <a:pt x="2977" y="10966"/>
                  <a:pt x="2834" y="11180"/>
                </a:cubicBezTo>
                <a:cubicBezTo>
                  <a:pt x="2762" y="11287"/>
                  <a:pt x="2774" y="11418"/>
                  <a:pt x="2870" y="11513"/>
                </a:cubicBezTo>
                <a:cubicBezTo>
                  <a:pt x="2915" y="11566"/>
                  <a:pt x="2979" y="11593"/>
                  <a:pt x="3045" y="11593"/>
                </a:cubicBezTo>
                <a:cubicBezTo>
                  <a:pt x="3099" y="11593"/>
                  <a:pt x="3155" y="11575"/>
                  <a:pt x="3203" y="11537"/>
                </a:cubicBezTo>
                <a:cubicBezTo>
                  <a:pt x="3405" y="11394"/>
                  <a:pt x="3620" y="11228"/>
                  <a:pt x="3858" y="11025"/>
                </a:cubicBezTo>
                <a:cubicBezTo>
                  <a:pt x="3882" y="11216"/>
                  <a:pt x="3905" y="11371"/>
                  <a:pt x="3941" y="11525"/>
                </a:cubicBezTo>
                <a:cubicBezTo>
                  <a:pt x="3965" y="11644"/>
                  <a:pt x="4072" y="11728"/>
                  <a:pt x="4203" y="11728"/>
                </a:cubicBezTo>
                <a:cubicBezTo>
                  <a:pt x="4322" y="11728"/>
                  <a:pt x="4429" y="11644"/>
                  <a:pt x="4453" y="11525"/>
                </a:cubicBezTo>
                <a:cubicBezTo>
                  <a:pt x="4536" y="11156"/>
                  <a:pt x="4584" y="10775"/>
                  <a:pt x="4632" y="10418"/>
                </a:cubicBezTo>
                <a:lnTo>
                  <a:pt x="4632" y="10335"/>
                </a:lnTo>
                <a:cubicBezTo>
                  <a:pt x="4703" y="10275"/>
                  <a:pt x="4763" y="10216"/>
                  <a:pt x="4834" y="10156"/>
                </a:cubicBezTo>
                <a:cubicBezTo>
                  <a:pt x="4858" y="10394"/>
                  <a:pt x="4882" y="10680"/>
                  <a:pt x="4929" y="10966"/>
                </a:cubicBezTo>
                <a:cubicBezTo>
                  <a:pt x="4953" y="11085"/>
                  <a:pt x="5060" y="11180"/>
                  <a:pt x="5191" y="11180"/>
                </a:cubicBezTo>
                <a:cubicBezTo>
                  <a:pt x="5310" y="11180"/>
                  <a:pt x="5417" y="11085"/>
                  <a:pt x="5441" y="10966"/>
                </a:cubicBezTo>
                <a:cubicBezTo>
                  <a:pt x="5537" y="10454"/>
                  <a:pt x="5584" y="9942"/>
                  <a:pt x="5620" y="9454"/>
                </a:cubicBezTo>
                <a:lnTo>
                  <a:pt x="5632" y="9382"/>
                </a:lnTo>
                <a:cubicBezTo>
                  <a:pt x="5751" y="9263"/>
                  <a:pt x="5882" y="9144"/>
                  <a:pt x="6013" y="9025"/>
                </a:cubicBezTo>
                <a:lnTo>
                  <a:pt x="6048" y="8989"/>
                </a:lnTo>
                <a:cubicBezTo>
                  <a:pt x="6251" y="8799"/>
                  <a:pt x="6465" y="8596"/>
                  <a:pt x="6668" y="8394"/>
                </a:cubicBezTo>
                <a:lnTo>
                  <a:pt x="6668" y="8394"/>
                </a:lnTo>
                <a:cubicBezTo>
                  <a:pt x="6656" y="8882"/>
                  <a:pt x="6668" y="9370"/>
                  <a:pt x="6680" y="9847"/>
                </a:cubicBezTo>
                <a:lnTo>
                  <a:pt x="6680" y="9942"/>
                </a:lnTo>
                <a:cubicBezTo>
                  <a:pt x="6691" y="10073"/>
                  <a:pt x="6691" y="10204"/>
                  <a:pt x="6691" y="10335"/>
                </a:cubicBezTo>
                <a:lnTo>
                  <a:pt x="6691" y="10370"/>
                </a:lnTo>
                <a:lnTo>
                  <a:pt x="6632" y="10442"/>
                </a:lnTo>
                <a:cubicBezTo>
                  <a:pt x="6251" y="10882"/>
                  <a:pt x="5858" y="11335"/>
                  <a:pt x="5513" y="11823"/>
                </a:cubicBezTo>
                <a:cubicBezTo>
                  <a:pt x="5429" y="11918"/>
                  <a:pt x="5441" y="12061"/>
                  <a:pt x="5537" y="12156"/>
                </a:cubicBezTo>
                <a:cubicBezTo>
                  <a:pt x="5589" y="12209"/>
                  <a:pt x="5656" y="12236"/>
                  <a:pt x="5721" y="12236"/>
                </a:cubicBezTo>
                <a:cubicBezTo>
                  <a:pt x="5774" y="12236"/>
                  <a:pt x="5827" y="12218"/>
                  <a:pt x="5870" y="12180"/>
                </a:cubicBezTo>
                <a:cubicBezTo>
                  <a:pt x="6179" y="11954"/>
                  <a:pt x="6465" y="11704"/>
                  <a:pt x="6715" y="11490"/>
                </a:cubicBezTo>
                <a:cubicBezTo>
                  <a:pt x="6727" y="11668"/>
                  <a:pt x="6727" y="11823"/>
                  <a:pt x="6739" y="11978"/>
                </a:cubicBezTo>
                <a:lnTo>
                  <a:pt x="6691" y="12049"/>
                </a:lnTo>
                <a:cubicBezTo>
                  <a:pt x="6406" y="12383"/>
                  <a:pt x="6120" y="12728"/>
                  <a:pt x="5870" y="13109"/>
                </a:cubicBezTo>
                <a:cubicBezTo>
                  <a:pt x="5798" y="13216"/>
                  <a:pt x="5810" y="13347"/>
                  <a:pt x="5906" y="13442"/>
                </a:cubicBezTo>
                <a:cubicBezTo>
                  <a:pt x="5959" y="13489"/>
                  <a:pt x="6023" y="13513"/>
                  <a:pt x="6088" y="13513"/>
                </a:cubicBezTo>
                <a:cubicBezTo>
                  <a:pt x="6139" y="13513"/>
                  <a:pt x="6192" y="13498"/>
                  <a:pt x="6239" y="13466"/>
                </a:cubicBezTo>
                <a:cubicBezTo>
                  <a:pt x="6441" y="13323"/>
                  <a:pt x="6644" y="13180"/>
                  <a:pt x="6810" y="13037"/>
                </a:cubicBezTo>
                <a:cubicBezTo>
                  <a:pt x="6834" y="13442"/>
                  <a:pt x="6882" y="13799"/>
                  <a:pt x="6930" y="14145"/>
                </a:cubicBezTo>
                <a:cubicBezTo>
                  <a:pt x="6953" y="14264"/>
                  <a:pt x="7061" y="14359"/>
                  <a:pt x="7191" y="14359"/>
                </a:cubicBezTo>
                <a:cubicBezTo>
                  <a:pt x="7322" y="14359"/>
                  <a:pt x="7430" y="14264"/>
                  <a:pt x="7453" y="14145"/>
                </a:cubicBezTo>
                <a:cubicBezTo>
                  <a:pt x="7501" y="13799"/>
                  <a:pt x="7537" y="13442"/>
                  <a:pt x="7561" y="13049"/>
                </a:cubicBezTo>
                <a:cubicBezTo>
                  <a:pt x="7727" y="13180"/>
                  <a:pt x="7918" y="13335"/>
                  <a:pt x="8120" y="13466"/>
                </a:cubicBezTo>
                <a:cubicBezTo>
                  <a:pt x="8168" y="13498"/>
                  <a:pt x="8220" y="13513"/>
                  <a:pt x="8271" y="13513"/>
                </a:cubicBezTo>
                <a:cubicBezTo>
                  <a:pt x="8336" y="13513"/>
                  <a:pt x="8400" y="13489"/>
                  <a:pt x="8454" y="13442"/>
                </a:cubicBezTo>
                <a:cubicBezTo>
                  <a:pt x="8537" y="13347"/>
                  <a:pt x="8561" y="13216"/>
                  <a:pt x="8489" y="13109"/>
                </a:cubicBezTo>
                <a:cubicBezTo>
                  <a:pt x="8239" y="12740"/>
                  <a:pt x="7953" y="12395"/>
                  <a:pt x="7680" y="12049"/>
                </a:cubicBezTo>
                <a:lnTo>
                  <a:pt x="7608" y="11978"/>
                </a:lnTo>
                <a:cubicBezTo>
                  <a:pt x="7620" y="11811"/>
                  <a:pt x="7620" y="11644"/>
                  <a:pt x="7620" y="11478"/>
                </a:cubicBezTo>
                <a:cubicBezTo>
                  <a:pt x="7882" y="11704"/>
                  <a:pt x="8180" y="11954"/>
                  <a:pt x="8489" y="12180"/>
                </a:cubicBezTo>
                <a:cubicBezTo>
                  <a:pt x="8532" y="12218"/>
                  <a:pt x="8585" y="12236"/>
                  <a:pt x="8638" y="12236"/>
                </a:cubicBezTo>
                <a:cubicBezTo>
                  <a:pt x="8703" y="12236"/>
                  <a:pt x="8770" y="12209"/>
                  <a:pt x="8823" y="12156"/>
                </a:cubicBezTo>
                <a:cubicBezTo>
                  <a:pt x="8918" y="12061"/>
                  <a:pt x="8930" y="11918"/>
                  <a:pt x="8846" y="11823"/>
                </a:cubicBezTo>
                <a:cubicBezTo>
                  <a:pt x="8489" y="11335"/>
                  <a:pt x="8096" y="10882"/>
                  <a:pt x="7715" y="10430"/>
                </a:cubicBezTo>
                <a:lnTo>
                  <a:pt x="7644" y="10347"/>
                </a:lnTo>
                <a:lnTo>
                  <a:pt x="7644" y="10335"/>
                </a:lnTo>
                <a:cubicBezTo>
                  <a:pt x="7644" y="10097"/>
                  <a:pt x="7644" y="9859"/>
                  <a:pt x="7656" y="9608"/>
                </a:cubicBezTo>
                <a:cubicBezTo>
                  <a:pt x="7668" y="9216"/>
                  <a:pt x="7680" y="8799"/>
                  <a:pt x="7668" y="8394"/>
                </a:cubicBezTo>
                <a:lnTo>
                  <a:pt x="7668" y="8394"/>
                </a:lnTo>
                <a:cubicBezTo>
                  <a:pt x="7918" y="8656"/>
                  <a:pt x="8180" y="8894"/>
                  <a:pt x="8430" y="9132"/>
                </a:cubicBezTo>
                <a:lnTo>
                  <a:pt x="8465" y="9168"/>
                </a:lnTo>
                <a:cubicBezTo>
                  <a:pt x="8549" y="9251"/>
                  <a:pt x="8644" y="9335"/>
                  <a:pt x="8727" y="9406"/>
                </a:cubicBezTo>
                <a:lnTo>
                  <a:pt x="8739" y="9418"/>
                </a:lnTo>
                <a:lnTo>
                  <a:pt x="8739" y="9454"/>
                </a:lnTo>
                <a:cubicBezTo>
                  <a:pt x="8775" y="9954"/>
                  <a:pt x="8823" y="10466"/>
                  <a:pt x="8918" y="10966"/>
                </a:cubicBezTo>
                <a:cubicBezTo>
                  <a:pt x="8942" y="11097"/>
                  <a:pt x="9049" y="11180"/>
                  <a:pt x="9168" y="11180"/>
                </a:cubicBezTo>
                <a:cubicBezTo>
                  <a:pt x="9299" y="11180"/>
                  <a:pt x="9406" y="11085"/>
                  <a:pt x="9430" y="10966"/>
                </a:cubicBezTo>
                <a:cubicBezTo>
                  <a:pt x="9477" y="10680"/>
                  <a:pt x="9501" y="10406"/>
                  <a:pt x="9525" y="10168"/>
                </a:cubicBezTo>
                <a:cubicBezTo>
                  <a:pt x="9597" y="10228"/>
                  <a:pt x="9656" y="10287"/>
                  <a:pt x="9728" y="10347"/>
                </a:cubicBezTo>
                <a:lnTo>
                  <a:pt x="9728" y="10406"/>
                </a:lnTo>
                <a:cubicBezTo>
                  <a:pt x="9775" y="10775"/>
                  <a:pt x="9811" y="11144"/>
                  <a:pt x="9906" y="11525"/>
                </a:cubicBezTo>
                <a:cubicBezTo>
                  <a:pt x="9930" y="11644"/>
                  <a:pt x="10037" y="11728"/>
                  <a:pt x="10156" y="11728"/>
                </a:cubicBezTo>
                <a:cubicBezTo>
                  <a:pt x="10287" y="11728"/>
                  <a:pt x="10382" y="11644"/>
                  <a:pt x="10418" y="11525"/>
                </a:cubicBezTo>
                <a:cubicBezTo>
                  <a:pt x="10454" y="11371"/>
                  <a:pt x="10478" y="11204"/>
                  <a:pt x="10501" y="11013"/>
                </a:cubicBezTo>
                <a:cubicBezTo>
                  <a:pt x="10740" y="11216"/>
                  <a:pt x="10966" y="11371"/>
                  <a:pt x="11180" y="11525"/>
                </a:cubicBezTo>
                <a:cubicBezTo>
                  <a:pt x="11221" y="11556"/>
                  <a:pt x="11270" y="11571"/>
                  <a:pt x="11321" y="11571"/>
                </a:cubicBezTo>
                <a:cubicBezTo>
                  <a:pt x="11389" y="11571"/>
                  <a:pt x="11459" y="11544"/>
                  <a:pt x="11513" y="11490"/>
                </a:cubicBezTo>
                <a:cubicBezTo>
                  <a:pt x="11597" y="11406"/>
                  <a:pt x="11609" y="11263"/>
                  <a:pt x="11537" y="11156"/>
                </a:cubicBezTo>
                <a:cubicBezTo>
                  <a:pt x="11394" y="10954"/>
                  <a:pt x="11228" y="10740"/>
                  <a:pt x="11025" y="10501"/>
                </a:cubicBezTo>
                <a:cubicBezTo>
                  <a:pt x="11216" y="10478"/>
                  <a:pt x="11371" y="10454"/>
                  <a:pt x="11525" y="10418"/>
                </a:cubicBezTo>
                <a:cubicBezTo>
                  <a:pt x="11644" y="10394"/>
                  <a:pt x="11728" y="10287"/>
                  <a:pt x="11728" y="10168"/>
                </a:cubicBezTo>
                <a:cubicBezTo>
                  <a:pt x="11728" y="10037"/>
                  <a:pt x="11644" y="9930"/>
                  <a:pt x="11525" y="9906"/>
                </a:cubicBezTo>
                <a:cubicBezTo>
                  <a:pt x="11144" y="9811"/>
                  <a:pt x="10763" y="9775"/>
                  <a:pt x="10394" y="9728"/>
                </a:cubicBezTo>
                <a:lnTo>
                  <a:pt x="10335" y="9728"/>
                </a:lnTo>
                <a:cubicBezTo>
                  <a:pt x="10275" y="9656"/>
                  <a:pt x="10216" y="9597"/>
                  <a:pt x="10156" y="9525"/>
                </a:cubicBezTo>
                <a:cubicBezTo>
                  <a:pt x="10394" y="9501"/>
                  <a:pt x="10680" y="9478"/>
                  <a:pt x="10966" y="9430"/>
                </a:cubicBezTo>
                <a:cubicBezTo>
                  <a:pt x="11085" y="9406"/>
                  <a:pt x="11180" y="9299"/>
                  <a:pt x="11180" y="9180"/>
                </a:cubicBezTo>
                <a:cubicBezTo>
                  <a:pt x="11180" y="9049"/>
                  <a:pt x="11085" y="8942"/>
                  <a:pt x="10966" y="8918"/>
                </a:cubicBezTo>
                <a:cubicBezTo>
                  <a:pt x="10454" y="8823"/>
                  <a:pt x="9942" y="8775"/>
                  <a:pt x="9442" y="8739"/>
                </a:cubicBezTo>
                <a:lnTo>
                  <a:pt x="9382" y="8727"/>
                </a:lnTo>
                <a:cubicBezTo>
                  <a:pt x="9251" y="8596"/>
                  <a:pt x="9120" y="8454"/>
                  <a:pt x="8989" y="8311"/>
                </a:cubicBezTo>
                <a:lnTo>
                  <a:pt x="8977" y="8299"/>
                </a:lnTo>
                <a:cubicBezTo>
                  <a:pt x="8787" y="8096"/>
                  <a:pt x="8585" y="7894"/>
                  <a:pt x="8382" y="7692"/>
                </a:cubicBezTo>
                <a:lnTo>
                  <a:pt x="8382" y="7692"/>
                </a:lnTo>
                <a:cubicBezTo>
                  <a:pt x="8525" y="7695"/>
                  <a:pt x="8668" y="7697"/>
                  <a:pt x="8811" y="7697"/>
                </a:cubicBezTo>
                <a:cubicBezTo>
                  <a:pt x="9155" y="7697"/>
                  <a:pt x="9498" y="7688"/>
                  <a:pt x="9835" y="7680"/>
                </a:cubicBezTo>
                <a:lnTo>
                  <a:pt x="9930" y="7680"/>
                </a:lnTo>
                <a:cubicBezTo>
                  <a:pt x="10073" y="7668"/>
                  <a:pt x="10204" y="7668"/>
                  <a:pt x="10335" y="7668"/>
                </a:cubicBezTo>
                <a:lnTo>
                  <a:pt x="10370" y="7668"/>
                </a:lnTo>
                <a:lnTo>
                  <a:pt x="10418" y="7703"/>
                </a:lnTo>
                <a:cubicBezTo>
                  <a:pt x="10859" y="8096"/>
                  <a:pt x="11323" y="8489"/>
                  <a:pt x="11811" y="8846"/>
                </a:cubicBezTo>
                <a:cubicBezTo>
                  <a:pt x="11859" y="8884"/>
                  <a:pt x="11915" y="8902"/>
                  <a:pt x="11970" y="8902"/>
                </a:cubicBezTo>
                <a:cubicBezTo>
                  <a:pt x="12037" y="8902"/>
                  <a:pt x="12104" y="8875"/>
                  <a:pt x="12156" y="8823"/>
                </a:cubicBezTo>
                <a:cubicBezTo>
                  <a:pt x="12252" y="8727"/>
                  <a:pt x="12264" y="8585"/>
                  <a:pt x="12180" y="8489"/>
                </a:cubicBezTo>
                <a:cubicBezTo>
                  <a:pt x="11954" y="8180"/>
                  <a:pt x="11704" y="7894"/>
                  <a:pt x="11490" y="7644"/>
                </a:cubicBezTo>
                <a:cubicBezTo>
                  <a:pt x="11656" y="7632"/>
                  <a:pt x="11823" y="7632"/>
                  <a:pt x="11978" y="7620"/>
                </a:cubicBezTo>
                <a:lnTo>
                  <a:pt x="12049" y="7668"/>
                </a:lnTo>
                <a:cubicBezTo>
                  <a:pt x="12383" y="7954"/>
                  <a:pt x="12728" y="8239"/>
                  <a:pt x="13109" y="8489"/>
                </a:cubicBezTo>
                <a:cubicBezTo>
                  <a:pt x="13152" y="8518"/>
                  <a:pt x="13200" y="8532"/>
                  <a:pt x="13247" y="8532"/>
                </a:cubicBezTo>
                <a:cubicBezTo>
                  <a:pt x="13316" y="8532"/>
                  <a:pt x="13386" y="8503"/>
                  <a:pt x="13442" y="8454"/>
                </a:cubicBezTo>
                <a:cubicBezTo>
                  <a:pt x="13526" y="8358"/>
                  <a:pt x="13538" y="8227"/>
                  <a:pt x="13466" y="8120"/>
                </a:cubicBezTo>
                <a:cubicBezTo>
                  <a:pt x="13323" y="7918"/>
                  <a:pt x="13180" y="7715"/>
                  <a:pt x="13037" y="7549"/>
                </a:cubicBezTo>
                <a:cubicBezTo>
                  <a:pt x="13430" y="7525"/>
                  <a:pt x="13799" y="7477"/>
                  <a:pt x="14145" y="7430"/>
                </a:cubicBezTo>
                <a:cubicBezTo>
                  <a:pt x="14264" y="7406"/>
                  <a:pt x="14359" y="7299"/>
                  <a:pt x="14359" y="7168"/>
                </a:cubicBezTo>
                <a:cubicBezTo>
                  <a:pt x="14359" y="7037"/>
                  <a:pt x="14264" y="6930"/>
                  <a:pt x="14133" y="6906"/>
                </a:cubicBezTo>
                <a:cubicBezTo>
                  <a:pt x="13799" y="6858"/>
                  <a:pt x="13442" y="6822"/>
                  <a:pt x="13049" y="6799"/>
                </a:cubicBezTo>
                <a:cubicBezTo>
                  <a:pt x="13180" y="6632"/>
                  <a:pt x="13323" y="6441"/>
                  <a:pt x="13466" y="6239"/>
                </a:cubicBezTo>
                <a:cubicBezTo>
                  <a:pt x="13538" y="6132"/>
                  <a:pt x="13526" y="6001"/>
                  <a:pt x="13442" y="5906"/>
                </a:cubicBezTo>
                <a:cubicBezTo>
                  <a:pt x="13386" y="5856"/>
                  <a:pt x="13316" y="5828"/>
                  <a:pt x="13247" y="5828"/>
                </a:cubicBezTo>
                <a:cubicBezTo>
                  <a:pt x="13200" y="5828"/>
                  <a:pt x="13152" y="5841"/>
                  <a:pt x="13109" y="5870"/>
                </a:cubicBezTo>
                <a:cubicBezTo>
                  <a:pt x="12728" y="6132"/>
                  <a:pt x="12371" y="6418"/>
                  <a:pt x="12037" y="6691"/>
                </a:cubicBezTo>
                <a:lnTo>
                  <a:pt x="11978" y="6751"/>
                </a:lnTo>
                <a:cubicBezTo>
                  <a:pt x="11811" y="6739"/>
                  <a:pt x="11644" y="6739"/>
                  <a:pt x="11478" y="6739"/>
                </a:cubicBezTo>
                <a:cubicBezTo>
                  <a:pt x="11704" y="6477"/>
                  <a:pt x="11942" y="6179"/>
                  <a:pt x="12180" y="5870"/>
                </a:cubicBezTo>
                <a:cubicBezTo>
                  <a:pt x="12264" y="5775"/>
                  <a:pt x="12252" y="5632"/>
                  <a:pt x="12156" y="5537"/>
                </a:cubicBezTo>
                <a:cubicBezTo>
                  <a:pt x="12104" y="5484"/>
                  <a:pt x="12037" y="5457"/>
                  <a:pt x="11970" y="5457"/>
                </a:cubicBezTo>
                <a:cubicBezTo>
                  <a:pt x="11915" y="5457"/>
                  <a:pt x="11859" y="5475"/>
                  <a:pt x="11811" y="5513"/>
                </a:cubicBezTo>
                <a:cubicBezTo>
                  <a:pt x="11335" y="5870"/>
                  <a:pt x="10871" y="6263"/>
                  <a:pt x="10418" y="6644"/>
                </a:cubicBezTo>
                <a:lnTo>
                  <a:pt x="10347" y="6715"/>
                </a:lnTo>
                <a:lnTo>
                  <a:pt x="10335" y="6715"/>
                </a:lnTo>
                <a:cubicBezTo>
                  <a:pt x="10097" y="6715"/>
                  <a:pt x="9858" y="6715"/>
                  <a:pt x="9608" y="6703"/>
                </a:cubicBezTo>
                <a:cubicBezTo>
                  <a:pt x="9322" y="6695"/>
                  <a:pt x="9036" y="6687"/>
                  <a:pt x="8750" y="6687"/>
                </a:cubicBezTo>
                <a:cubicBezTo>
                  <a:pt x="8631" y="6687"/>
                  <a:pt x="8513" y="6688"/>
                  <a:pt x="8394" y="6691"/>
                </a:cubicBezTo>
                <a:cubicBezTo>
                  <a:pt x="8644" y="6441"/>
                  <a:pt x="8894" y="6179"/>
                  <a:pt x="9132" y="5929"/>
                </a:cubicBezTo>
                <a:lnTo>
                  <a:pt x="9168" y="5894"/>
                </a:lnTo>
                <a:cubicBezTo>
                  <a:pt x="9251" y="5810"/>
                  <a:pt x="9323" y="5715"/>
                  <a:pt x="9406" y="5632"/>
                </a:cubicBezTo>
                <a:lnTo>
                  <a:pt x="9418" y="5632"/>
                </a:lnTo>
                <a:lnTo>
                  <a:pt x="9466" y="5620"/>
                </a:lnTo>
                <a:cubicBezTo>
                  <a:pt x="9966" y="5584"/>
                  <a:pt x="10466" y="5537"/>
                  <a:pt x="10966" y="5441"/>
                </a:cubicBezTo>
                <a:cubicBezTo>
                  <a:pt x="11085" y="5429"/>
                  <a:pt x="11180" y="5310"/>
                  <a:pt x="11180" y="5191"/>
                </a:cubicBezTo>
                <a:cubicBezTo>
                  <a:pt x="11180" y="5060"/>
                  <a:pt x="11085" y="4953"/>
                  <a:pt x="10966" y="4929"/>
                </a:cubicBezTo>
                <a:cubicBezTo>
                  <a:pt x="10680" y="4882"/>
                  <a:pt x="10406" y="4858"/>
                  <a:pt x="10168" y="4834"/>
                </a:cubicBezTo>
                <a:cubicBezTo>
                  <a:pt x="10228" y="4763"/>
                  <a:pt x="10287" y="4703"/>
                  <a:pt x="10347" y="4632"/>
                </a:cubicBezTo>
                <a:lnTo>
                  <a:pt x="10418" y="4632"/>
                </a:lnTo>
                <a:cubicBezTo>
                  <a:pt x="10775" y="4584"/>
                  <a:pt x="11156" y="4548"/>
                  <a:pt x="11525" y="4453"/>
                </a:cubicBezTo>
                <a:cubicBezTo>
                  <a:pt x="11644" y="4429"/>
                  <a:pt x="11728" y="4322"/>
                  <a:pt x="11728" y="4203"/>
                </a:cubicBezTo>
                <a:cubicBezTo>
                  <a:pt x="11728" y="4072"/>
                  <a:pt x="11644" y="3977"/>
                  <a:pt x="11525" y="3941"/>
                </a:cubicBezTo>
                <a:cubicBezTo>
                  <a:pt x="11335" y="3905"/>
                  <a:pt x="11168" y="3882"/>
                  <a:pt x="11013" y="3858"/>
                </a:cubicBezTo>
                <a:cubicBezTo>
                  <a:pt x="11216" y="3608"/>
                  <a:pt x="11371" y="3393"/>
                  <a:pt x="11525" y="3179"/>
                </a:cubicBezTo>
                <a:cubicBezTo>
                  <a:pt x="11597" y="3084"/>
                  <a:pt x="11585" y="2941"/>
                  <a:pt x="11490" y="2846"/>
                </a:cubicBezTo>
                <a:cubicBezTo>
                  <a:pt x="11437" y="2799"/>
                  <a:pt x="11372" y="2775"/>
                  <a:pt x="11307" y="2775"/>
                </a:cubicBezTo>
                <a:cubicBezTo>
                  <a:pt x="11256" y="2775"/>
                  <a:pt x="11204" y="2790"/>
                  <a:pt x="11156" y="2822"/>
                </a:cubicBezTo>
                <a:cubicBezTo>
                  <a:pt x="10954" y="2965"/>
                  <a:pt x="10740" y="3131"/>
                  <a:pt x="10501" y="3334"/>
                </a:cubicBezTo>
                <a:cubicBezTo>
                  <a:pt x="10478" y="3155"/>
                  <a:pt x="10454" y="2989"/>
                  <a:pt x="10418" y="2846"/>
                </a:cubicBezTo>
                <a:cubicBezTo>
                  <a:pt x="10394" y="2715"/>
                  <a:pt x="10287" y="2631"/>
                  <a:pt x="10156" y="2631"/>
                </a:cubicBezTo>
                <a:cubicBezTo>
                  <a:pt x="10037" y="2631"/>
                  <a:pt x="9930" y="2715"/>
                  <a:pt x="9906" y="2834"/>
                </a:cubicBezTo>
                <a:cubicBezTo>
                  <a:pt x="9811" y="3203"/>
                  <a:pt x="9775" y="3584"/>
                  <a:pt x="9728" y="3941"/>
                </a:cubicBezTo>
                <a:lnTo>
                  <a:pt x="9728" y="4024"/>
                </a:lnTo>
                <a:cubicBezTo>
                  <a:pt x="9656" y="4084"/>
                  <a:pt x="9597" y="4144"/>
                  <a:pt x="9525" y="4203"/>
                </a:cubicBezTo>
                <a:cubicBezTo>
                  <a:pt x="9501" y="3965"/>
                  <a:pt x="9477" y="3679"/>
                  <a:pt x="9430" y="3393"/>
                </a:cubicBezTo>
                <a:cubicBezTo>
                  <a:pt x="9406" y="3274"/>
                  <a:pt x="9299" y="3179"/>
                  <a:pt x="9180" y="3179"/>
                </a:cubicBezTo>
                <a:cubicBezTo>
                  <a:pt x="9172" y="3178"/>
                  <a:pt x="9165" y="3178"/>
                  <a:pt x="9158" y="3178"/>
                </a:cubicBezTo>
                <a:cubicBezTo>
                  <a:pt x="9037" y="3178"/>
                  <a:pt x="8940" y="3270"/>
                  <a:pt x="8918" y="3393"/>
                </a:cubicBezTo>
                <a:cubicBezTo>
                  <a:pt x="8823" y="3905"/>
                  <a:pt x="8775" y="4417"/>
                  <a:pt x="8739" y="4917"/>
                </a:cubicBezTo>
                <a:lnTo>
                  <a:pt x="8727" y="4977"/>
                </a:lnTo>
                <a:cubicBezTo>
                  <a:pt x="8596" y="5108"/>
                  <a:pt x="8454" y="5239"/>
                  <a:pt x="8311" y="5370"/>
                </a:cubicBezTo>
                <a:cubicBezTo>
                  <a:pt x="8108" y="5572"/>
                  <a:pt x="7894" y="5763"/>
                  <a:pt x="7692" y="5977"/>
                </a:cubicBezTo>
                <a:cubicBezTo>
                  <a:pt x="7703" y="5477"/>
                  <a:pt x="7692" y="4989"/>
                  <a:pt x="7680" y="4525"/>
                </a:cubicBezTo>
                <a:lnTo>
                  <a:pt x="7680" y="4465"/>
                </a:lnTo>
                <a:cubicBezTo>
                  <a:pt x="7668" y="4310"/>
                  <a:pt x="7668" y="4167"/>
                  <a:pt x="7668" y="4024"/>
                </a:cubicBezTo>
                <a:lnTo>
                  <a:pt x="7668" y="3989"/>
                </a:lnTo>
                <a:lnTo>
                  <a:pt x="7715" y="3929"/>
                </a:lnTo>
                <a:cubicBezTo>
                  <a:pt x="8096" y="3489"/>
                  <a:pt x="8489" y="3024"/>
                  <a:pt x="8846" y="2548"/>
                </a:cubicBezTo>
                <a:cubicBezTo>
                  <a:pt x="8930" y="2441"/>
                  <a:pt x="8918" y="2298"/>
                  <a:pt x="8823" y="2203"/>
                </a:cubicBezTo>
                <a:cubicBezTo>
                  <a:pt x="8770" y="2150"/>
                  <a:pt x="8703" y="2123"/>
                  <a:pt x="8638" y="2123"/>
                </a:cubicBezTo>
                <a:cubicBezTo>
                  <a:pt x="8585" y="2123"/>
                  <a:pt x="8532" y="2141"/>
                  <a:pt x="8489" y="2179"/>
                </a:cubicBezTo>
                <a:cubicBezTo>
                  <a:pt x="8180" y="2405"/>
                  <a:pt x="7894" y="2655"/>
                  <a:pt x="7644" y="2870"/>
                </a:cubicBezTo>
                <a:cubicBezTo>
                  <a:pt x="7632" y="2691"/>
                  <a:pt x="7632" y="2536"/>
                  <a:pt x="7620" y="2381"/>
                </a:cubicBezTo>
                <a:lnTo>
                  <a:pt x="7680" y="2310"/>
                </a:lnTo>
                <a:cubicBezTo>
                  <a:pt x="7953" y="1977"/>
                  <a:pt x="8239" y="1619"/>
                  <a:pt x="8489" y="1250"/>
                </a:cubicBezTo>
                <a:cubicBezTo>
                  <a:pt x="8561" y="1143"/>
                  <a:pt x="8537" y="1012"/>
                  <a:pt x="8454" y="917"/>
                </a:cubicBezTo>
                <a:cubicBezTo>
                  <a:pt x="8400" y="870"/>
                  <a:pt x="8336" y="846"/>
                  <a:pt x="8271" y="846"/>
                </a:cubicBezTo>
                <a:cubicBezTo>
                  <a:pt x="8220" y="846"/>
                  <a:pt x="8168" y="862"/>
                  <a:pt x="8120" y="893"/>
                </a:cubicBezTo>
                <a:cubicBezTo>
                  <a:pt x="7918" y="1036"/>
                  <a:pt x="7715" y="1179"/>
                  <a:pt x="7549" y="1322"/>
                </a:cubicBezTo>
                <a:cubicBezTo>
                  <a:pt x="7513" y="929"/>
                  <a:pt x="7477" y="560"/>
                  <a:pt x="7418" y="214"/>
                </a:cubicBezTo>
                <a:cubicBezTo>
                  <a:pt x="7406" y="95"/>
                  <a:pt x="7299" y="12"/>
                  <a:pt x="7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B82C4FA-8E6D-3175-DE81-2F239338317A}"/>
              </a:ext>
            </a:extLst>
          </p:cNvPr>
          <p:cNvPicPr>
            <a:picLocks noChangeAspect="1"/>
          </p:cNvPicPr>
          <p:nvPr/>
        </p:nvPicPr>
        <p:blipFill>
          <a:blip r:embed="rId3"/>
          <a:stretch>
            <a:fillRect/>
          </a:stretch>
        </p:blipFill>
        <p:spPr>
          <a:xfrm>
            <a:off x="-74507" y="-57889"/>
            <a:ext cx="9218507" cy="5224955"/>
          </a:xfrm>
          <a:prstGeom prst="rect">
            <a:avLst/>
          </a:prstGeom>
        </p:spPr>
      </p:pic>
      <p:sp>
        <p:nvSpPr>
          <p:cNvPr id="595" name="Google Shape;595;p38"/>
          <p:cNvSpPr txBox="1">
            <a:spLocks noGrp="1"/>
          </p:cNvSpPr>
          <p:nvPr>
            <p:ph type="ctrTitle"/>
          </p:nvPr>
        </p:nvSpPr>
        <p:spPr>
          <a:xfrm>
            <a:off x="1752650" y="1156500"/>
            <a:ext cx="5638500" cy="2368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5400" dirty="0">
                <a:solidFill>
                  <a:schemeClr val="bg1"/>
                </a:solidFill>
              </a:rPr>
              <a:t>THANK YOU</a:t>
            </a:r>
            <a:br>
              <a:rPr lang="en-US" sz="5400" dirty="0">
                <a:solidFill>
                  <a:schemeClr val="bg1"/>
                </a:solidFill>
                <a:latin typeface="Playlist" pitchFamily="50" charset="0"/>
              </a:rPr>
            </a:br>
            <a:r>
              <a:rPr lang="en-US" sz="5400" dirty="0">
                <a:solidFill>
                  <a:schemeClr val="bg1"/>
                </a:solidFill>
                <a:latin typeface="Playlist" pitchFamily="50" charset="0"/>
              </a:rPr>
              <a:t>             </a:t>
            </a:r>
            <a:r>
              <a:rPr lang="en-US" dirty="0">
                <a:solidFill>
                  <a:schemeClr val="bg1"/>
                </a:solidFill>
                <a:latin typeface="Playlist" pitchFamily="50" charset="0"/>
              </a:rPr>
              <a:t>-Suprito Ghosh</a:t>
            </a:r>
            <a:endParaRPr sz="5400" dirty="0">
              <a:solidFill>
                <a:schemeClr val="bg1"/>
              </a:solidFill>
              <a:latin typeface="Playlist" pitchFamily="50" charset="0"/>
            </a:endParaRPr>
          </a:p>
        </p:txBody>
      </p:sp>
    </p:spTree>
    <p:extLst>
      <p:ext uri="{BB962C8B-B14F-4D97-AF65-F5344CB8AC3E}">
        <p14:creationId xmlns:p14="http://schemas.microsoft.com/office/powerpoint/2010/main" val="15098826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6"/>
          <p:cNvSpPr txBox="1">
            <a:spLocks noGrp="1"/>
          </p:cNvSpPr>
          <p:nvPr>
            <p:ph type="subTitle" idx="1"/>
          </p:nvPr>
        </p:nvSpPr>
        <p:spPr>
          <a:xfrm>
            <a:off x="817606" y="1395378"/>
            <a:ext cx="4181114" cy="2801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Albert Einstein</a:t>
            </a:r>
            <a:r>
              <a:rPr lang="en-US" dirty="0"/>
              <a:t> was a German-born theoretical physicist, widely acknowledged to be one of the greatest and most influential physicists of all time. Einstein is best known for developing the theory of relativity, but he also made important contributions to the development of the theory of quantum mechanics. Relativity and quantum mechanics are together the two pillars of modern physics. His mass–energy equivalence formula E = mc2, which arises from relativity theory, has been dubbed "the world's most famous equation".</a:t>
            </a:r>
            <a:endParaRPr dirty="0"/>
          </a:p>
        </p:txBody>
      </p:sp>
      <p:sp>
        <p:nvSpPr>
          <p:cNvPr id="704" name="Google Shape;704;p26"/>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p>
        </p:txBody>
      </p:sp>
      <p:pic>
        <p:nvPicPr>
          <p:cNvPr id="3" name="Picture 2">
            <a:extLst>
              <a:ext uri="{FF2B5EF4-FFF2-40B4-BE49-F238E27FC236}">
                <a16:creationId xmlns:a16="http://schemas.microsoft.com/office/drawing/2014/main" id="{E1A974EA-F73C-53B5-D48A-25760709055F}"/>
              </a:ext>
            </a:extLst>
          </p:cNvPr>
          <p:cNvPicPr>
            <a:picLocks noChangeAspect="1"/>
          </p:cNvPicPr>
          <p:nvPr/>
        </p:nvPicPr>
        <p:blipFill>
          <a:blip r:embed="rId3"/>
          <a:stretch>
            <a:fillRect/>
          </a:stretch>
        </p:blipFill>
        <p:spPr>
          <a:xfrm>
            <a:off x="5679091" y="946192"/>
            <a:ext cx="3071921" cy="3251116"/>
          </a:xfrm>
          <a:custGeom>
            <a:avLst/>
            <a:gdLst>
              <a:gd name="connsiteX0" fmla="*/ 0 w 3071921"/>
              <a:gd name="connsiteY0" fmla="*/ 0 h 3251116"/>
              <a:gd name="connsiteX1" fmla="*/ 3071921 w 3071921"/>
              <a:gd name="connsiteY1" fmla="*/ 0 h 3251116"/>
              <a:gd name="connsiteX2" fmla="*/ 3071921 w 3071921"/>
              <a:gd name="connsiteY2" fmla="*/ 3251116 h 3251116"/>
              <a:gd name="connsiteX3" fmla="*/ 0 w 3071921"/>
              <a:gd name="connsiteY3" fmla="*/ 3251116 h 3251116"/>
              <a:gd name="connsiteX4" fmla="*/ 0 w 3071921"/>
              <a:gd name="connsiteY4" fmla="*/ 0 h 3251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1921" h="3251116" fill="none" extrusionOk="0">
                <a:moveTo>
                  <a:pt x="0" y="0"/>
                </a:moveTo>
                <a:cubicBezTo>
                  <a:pt x="1484849" y="-33775"/>
                  <a:pt x="2638633" y="138873"/>
                  <a:pt x="3071921" y="0"/>
                </a:cubicBezTo>
                <a:cubicBezTo>
                  <a:pt x="2998150" y="946785"/>
                  <a:pt x="2916038" y="2294096"/>
                  <a:pt x="3071921" y="3251116"/>
                </a:cubicBezTo>
                <a:cubicBezTo>
                  <a:pt x="1896785" y="3113786"/>
                  <a:pt x="1095636" y="3113260"/>
                  <a:pt x="0" y="3251116"/>
                </a:cubicBezTo>
                <a:cubicBezTo>
                  <a:pt x="152408" y="1894397"/>
                  <a:pt x="73868" y="979972"/>
                  <a:pt x="0" y="0"/>
                </a:cubicBezTo>
                <a:close/>
              </a:path>
              <a:path w="3071921" h="3251116" stroke="0" extrusionOk="0">
                <a:moveTo>
                  <a:pt x="0" y="0"/>
                </a:moveTo>
                <a:cubicBezTo>
                  <a:pt x="847735" y="-101487"/>
                  <a:pt x="2699682" y="-162162"/>
                  <a:pt x="3071921" y="0"/>
                </a:cubicBezTo>
                <a:cubicBezTo>
                  <a:pt x="3132634" y="1171383"/>
                  <a:pt x="3010849" y="2562008"/>
                  <a:pt x="3071921" y="3251116"/>
                </a:cubicBezTo>
                <a:cubicBezTo>
                  <a:pt x="1990718" y="3301181"/>
                  <a:pt x="768387" y="3092667"/>
                  <a:pt x="0" y="3251116"/>
                </a:cubicBezTo>
                <a:cubicBezTo>
                  <a:pt x="-24452" y="2332554"/>
                  <a:pt x="-67663" y="1027303"/>
                  <a:pt x="0" y="0"/>
                </a:cubicBezTo>
                <a:close/>
              </a:path>
            </a:pathLst>
          </a:custGeom>
          <a:ln w="57150">
            <a:solidFill>
              <a:schemeClr val="tx1"/>
            </a:solidFill>
            <a:extLst>
              <a:ext uri="{C807C97D-BFC1-408E-A445-0C87EB9F89A2}">
                <ask:lineSketchStyleProps xmlns:ask="http://schemas.microsoft.com/office/drawing/2018/sketchyshapes" sd="981765707">
                  <a:prstGeom prst="rect">
                    <a:avLst/>
                  </a:prstGeom>
                  <ask:type>
                    <ask:lineSketchCurved/>
                  </ask:type>
                </ask:lineSketchStyleProps>
              </a:ext>
            </a:extLst>
          </a:ln>
        </p:spPr>
      </p:pic>
      <p:grpSp>
        <p:nvGrpSpPr>
          <p:cNvPr id="4" name="Google Shape;1979;p45">
            <a:extLst>
              <a:ext uri="{FF2B5EF4-FFF2-40B4-BE49-F238E27FC236}">
                <a16:creationId xmlns:a16="http://schemas.microsoft.com/office/drawing/2014/main" id="{57741B43-3FF5-E52C-00C5-965CFF9CDF0C}"/>
              </a:ext>
            </a:extLst>
          </p:cNvPr>
          <p:cNvGrpSpPr/>
          <p:nvPr/>
        </p:nvGrpSpPr>
        <p:grpSpPr>
          <a:xfrm>
            <a:off x="0" y="3319372"/>
            <a:ext cx="1456267" cy="2174929"/>
            <a:chOff x="2475306" y="2531490"/>
            <a:chExt cx="1411927" cy="1922354"/>
          </a:xfrm>
        </p:grpSpPr>
        <p:grpSp>
          <p:nvGrpSpPr>
            <p:cNvPr id="5" name="Google Shape;1980;p45">
              <a:extLst>
                <a:ext uri="{FF2B5EF4-FFF2-40B4-BE49-F238E27FC236}">
                  <a16:creationId xmlns:a16="http://schemas.microsoft.com/office/drawing/2014/main" id="{F8E2EA41-3B21-F8AC-3060-12F54D5622D0}"/>
                </a:ext>
              </a:extLst>
            </p:cNvPr>
            <p:cNvGrpSpPr/>
            <p:nvPr/>
          </p:nvGrpSpPr>
          <p:grpSpPr>
            <a:xfrm>
              <a:off x="2475306" y="2531490"/>
              <a:ext cx="1411927" cy="1922354"/>
              <a:chOff x="2541781" y="2498527"/>
              <a:chExt cx="1411927" cy="1922354"/>
            </a:xfrm>
          </p:grpSpPr>
          <p:sp>
            <p:nvSpPr>
              <p:cNvPr id="13" name="Google Shape;1981;p45">
                <a:extLst>
                  <a:ext uri="{FF2B5EF4-FFF2-40B4-BE49-F238E27FC236}">
                    <a16:creationId xmlns:a16="http://schemas.microsoft.com/office/drawing/2014/main" id="{13792080-3814-5DEF-6A96-2EE6B2B77BB8}"/>
                  </a:ext>
                </a:extLst>
              </p:cNvPr>
              <p:cNvSpPr/>
              <p:nvPr/>
            </p:nvSpPr>
            <p:spPr>
              <a:xfrm>
                <a:off x="2917943" y="2716062"/>
                <a:ext cx="993735" cy="827487"/>
              </a:xfrm>
              <a:custGeom>
                <a:avLst/>
                <a:gdLst/>
                <a:ahLst/>
                <a:cxnLst/>
                <a:rect l="l" t="t" r="r" b="b"/>
                <a:pathLst>
                  <a:path w="71711" h="59714" extrusionOk="0">
                    <a:moveTo>
                      <a:pt x="62253" y="1"/>
                    </a:moveTo>
                    <a:cubicBezTo>
                      <a:pt x="61871" y="1"/>
                      <a:pt x="61577" y="307"/>
                      <a:pt x="61490" y="652"/>
                    </a:cubicBezTo>
                    <a:cubicBezTo>
                      <a:pt x="61255" y="789"/>
                      <a:pt x="61075" y="1026"/>
                      <a:pt x="61018" y="1381"/>
                    </a:cubicBezTo>
                    <a:cubicBezTo>
                      <a:pt x="60019" y="7474"/>
                      <a:pt x="57902" y="13031"/>
                      <a:pt x="53900" y="17804"/>
                    </a:cubicBezTo>
                    <a:cubicBezTo>
                      <a:pt x="53725" y="18006"/>
                      <a:pt x="53619" y="18262"/>
                      <a:pt x="53602" y="18529"/>
                    </a:cubicBezTo>
                    <a:cubicBezTo>
                      <a:pt x="52923" y="19187"/>
                      <a:pt x="52253" y="19855"/>
                      <a:pt x="51693" y="20634"/>
                    </a:cubicBezTo>
                    <a:cubicBezTo>
                      <a:pt x="51601" y="20762"/>
                      <a:pt x="51552" y="20918"/>
                      <a:pt x="51533" y="21080"/>
                    </a:cubicBezTo>
                    <a:cubicBezTo>
                      <a:pt x="50365" y="21837"/>
                      <a:pt x="49179" y="22469"/>
                      <a:pt x="48224" y="23480"/>
                    </a:cubicBezTo>
                    <a:cubicBezTo>
                      <a:pt x="47517" y="23791"/>
                      <a:pt x="46889" y="24203"/>
                      <a:pt x="46401" y="24835"/>
                    </a:cubicBezTo>
                    <a:cubicBezTo>
                      <a:pt x="43714" y="26511"/>
                      <a:pt x="40925" y="27182"/>
                      <a:pt x="37991" y="28217"/>
                    </a:cubicBezTo>
                    <a:cubicBezTo>
                      <a:pt x="37924" y="28242"/>
                      <a:pt x="37860" y="28275"/>
                      <a:pt x="37801" y="28314"/>
                    </a:cubicBezTo>
                    <a:cubicBezTo>
                      <a:pt x="37583" y="28214"/>
                      <a:pt x="37360" y="28127"/>
                      <a:pt x="37129" y="28057"/>
                    </a:cubicBezTo>
                    <a:cubicBezTo>
                      <a:pt x="37051" y="28033"/>
                      <a:pt x="36975" y="28022"/>
                      <a:pt x="36902" y="28022"/>
                    </a:cubicBezTo>
                    <a:cubicBezTo>
                      <a:pt x="36247" y="28022"/>
                      <a:pt x="35831" y="28904"/>
                      <a:pt x="36345" y="29405"/>
                    </a:cubicBezTo>
                    <a:cubicBezTo>
                      <a:pt x="37711" y="30741"/>
                      <a:pt x="37704" y="31685"/>
                      <a:pt x="36887" y="33232"/>
                    </a:cubicBezTo>
                    <a:cubicBezTo>
                      <a:pt x="36830" y="33322"/>
                      <a:pt x="36771" y="33412"/>
                      <a:pt x="36714" y="33502"/>
                    </a:cubicBezTo>
                    <a:cubicBezTo>
                      <a:pt x="36141" y="33710"/>
                      <a:pt x="35516" y="33843"/>
                      <a:pt x="34978" y="34082"/>
                    </a:cubicBezTo>
                    <a:cubicBezTo>
                      <a:pt x="34964" y="34089"/>
                      <a:pt x="34952" y="34096"/>
                      <a:pt x="34938" y="34103"/>
                    </a:cubicBezTo>
                    <a:cubicBezTo>
                      <a:pt x="34794" y="34053"/>
                      <a:pt x="34645" y="34018"/>
                      <a:pt x="34495" y="34003"/>
                    </a:cubicBezTo>
                    <a:cubicBezTo>
                      <a:pt x="34475" y="34001"/>
                      <a:pt x="34456" y="34000"/>
                      <a:pt x="34437" y="34000"/>
                    </a:cubicBezTo>
                    <a:cubicBezTo>
                      <a:pt x="34023" y="34000"/>
                      <a:pt x="33686" y="34419"/>
                      <a:pt x="33686" y="34809"/>
                    </a:cubicBezTo>
                    <a:cubicBezTo>
                      <a:pt x="33686" y="34866"/>
                      <a:pt x="33709" y="34913"/>
                      <a:pt x="33717" y="34963"/>
                    </a:cubicBezTo>
                    <a:cubicBezTo>
                      <a:pt x="33103" y="35647"/>
                      <a:pt x="32916" y="36532"/>
                      <a:pt x="33214" y="37588"/>
                    </a:cubicBezTo>
                    <a:cubicBezTo>
                      <a:pt x="32752" y="37622"/>
                      <a:pt x="32291" y="37664"/>
                      <a:pt x="31829" y="37717"/>
                    </a:cubicBezTo>
                    <a:cubicBezTo>
                      <a:pt x="31758" y="37728"/>
                      <a:pt x="31689" y="37749"/>
                      <a:pt x="31621" y="37775"/>
                    </a:cubicBezTo>
                    <a:cubicBezTo>
                      <a:pt x="31510" y="37465"/>
                      <a:pt x="31202" y="37260"/>
                      <a:pt x="30882" y="37243"/>
                    </a:cubicBezTo>
                    <a:cubicBezTo>
                      <a:pt x="30889" y="37060"/>
                      <a:pt x="30858" y="36887"/>
                      <a:pt x="30750" y="36745"/>
                    </a:cubicBezTo>
                    <a:cubicBezTo>
                      <a:pt x="30491" y="36398"/>
                      <a:pt x="30018" y="36127"/>
                      <a:pt x="29862" y="35727"/>
                    </a:cubicBezTo>
                    <a:cubicBezTo>
                      <a:pt x="29739" y="35408"/>
                      <a:pt x="29446" y="35123"/>
                      <a:pt x="29096" y="35123"/>
                    </a:cubicBezTo>
                    <a:cubicBezTo>
                      <a:pt x="29023" y="35123"/>
                      <a:pt x="28948" y="35135"/>
                      <a:pt x="28871" y="35162"/>
                    </a:cubicBezTo>
                    <a:cubicBezTo>
                      <a:pt x="27835" y="35524"/>
                      <a:pt x="26991" y="36634"/>
                      <a:pt x="26298" y="37700"/>
                    </a:cubicBezTo>
                    <a:cubicBezTo>
                      <a:pt x="25879" y="37756"/>
                      <a:pt x="25464" y="37825"/>
                      <a:pt x="25045" y="37878"/>
                    </a:cubicBezTo>
                    <a:cubicBezTo>
                      <a:pt x="25019" y="37799"/>
                      <a:pt x="24988" y="37723"/>
                      <a:pt x="24958" y="37643"/>
                    </a:cubicBezTo>
                    <a:cubicBezTo>
                      <a:pt x="24844" y="36736"/>
                      <a:pt x="24778" y="35820"/>
                      <a:pt x="24370" y="34967"/>
                    </a:cubicBezTo>
                    <a:cubicBezTo>
                      <a:pt x="24236" y="34686"/>
                      <a:pt x="23995" y="34568"/>
                      <a:pt x="23744" y="34568"/>
                    </a:cubicBezTo>
                    <a:cubicBezTo>
                      <a:pt x="23643" y="34568"/>
                      <a:pt x="23539" y="34588"/>
                      <a:pt x="23440" y="34624"/>
                    </a:cubicBezTo>
                    <a:cubicBezTo>
                      <a:pt x="22218" y="33293"/>
                      <a:pt x="19904" y="32826"/>
                      <a:pt x="20899" y="30260"/>
                    </a:cubicBezTo>
                    <a:cubicBezTo>
                      <a:pt x="21096" y="29753"/>
                      <a:pt x="20589" y="29225"/>
                      <a:pt x="20093" y="29225"/>
                    </a:cubicBezTo>
                    <a:cubicBezTo>
                      <a:pt x="19961" y="29225"/>
                      <a:pt x="19830" y="29263"/>
                      <a:pt x="19713" y="29348"/>
                    </a:cubicBezTo>
                    <a:cubicBezTo>
                      <a:pt x="17134" y="31228"/>
                      <a:pt x="13734" y="32433"/>
                      <a:pt x="11519" y="34818"/>
                    </a:cubicBezTo>
                    <a:cubicBezTo>
                      <a:pt x="11438" y="34786"/>
                      <a:pt x="11354" y="34768"/>
                      <a:pt x="11270" y="34768"/>
                    </a:cubicBezTo>
                    <a:cubicBezTo>
                      <a:pt x="11089" y="34768"/>
                      <a:pt x="10906" y="34849"/>
                      <a:pt x="10750" y="35045"/>
                    </a:cubicBezTo>
                    <a:cubicBezTo>
                      <a:pt x="9530" y="36584"/>
                      <a:pt x="8346" y="37885"/>
                      <a:pt x="7300" y="39279"/>
                    </a:cubicBezTo>
                    <a:cubicBezTo>
                      <a:pt x="7052" y="39424"/>
                      <a:pt x="6822" y="39596"/>
                      <a:pt x="6615" y="39791"/>
                    </a:cubicBezTo>
                    <a:cubicBezTo>
                      <a:pt x="6305" y="40080"/>
                      <a:pt x="6036" y="40411"/>
                      <a:pt x="5818" y="40773"/>
                    </a:cubicBezTo>
                    <a:cubicBezTo>
                      <a:pt x="4561" y="42431"/>
                      <a:pt x="3642" y="44242"/>
                      <a:pt x="2638" y="46097"/>
                    </a:cubicBezTo>
                    <a:cubicBezTo>
                      <a:pt x="1465" y="48265"/>
                      <a:pt x="49" y="50671"/>
                      <a:pt x="18" y="53217"/>
                    </a:cubicBezTo>
                    <a:cubicBezTo>
                      <a:pt x="0" y="54619"/>
                      <a:pt x="288" y="55684"/>
                      <a:pt x="795" y="56499"/>
                    </a:cubicBezTo>
                    <a:cubicBezTo>
                      <a:pt x="949" y="57264"/>
                      <a:pt x="1432" y="57988"/>
                      <a:pt x="2344" y="58509"/>
                    </a:cubicBezTo>
                    <a:cubicBezTo>
                      <a:pt x="2531" y="58616"/>
                      <a:pt x="2720" y="58724"/>
                      <a:pt x="2908" y="58831"/>
                    </a:cubicBezTo>
                    <a:cubicBezTo>
                      <a:pt x="3249" y="59028"/>
                      <a:pt x="3623" y="59167"/>
                      <a:pt x="4011" y="59238"/>
                    </a:cubicBezTo>
                    <a:cubicBezTo>
                      <a:pt x="4817" y="59528"/>
                      <a:pt x="5636" y="59714"/>
                      <a:pt x="6514" y="59714"/>
                    </a:cubicBezTo>
                    <a:cubicBezTo>
                      <a:pt x="6739" y="59714"/>
                      <a:pt x="6969" y="59701"/>
                      <a:pt x="7203" y="59676"/>
                    </a:cubicBezTo>
                    <a:cubicBezTo>
                      <a:pt x="7627" y="59631"/>
                      <a:pt x="8037" y="59508"/>
                      <a:pt x="8417" y="59312"/>
                    </a:cubicBezTo>
                    <a:cubicBezTo>
                      <a:pt x="8469" y="59338"/>
                      <a:pt x="8526" y="59351"/>
                      <a:pt x="8583" y="59351"/>
                    </a:cubicBezTo>
                    <a:cubicBezTo>
                      <a:pt x="8616" y="59351"/>
                      <a:pt x="8650" y="59347"/>
                      <a:pt x="8683" y="59338"/>
                    </a:cubicBezTo>
                    <a:cubicBezTo>
                      <a:pt x="8811" y="59305"/>
                      <a:pt x="8943" y="59281"/>
                      <a:pt x="9074" y="59264"/>
                    </a:cubicBezTo>
                    <a:cubicBezTo>
                      <a:pt x="10075" y="59401"/>
                      <a:pt x="11079" y="59515"/>
                      <a:pt x="12099" y="59515"/>
                    </a:cubicBezTo>
                    <a:cubicBezTo>
                      <a:pt x="12136" y="59515"/>
                      <a:pt x="12172" y="59515"/>
                      <a:pt x="12209" y="59515"/>
                    </a:cubicBezTo>
                    <a:cubicBezTo>
                      <a:pt x="13170" y="59506"/>
                      <a:pt x="14106" y="59376"/>
                      <a:pt x="15024" y="59174"/>
                    </a:cubicBezTo>
                    <a:cubicBezTo>
                      <a:pt x="16599" y="59213"/>
                      <a:pt x="18174" y="59274"/>
                      <a:pt x="19751" y="59352"/>
                    </a:cubicBezTo>
                    <a:cubicBezTo>
                      <a:pt x="21085" y="59419"/>
                      <a:pt x="22721" y="59590"/>
                      <a:pt x="24314" y="59590"/>
                    </a:cubicBezTo>
                    <a:cubicBezTo>
                      <a:pt x="25639" y="59590"/>
                      <a:pt x="26935" y="59471"/>
                      <a:pt x="28003" y="59077"/>
                    </a:cubicBezTo>
                    <a:cubicBezTo>
                      <a:pt x="28374" y="58940"/>
                      <a:pt x="28687" y="58748"/>
                      <a:pt x="28978" y="58531"/>
                    </a:cubicBezTo>
                    <a:cubicBezTo>
                      <a:pt x="29073" y="58561"/>
                      <a:pt x="29172" y="58582"/>
                      <a:pt x="29272" y="58594"/>
                    </a:cubicBezTo>
                    <a:cubicBezTo>
                      <a:pt x="29318" y="58744"/>
                      <a:pt x="29439" y="58870"/>
                      <a:pt x="29622" y="58870"/>
                    </a:cubicBezTo>
                    <a:cubicBezTo>
                      <a:pt x="29631" y="58870"/>
                      <a:pt x="29639" y="58869"/>
                      <a:pt x="29648" y="58869"/>
                    </a:cubicBezTo>
                    <a:cubicBezTo>
                      <a:pt x="29958" y="58850"/>
                      <a:pt x="30262" y="58777"/>
                      <a:pt x="30562" y="58692"/>
                    </a:cubicBezTo>
                    <a:cubicBezTo>
                      <a:pt x="31021" y="58564"/>
                      <a:pt x="30879" y="57897"/>
                      <a:pt x="30464" y="57897"/>
                    </a:cubicBezTo>
                    <a:cubicBezTo>
                      <a:pt x="30427" y="57897"/>
                      <a:pt x="30388" y="57902"/>
                      <a:pt x="30347" y="57913"/>
                    </a:cubicBezTo>
                    <a:lnTo>
                      <a:pt x="30337" y="57915"/>
                    </a:lnTo>
                    <a:cubicBezTo>
                      <a:pt x="30344" y="57894"/>
                      <a:pt x="30352" y="57877"/>
                      <a:pt x="30359" y="57855"/>
                    </a:cubicBezTo>
                    <a:cubicBezTo>
                      <a:pt x="30451" y="57484"/>
                      <a:pt x="30413" y="57103"/>
                      <a:pt x="30366" y="56724"/>
                    </a:cubicBezTo>
                    <a:cubicBezTo>
                      <a:pt x="31554" y="53987"/>
                      <a:pt x="30901" y="49771"/>
                      <a:pt x="30512" y="47164"/>
                    </a:cubicBezTo>
                    <a:lnTo>
                      <a:pt x="30512" y="47164"/>
                    </a:lnTo>
                    <a:cubicBezTo>
                      <a:pt x="30566" y="47165"/>
                      <a:pt x="30621" y="47165"/>
                      <a:pt x="30676" y="47165"/>
                    </a:cubicBezTo>
                    <a:cubicBezTo>
                      <a:pt x="30943" y="47165"/>
                      <a:pt x="31212" y="47155"/>
                      <a:pt x="31477" y="47136"/>
                    </a:cubicBezTo>
                    <a:cubicBezTo>
                      <a:pt x="31552" y="47135"/>
                      <a:pt x="31626" y="47135"/>
                      <a:pt x="31699" y="47135"/>
                    </a:cubicBezTo>
                    <a:cubicBezTo>
                      <a:pt x="31864" y="47135"/>
                      <a:pt x="32027" y="47137"/>
                      <a:pt x="32187" y="47143"/>
                    </a:cubicBezTo>
                    <a:cubicBezTo>
                      <a:pt x="32281" y="47240"/>
                      <a:pt x="32398" y="47313"/>
                      <a:pt x="32528" y="47354"/>
                    </a:cubicBezTo>
                    <a:cubicBezTo>
                      <a:pt x="33499" y="47641"/>
                      <a:pt x="34415" y="47744"/>
                      <a:pt x="35255" y="48289"/>
                    </a:cubicBezTo>
                    <a:cubicBezTo>
                      <a:pt x="35374" y="48599"/>
                      <a:pt x="35417" y="48931"/>
                      <a:pt x="35379" y="49260"/>
                    </a:cubicBezTo>
                    <a:cubicBezTo>
                      <a:pt x="35330" y="49760"/>
                      <a:pt x="35757" y="50047"/>
                      <a:pt x="36184" y="50047"/>
                    </a:cubicBezTo>
                    <a:cubicBezTo>
                      <a:pt x="36460" y="50047"/>
                      <a:pt x="36736" y="49927"/>
                      <a:pt x="36884" y="49667"/>
                    </a:cubicBezTo>
                    <a:cubicBezTo>
                      <a:pt x="37218" y="49078"/>
                      <a:pt x="37649" y="48588"/>
                      <a:pt x="38135" y="48152"/>
                    </a:cubicBezTo>
                    <a:cubicBezTo>
                      <a:pt x="38232" y="48152"/>
                      <a:pt x="38329" y="48135"/>
                      <a:pt x="38419" y="48100"/>
                    </a:cubicBezTo>
                    <a:cubicBezTo>
                      <a:pt x="38486" y="48076"/>
                      <a:pt x="38547" y="48045"/>
                      <a:pt x="38611" y="48017"/>
                    </a:cubicBezTo>
                    <a:cubicBezTo>
                      <a:pt x="38613" y="48017"/>
                      <a:pt x="38615" y="48015"/>
                      <a:pt x="38616" y="48015"/>
                    </a:cubicBezTo>
                    <a:cubicBezTo>
                      <a:pt x="39473" y="47655"/>
                      <a:pt x="40198" y="47079"/>
                      <a:pt x="40988" y="46613"/>
                    </a:cubicBezTo>
                    <a:cubicBezTo>
                      <a:pt x="41015" y="46622"/>
                      <a:pt x="41043" y="46629"/>
                      <a:pt x="41071" y="46636"/>
                    </a:cubicBezTo>
                    <a:cubicBezTo>
                      <a:pt x="41145" y="46892"/>
                      <a:pt x="41353" y="47082"/>
                      <a:pt x="41597" y="47169"/>
                    </a:cubicBezTo>
                    <a:cubicBezTo>
                      <a:pt x="41640" y="47318"/>
                      <a:pt x="41691" y="47465"/>
                      <a:pt x="41749" y="47610"/>
                    </a:cubicBezTo>
                    <a:cubicBezTo>
                      <a:pt x="41478" y="47830"/>
                      <a:pt x="41216" y="48064"/>
                      <a:pt x="40945" y="48287"/>
                    </a:cubicBezTo>
                    <a:cubicBezTo>
                      <a:pt x="40804" y="48386"/>
                      <a:pt x="40669" y="48493"/>
                      <a:pt x="40541" y="48607"/>
                    </a:cubicBezTo>
                    <a:cubicBezTo>
                      <a:pt x="39985" y="49105"/>
                      <a:pt x="40507" y="50016"/>
                      <a:pt x="41119" y="50016"/>
                    </a:cubicBezTo>
                    <a:cubicBezTo>
                      <a:pt x="41251" y="50016"/>
                      <a:pt x="41388" y="49973"/>
                      <a:pt x="41519" y="49874"/>
                    </a:cubicBezTo>
                    <a:cubicBezTo>
                      <a:pt x="41575" y="49833"/>
                      <a:pt x="41627" y="49788"/>
                      <a:pt x="41678" y="49745"/>
                    </a:cubicBezTo>
                    <a:cubicBezTo>
                      <a:pt x="41680" y="49746"/>
                      <a:pt x="41682" y="49748"/>
                      <a:pt x="41682" y="49750"/>
                    </a:cubicBezTo>
                    <a:cubicBezTo>
                      <a:pt x="42051" y="49421"/>
                      <a:pt x="42558" y="49234"/>
                      <a:pt x="42920" y="48907"/>
                    </a:cubicBezTo>
                    <a:cubicBezTo>
                      <a:pt x="42952" y="48911"/>
                      <a:pt x="42984" y="48913"/>
                      <a:pt x="43015" y="48913"/>
                    </a:cubicBezTo>
                    <a:cubicBezTo>
                      <a:pt x="43660" y="48913"/>
                      <a:pt x="44226" y="48101"/>
                      <a:pt x="43621" y="47558"/>
                    </a:cubicBezTo>
                    <a:cubicBezTo>
                      <a:pt x="43513" y="47458"/>
                      <a:pt x="43420" y="47345"/>
                      <a:pt x="43344" y="47221"/>
                    </a:cubicBezTo>
                    <a:cubicBezTo>
                      <a:pt x="43273" y="46774"/>
                      <a:pt x="43114" y="46341"/>
                      <a:pt x="42920" y="45917"/>
                    </a:cubicBezTo>
                    <a:cubicBezTo>
                      <a:pt x="42958" y="45723"/>
                      <a:pt x="42935" y="45521"/>
                      <a:pt x="42852" y="45341"/>
                    </a:cubicBezTo>
                    <a:cubicBezTo>
                      <a:pt x="42804" y="44695"/>
                      <a:pt x="42809" y="44050"/>
                      <a:pt x="42767" y="43561"/>
                    </a:cubicBezTo>
                    <a:cubicBezTo>
                      <a:pt x="42622" y="41874"/>
                      <a:pt x="42295" y="40219"/>
                      <a:pt x="42243" y="38521"/>
                    </a:cubicBezTo>
                    <a:cubicBezTo>
                      <a:pt x="42238" y="38332"/>
                      <a:pt x="42167" y="38152"/>
                      <a:pt x="42040" y="38012"/>
                    </a:cubicBezTo>
                    <a:cubicBezTo>
                      <a:pt x="44410" y="37660"/>
                      <a:pt x="46809" y="36790"/>
                      <a:pt x="48727" y="36009"/>
                    </a:cubicBezTo>
                    <a:cubicBezTo>
                      <a:pt x="52465" y="34487"/>
                      <a:pt x="56001" y="31692"/>
                      <a:pt x="58771" y="28799"/>
                    </a:cubicBezTo>
                    <a:cubicBezTo>
                      <a:pt x="60201" y="27304"/>
                      <a:pt x="61334" y="25515"/>
                      <a:pt x="62337" y="23630"/>
                    </a:cubicBezTo>
                    <a:cubicBezTo>
                      <a:pt x="62383" y="23578"/>
                      <a:pt x="62432" y="23530"/>
                      <a:pt x="62475" y="23476"/>
                    </a:cubicBezTo>
                    <a:cubicBezTo>
                      <a:pt x="62634" y="23423"/>
                      <a:pt x="62782" y="23307"/>
                      <a:pt x="62880" y="23104"/>
                    </a:cubicBezTo>
                    <a:cubicBezTo>
                      <a:pt x="62946" y="22972"/>
                      <a:pt x="63012" y="22839"/>
                      <a:pt x="63078" y="22708"/>
                    </a:cubicBezTo>
                    <a:cubicBezTo>
                      <a:pt x="63500" y="22124"/>
                      <a:pt x="63893" y="21518"/>
                      <a:pt x="64255" y="20893"/>
                    </a:cubicBezTo>
                    <a:cubicBezTo>
                      <a:pt x="64416" y="20757"/>
                      <a:pt x="64575" y="20622"/>
                      <a:pt x="64736" y="20485"/>
                    </a:cubicBezTo>
                    <a:cubicBezTo>
                      <a:pt x="65167" y="20116"/>
                      <a:pt x="65174" y="19552"/>
                      <a:pt x="64945" y="19100"/>
                    </a:cubicBezTo>
                    <a:cubicBezTo>
                      <a:pt x="66065" y="16919"/>
                      <a:pt x="67083" y="14698"/>
                      <a:pt x="67807" y="12330"/>
                    </a:cubicBezTo>
                    <a:cubicBezTo>
                      <a:pt x="67838" y="12230"/>
                      <a:pt x="67850" y="12124"/>
                      <a:pt x="67841" y="12018"/>
                    </a:cubicBezTo>
                    <a:cubicBezTo>
                      <a:pt x="68158" y="11307"/>
                      <a:pt x="68463" y="10589"/>
                      <a:pt x="68735" y="9851"/>
                    </a:cubicBezTo>
                    <a:cubicBezTo>
                      <a:pt x="69557" y="8146"/>
                      <a:pt x="70215" y="6413"/>
                      <a:pt x="70419" y="4445"/>
                    </a:cubicBezTo>
                    <a:cubicBezTo>
                      <a:pt x="70422" y="4414"/>
                      <a:pt x="70419" y="4388"/>
                      <a:pt x="70419" y="4359"/>
                    </a:cubicBezTo>
                    <a:cubicBezTo>
                      <a:pt x="70622" y="4011"/>
                      <a:pt x="70867" y="3689"/>
                      <a:pt x="71151" y="3401"/>
                    </a:cubicBezTo>
                    <a:cubicBezTo>
                      <a:pt x="71711" y="2843"/>
                      <a:pt x="71217" y="2039"/>
                      <a:pt x="70533" y="2039"/>
                    </a:cubicBezTo>
                    <a:cubicBezTo>
                      <a:pt x="70479" y="2039"/>
                      <a:pt x="70423" y="2044"/>
                      <a:pt x="70367" y="2055"/>
                    </a:cubicBezTo>
                    <a:cubicBezTo>
                      <a:pt x="69983" y="2128"/>
                      <a:pt x="69592" y="2161"/>
                      <a:pt x="69196" y="2161"/>
                    </a:cubicBezTo>
                    <a:cubicBezTo>
                      <a:pt x="67278" y="2161"/>
                      <a:pt x="65259" y="1379"/>
                      <a:pt x="63531" y="547"/>
                    </a:cubicBezTo>
                    <a:cubicBezTo>
                      <a:pt x="63211" y="322"/>
                      <a:pt x="62854" y="149"/>
                      <a:pt x="62480" y="36"/>
                    </a:cubicBezTo>
                    <a:cubicBezTo>
                      <a:pt x="62402" y="12"/>
                      <a:pt x="62326" y="1"/>
                      <a:pt x="62253" y="1"/>
                    </a:cubicBezTo>
                    <a:close/>
                  </a:path>
                </a:pathLst>
              </a:custGeom>
              <a:solidFill>
                <a:srgbClr val="FED58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2;p45">
                <a:extLst>
                  <a:ext uri="{FF2B5EF4-FFF2-40B4-BE49-F238E27FC236}">
                    <a16:creationId xmlns:a16="http://schemas.microsoft.com/office/drawing/2014/main" id="{9C98E7E0-ADA2-3BCE-1FC5-C0BA8D93A18C}"/>
                  </a:ext>
                </a:extLst>
              </p:cNvPr>
              <p:cNvSpPr/>
              <p:nvPr/>
            </p:nvSpPr>
            <p:spPr>
              <a:xfrm>
                <a:off x="2728982" y="3503916"/>
                <a:ext cx="1216037" cy="118967"/>
              </a:xfrm>
              <a:custGeom>
                <a:avLst/>
                <a:gdLst/>
                <a:ahLst/>
                <a:cxnLst/>
                <a:rect l="l" t="t" r="r" b="b"/>
                <a:pathLst>
                  <a:path w="87753" h="8585" extrusionOk="0">
                    <a:moveTo>
                      <a:pt x="14098" y="0"/>
                    </a:moveTo>
                    <a:cubicBezTo>
                      <a:pt x="13261" y="0"/>
                      <a:pt x="12436" y="93"/>
                      <a:pt x="11557" y="232"/>
                    </a:cubicBezTo>
                    <a:cubicBezTo>
                      <a:pt x="10793" y="353"/>
                      <a:pt x="10035" y="399"/>
                      <a:pt x="9277" y="399"/>
                    </a:cubicBezTo>
                    <a:cubicBezTo>
                      <a:pt x="7976" y="399"/>
                      <a:pt x="6678" y="264"/>
                      <a:pt x="5365" y="147"/>
                    </a:cubicBezTo>
                    <a:cubicBezTo>
                      <a:pt x="4976" y="112"/>
                      <a:pt x="4582" y="91"/>
                      <a:pt x="4193" y="91"/>
                    </a:cubicBezTo>
                    <a:cubicBezTo>
                      <a:pt x="2183" y="91"/>
                      <a:pt x="332" y="676"/>
                      <a:pt x="153" y="3093"/>
                    </a:cubicBezTo>
                    <a:cubicBezTo>
                      <a:pt x="1" y="5181"/>
                      <a:pt x="177" y="6857"/>
                      <a:pt x="2353" y="7591"/>
                    </a:cubicBezTo>
                    <a:cubicBezTo>
                      <a:pt x="2792" y="7739"/>
                      <a:pt x="3273" y="7780"/>
                      <a:pt x="3764" y="7780"/>
                    </a:cubicBezTo>
                    <a:cubicBezTo>
                      <a:pt x="4368" y="7780"/>
                      <a:pt x="4987" y="7718"/>
                      <a:pt x="5560" y="7718"/>
                    </a:cubicBezTo>
                    <a:cubicBezTo>
                      <a:pt x="5639" y="7718"/>
                      <a:pt x="5717" y="7719"/>
                      <a:pt x="5795" y="7722"/>
                    </a:cubicBezTo>
                    <a:cubicBezTo>
                      <a:pt x="8166" y="7805"/>
                      <a:pt x="10526" y="8016"/>
                      <a:pt x="12899" y="8044"/>
                    </a:cubicBezTo>
                    <a:cubicBezTo>
                      <a:pt x="12909" y="8044"/>
                      <a:pt x="12919" y="8044"/>
                      <a:pt x="12930" y="8044"/>
                    </a:cubicBezTo>
                    <a:cubicBezTo>
                      <a:pt x="13356" y="8044"/>
                      <a:pt x="13691" y="7904"/>
                      <a:pt x="13939" y="7686"/>
                    </a:cubicBezTo>
                    <a:cubicBezTo>
                      <a:pt x="17254" y="7772"/>
                      <a:pt x="20586" y="7707"/>
                      <a:pt x="23912" y="7866"/>
                    </a:cubicBezTo>
                    <a:cubicBezTo>
                      <a:pt x="28132" y="8067"/>
                      <a:pt x="32357" y="8143"/>
                      <a:pt x="36583" y="8153"/>
                    </a:cubicBezTo>
                    <a:cubicBezTo>
                      <a:pt x="36587" y="8153"/>
                      <a:pt x="36591" y="8153"/>
                      <a:pt x="36595" y="8153"/>
                    </a:cubicBezTo>
                    <a:cubicBezTo>
                      <a:pt x="36833" y="8153"/>
                      <a:pt x="37070" y="8103"/>
                      <a:pt x="37286" y="8001"/>
                    </a:cubicBezTo>
                    <a:cubicBezTo>
                      <a:pt x="37504" y="8101"/>
                      <a:pt x="37741" y="8153"/>
                      <a:pt x="37982" y="8153"/>
                    </a:cubicBezTo>
                    <a:cubicBezTo>
                      <a:pt x="42579" y="8184"/>
                      <a:pt x="47165" y="8551"/>
                      <a:pt x="51761" y="8584"/>
                    </a:cubicBezTo>
                    <a:cubicBezTo>
                      <a:pt x="51763" y="8584"/>
                      <a:pt x="51766" y="8584"/>
                      <a:pt x="51769" y="8584"/>
                    </a:cubicBezTo>
                    <a:cubicBezTo>
                      <a:pt x="52182" y="8584"/>
                      <a:pt x="52507" y="8451"/>
                      <a:pt x="52754" y="8247"/>
                    </a:cubicBezTo>
                    <a:cubicBezTo>
                      <a:pt x="56225" y="8390"/>
                      <a:pt x="59696" y="8562"/>
                      <a:pt x="63172" y="8584"/>
                    </a:cubicBezTo>
                    <a:cubicBezTo>
                      <a:pt x="63174" y="8584"/>
                      <a:pt x="63176" y="8584"/>
                      <a:pt x="63178" y="8584"/>
                    </a:cubicBezTo>
                    <a:cubicBezTo>
                      <a:pt x="63705" y="8584"/>
                      <a:pt x="64092" y="8375"/>
                      <a:pt x="64349" y="8067"/>
                    </a:cubicBezTo>
                    <a:cubicBezTo>
                      <a:pt x="65142" y="8082"/>
                      <a:pt x="65933" y="8106"/>
                      <a:pt x="66724" y="8153"/>
                    </a:cubicBezTo>
                    <a:cubicBezTo>
                      <a:pt x="66760" y="8155"/>
                      <a:pt x="66796" y="8156"/>
                      <a:pt x="66831" y="8156"/>
                    </a:cubicBezTo>
                    <a:cubicBezTo>
                      <a:pt x="67275" y="8156"/>
                      <a:pt x="67612" y="7997"/>
                      <a:pt x="67852" y="7753"/>
                    </a:cubicBezTo>
                    <a:cubicBezTo>
                      <a:pt x="70491" y="7809"/>
                      <a:pt x="73127" y="7926"/>
                      <a:pt x="75767" y="7937"/>
                    </a:cubicBezTo>
                    <a:cubicBezTo>
                      <a:pt x="75777" y="7937"/>
                      <a:pt x="75788" y="7937"/>
                      <a:pt x="75798" y="7937"/>
                    </a:cubicBezTo>
                    <a:cubicBezTo>
                      <a:pt x="76040" y="7937"/>
                      <a:pt x="76280" y="7880"/>
                      <a:pt x="76497" y="7774"/>
                    </a:cubicBezTo>
                    <a:cubicBezTo>
                      <a:pt x="76694" y="7778"/>
                      <a:pt x="76891" y="7779"/>
                      <a:pt x="77088" y="7779"/>
                    </a:cubicBezTo>
                    <a:cubicBezTo>
                      <a:pt x="78164" y="7779"/>
                      <a:pt x="79237" y="7725"/>
                      <a:pt x="80311" y="7589"/>
                    </a:cubicBezTo>
                    <a:cubicBezTo>
                      <a:pt x="81280" y="7558"/>
                      <a:pt x="82250" y="7530"/>
                      <a:pt x="83219" y="7518"/>
                    </a:cubicBezTo>
                    <a:cubicBezTo>
                      <a:pt x="83373" y="7634"/>
                      <a:pt x="83548" y="7720"/>
                      <a:pt x="83735" y="7772"/>
                    </a:cubicBezTo>
                    <a:cubicBezTo>
                      <a:pt x="83870" y="7810"/>
                      <a:pt x="84009" y="7828"/>
                      <a:pt x="84147" y="7828"/>
                    </a:cubicBezTo>
                    <a:cubicBezTo>
                      <a:pt x="84854" y="7828"/>
                      <a:pt x="85546" y="7359"/>
                      <a:pt x="85720" y="6644"/>
                    </a:cubicBezTo>
                    <a:cubicBezTo>
                      <a:pt x="85734" y="6581"/>
                      <a:pt x="85755" y="6523"/>
                      <a:pt x="85772" y="6462"/>
                    </a:cubicBezTo>
                    <a:lnTo>
                      <a:pt x="85772" y="6462"/>
                    </a:lnTo>
                    <a:cubicBezTo>
                      <a:pt x="85770" y="6472"/>
                      <a:pt x="85771" y="6476"/>
                      <a:pt x="85773" y="6476"/>
                    </a:cubicBezTo>
                    <a:cubicBezTo>
                      <a:pt x="85788" y="6476"/>
                      <a:pt x="85889" y="6258"/>
                      <a:pt x="85909" y="6225"/>
                    </a:cubicBezTo>
                    <a:cubicBezTo>
                      <a:pt x="86066" y="5970"/>
                      <a:pt x="86262" y="5735"/>
                      <a:pt x="86444" y="5496"/>
                    </a:cubicBezTo>
                    <a:cubicBezTo>
                      <a:pt x="86922" y="4857"/>
                      <a:pt x="87154" y="4179"/>
                      <a:pt x="87270" y="3403"/>
                    </a:cubicBezTo>
                    <a:cubicBezTo>
                      <a:pt x="87752" y="2432"/>
                      <a:pt x="86898" y="1074"/>
                      <a:pt x="85728" y="1074"/>
                    </a:cubicBezTo>
                    <a:cubicBezTo>
                      <a:pt x="85484" y="1074"/>
                      <a:pt x="85226" y="1133"/>
                      <a:pt x="84964" y="1267"/>
                    </a:cubicBezTo>
                    <a:cubicBezTo>
                      <a:pt x="84924" y="1286"/>
                      <a:pt x="84879" y="1298"/>
                      <a:pt x="84837" y="1316"/>
                    </a:cubicBezTo>
                    <a:cubicBezTo>
                      <a:pt x="84725" y="1269"/>
                      <a:pt x="84605" y="1234"/>
                      <a:pt x="84486" y="1212"/>
                    </a:cubicBezTo>
                    <a:cubicBezTo>
                      <a:pt x="82657" y="868"/>
                      <a:pt x="80851" y="587"/>
                      <a:pt x="79024" y="587"/>
                    </a:cubicBezTo>
                    <a:cubicBezTo>
                      <a:pt x="78195" y="587"/>
                      <a:pt x="77362" y="645"/>
                      <a:pt x="76521" y="781"/>
                    </a:cubicBezTo>
                    <a:cubicBezTo>
                      <a:pt x="76090" y="852"/>
                      <a:pt x="75796" y="1047"/>
                      <a:pt x="75607" y="1305"/>
                    </a:cubicBezTo>
                    <a:cubicBezTo>
                      <a:pt x="74275" y="1331"/>
                      <a:pt x="72943" y="1368"/>
                      <a:pt x="71614" y="1413"/>
                    </a:cubicBezTo>
                    <a:cubicBezTo>
                      <a:pt x="71375" y="1259"/>
                      <a:pt x="71100" y="1170"/>
                      <a:pt x="70814" y="1155"/>
                    </a:cubicBezTo>
                    <a:cubicBezTo>
                      <a:pt x="70099" y="1111"/>
                      <a:pt x="69384" y="1095"/>
                      <a:pt x="68669" y="1095"/>
                    </a:cubicBezTo>
                    <a:cubicBezTo>
                      <a:pt x="66514" y="1095"/>
                      <a:pt x="64360" y="1245"/>
                      <a:pt x="62202" y="1264"/>
                    </a:cubicBezTo>
                    <a:cubicBezTo>
                      <a:pt x="61752" y="1267"/>
                      <a:pt x="61404" y="1426"/>
                      <a:pt x="61150" y="1665"/>
                    </a:cubicBezTo>
                    <a:cubicBezTo>
                      <a:pt x="59779" y="1605"/>
                      <a:pt x="58408" y="1549"/>
                      <a:pt x="57035" y="1478"/>
                    </a:cubicBezTo>
                    <a:cubicBezTo>
                      <a:pt x="57003" y="1477"/>
                      <a:pt x="56971" y="1476"/>
                      <a:pt x="56940" y="1476"/>
                    </a:cubicBezTo>
                    <a:cubicBezTo>
                      <a:pt x="56499" y="1476"/>
                      <a:pt x="56163" y="1634"/>
                      <a:pt x="55920" y="1875"/>
                    </a:cubicBezTo>
                    <a:cubicBezTo>
                      <a:pt x="55398" y="1757"/>
                      <a:pt x="54875" y="1638"/>
                      <a:pt x="54350" y="1516"/>
                    </a:cubicBezTo>
                    <a:cubicBezTo>
                      <a:pt x="53538" y="1328"/>
                      <a:pt x="52241" y="741"/>
                      <a:pt x="51171" y="741"/>
                    </a:cubicBezTo>
                    <a:cubicBezTo>
                      <a:pt x="50762" y="741"/>
                      <a:pt x="50387" y="826"/>
                      <a:pt x="50085" y="1053"/>
                    </a:cubicBezTo>
                    <a:cubicBezTo>
                      <a:pt x="50068" y="1053"/>
                      <a:pt x="50056" y="1047"/>
                      <a:pt x="50038" y="1047"/>
                    </a:cubicBezTo>
                    <a:lnTo>
                      <a:pt x="49500" y="1047"/>
                    </a:lnTo>
                    <a:cubicBezTo>
                      <a:pt x="49287" y="1047"/>
                      <a:pt x="49076" y="1087"/>
                      <a:pt x="48877" y="1167"/>
                    </a:cubicBezTo>
                    <a:cubicBezTo>
                      <a:pt x="45036" y="2055"/>
                      <a:pt x="41021" y="1645"/>
                      <a:pt x="37121" y="2181"/>
                    </a:cubicBezTo>
                    <a:cubicBezTo>
                      <a:pt x="36586" y="2256"/>
                      <a:pt x="36254" y="2524"/>
                      <a:pt x="36086" y="2872"/>
                    </a:cubicBezTo>
                    <a:cubicBezTo>
                      <a:pt x="29596" y="2849"/>
                      <a:pt x="23110" y="2706"/>
                      <a:pt x="16624" y="2534"/>
                    </a:cubicBezTo>
                    <a:cubicBezTo>
                      <a:pt x="17228" y="1674"/>
                      <a:pt x="17107" y="346"/>
                      <a:pt x="15805" y="137"/>
                    </a:cubicBezTo>
                    <a:cubicBezTo>
                      <a:pt x="15218" y="41"/>
                      <a:pt x="14655" y="0"/>
                      <a:pt x="14098" y="0"/>
                    </a:cubicBezTo>
                    <a:close/>
                  </a:path>
                </a:pathLst>
              </a:custGeom>
              <a:solidFill>
                <a:srgbClr val="FED58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83;p45">
                <a:extLst>
                  <a:ext uri="{FF2B5EF4-FFF2-40B4-BE49-F238E27FC236}">
                    <a16:creationId xmlns:a16="http://schemas.microsoft.com/office/drawing/2014/main" id="{C7E0BB0F-3D71-715C-ACBB-DFF0BA645F6A}"/>
                  </a:ext>
                </a:extLst>
              </p:cNvPr>
              <p:cNvSpPr/>
              <p:nvPr/>
            </p:nvSpPr>
            <p:spPr>
              <a:xfrm>
                <a:off x="2823504" y="3611298"/>
                <a:ext cx="1069120" cy="747751"/>
              </a:xfrm>
              <a:custGeom>
                <a:avLst/>
                <a:gdLst/>
                <a:ahLst/>
                <a:cxnLst/>
                <a:rect l="l" t="t" r="r" b="b"/>
                <a:pathLst>
                  <a:path w="77151" h="53960" extrusionOk="0">
                    <a:moveTo>
                      <a:pt x="76197" y="0"/>
                    </a:moveTo>
                    <a:cubicBezTo>
                      <a:pt x="76116" y="0"/>
                      <a:pt x="76031" y="17"/>
                      <a:pt x="75944" y="53"/>
                    </a:cubicBezTo>
                    <a:cubicBezTo>
                      <a:pt x="75868" y="86"/>
                      <a:pt x="75806" y="129"/>
                      <a:pt x="75735" y="165"/>
                    </a:cubicBezTo>
                    <a:cubicBezTo>
                      <a:pt x="75732" y="165"/>
                      <a:pt x="75729" y="165"/>
                      <a:pt x="75726" y="165"/>
                    </a:cubicBezTo>
                    <a:cubicBezTo>
                      <a:pt x="75500" y="165"/>
                      <a:pt x="75279" y="229"/>
                      <a:pt x="75086" y="347"/>
                    </a:cubicBezTo>
                    <a:lnTo>
                      <a:pt x="71959" y="347"/>
                    </a:lnTo>
                    <a:cubicBezTo>
                      <a:pt x="71955" y="347"/>
                      <a:pt x="71951" y="347"/>
                      <a:pt x="71947" y="347"/>
                    </a:cubicBezTo>
                    <a:cubicBezTo>
                      <a:pt x="71839" y="347"/>
                      <a:pt x="71732" y="369"/>
                      <a:pt x="71632" y="411"/>
                    </a:cubicBezTo>
                    <a:cubicBezTo>
                      <a:pt x="71594" y="427"/>
                      <a:pt x="71568" y="454"/>
                      <a:pt x="71534" y="475"/>
                    </a:cubicBezTo>
                    <a:cubicBezTo>
                      <a:pt x="71492" y="501"/>
                      <a:pt x="71447" y="522"/>
                      <a:pt x="71412" y="555"/>
                    </a:cubicBezTo>
                    <a:cubicBezTo>
                      <a:pt x="71028" y="454"/>
                      <a:pt x="70634" y="404"/>
                      <a:pt x="70239" y="402"/>
                    </a:cubicBezTo>
                    <a:cubicBezTo>
                      <a:pt x="69268" y="402"/>
                      <a:pt x="68298" y="394"/>
                      <a:pt x="67332" y="295"/>
                    </a:cubicBezTo>
                    <a:cubicBezTo>
                      <a:pt x="67240" y="286"/>
                      <a:pt x="67147" y="281"/>
                      <a:pt x="67053" y="281"/>
                    </a:cubicBezTo>
                    <a:cubicBezTo>
                      <a:pt x="66668" y="281"/>
                      <a:pt x="66271" y="358"/>
                      <a:pt x="65885" y="489"/>
                    </a:cubicBezTo>
                    <a:cubicBezTo>
                      <a:pt x="64084" y="320"/>
                      <a:pt x="62259" y="264"/>
                      <a:pt x="60426" y="264"/>
                    </a:cubicBezTo>
                    <a:cubicBezTo>
                      <a:pt x="56770" y="264"/>
                      <a:pt x="53083" y="487"/>
                      <a:pt x="49491" y="487"/>
                    </a:cubicBezTo>
                    <a:cubicBezTo>
                      <a:pt x="49304" y="487"/>
                      <a:pt x="49116" y="487"/>
                      <a:pt x="48930" y="486"/>
                    </a:cubicBezTo>
                    <a:cubicBezTo>
                      <a:pt x="46959" y="471"/>
                      <a:pt x="44988" y="409"/>
                      <a:pt x="43017" y="409"/>
                    </a:cubicBezTo>
                    <a:cubicBezTo>
                      <a:pt x="41976" y="409"/>
                      <a:pt x="40934" y="427"/>
                      <a:pt x="39894" y="477"/>
                    </a:cubicBezTo>
                    <a:cubicBezTo>
                      <a:pt x="37989" y="568"/>
                      <a:pt x="36043" y="793"/>
                      <a:pt x="34114" y="793"/>
                    </a:cubicBezTo>
                    <a:cubicBezTo>
                      <a:pt x="33522" y="793"/>
                      <a:pt x="32932" y="772"/>
                      <a:pt x="32345" y="719"/>
                    </a:cubicBezTo>
                    <a:cubicBezTo>
                      <a:pt x="31673" y="318"/>
                      <a:pt x="30849" y="81"/>
                      <a:pt x="29869" y="81"/>
                    </a:cubicBezTo>
                    <a:lnTo>
                      <a:pt x="29331" y="81"/>
                    </a:lnTo>
                    <a:cubicBezTo>
                      <a:pt x="28907" y="82"/>
                      <a:pt x="28484" y="141"/>
                      <a:pt x="28076" y="255"/>
                    </a:cubicBezTo>
                    <a:cubicBezTo>
                      <a:pt x="27852" y="141"/>
                      <a:pt x="27605" y="80"/>
                      <a:pt x="27353" y="80"/>
                    </a:cubicBezTo>
                    <a:cubicBezTo>
                      <a:pt x="27346" y="80"/>
                      <a:pt x="27339" y="80"/>
                      <a:pt x="27331" y="81"/>
                    </a:cubicBezTo>
                    <a:lnTo>
                      <a:pt x="2849" y="81"/>
                    </a:lnTo>
                    <a:cubicBezTo>
                      <a:pt x="2794" y="81"/>
                      <a:pt x="2747" y="91"/>
                      <a:pt x="2695" y="94"/>
                    </a:cubicBezTo>
                    <a:cubicBezTo>
                      <a:pt x="2560" y="74"/>
                      <a:pt x="2424" y="64"/>
                      <a:pt x="2286" y="64"/>
                    </a:cubicBezTo>
                    <a:cubicBezTo>
                      <a:pt x="1855" y="64"/>
                      <a:pt x="1413" y="168"/>
                      <a:pt x="957" y="408"/>
                    </a:cubicBezTo>
                    <a:cubicBezTo>
                      <a:pt x="95" y="865"/>
                      <a:pt x="0" y="1715"/>
                      <a:pt x="327" y="2391"/>
                    </a:cubicBezTo>
                    <a:cubicBezTo>
                      <a:pt x="50" y="2971"/>
                      <a:pt x="152" y="3672"/>
                      <a:pt x="587" y="4178"/>
                    </a:cubicBezTo>
                    <a:cubicBezTo>
                      <a:pt x="601" y="6087"/>
                      <a:pt x="104" y="7965"/>
                      <a:pt x="265" y="9876"/>
                    </a:cubicBezTo>
                    <a:cubicBezTo>
                      <a:pt x="343" y="10790"/>
                      <a:pt x="943" y="11440"/>
                      <a:pt x="1880" y="11490"/>
                    </a:cubicBezTo>
                    <a:cubicBezTo>
                      <a:pt x="1932" y="11493"/>
                      <a:pt x="1983" y="11494"/>
                      <a:pt x="2034" y="11494"/>
                    </a:cubicBezTo>
                    <a:cubicBezTo>
                      <a:pt x="2178" y="11494"/>
                      <a:pt x="2318" y="11484"/>
                      <a:pt x="2458" y="11478"/>
                    </a:cubicBezTo>
                    <a:cubicBezTo>
                      <a:pt x="2514" y="11647"/>
                      <a:pt x="2612" y="11798"/>
                      <a:pt x="2746" y="11917"/>
                    </a:cubicBezTo>
                    <a:cubicBezTo>
                      <a:pt x="4058" y="13053"/>
                      <a:pt x="5013" y="15125"/>
                      <a:pt x="4587" y="16875"/>
                    </a:cubicBezTo>
                    <a:cubicBezTo>
                      <a:pt x="4461" y="17394"/>
                      <a:pt x="4655" y="17805"/>
                      <a:pt x="4973" y="18069"/>
                    </a:cubicBezTo>
                    <a:cubicBezTo>
                      <a:pt x="4918" y="18639"/>
                      <a:pt x="5328" y="19153"/>
                      <a:pt x="5865" y="19333"/>
                    </a:cubicBezTo>
                    <a:cubicBezTo>
                      <a:pt x="6192" y="19444"/>
                      <a:pt x="6538" y="19489"/>
                      <a:pt x="6894" y="19489"/>
                    </a:cubicBezTo>
                    <a:cubicBezTo>
                      <a:pt x="7274" y="19489"/>
                      <a:pt x="7665" y="19438"/>
                      <a:pt x="8058" y="19361"/>
                    </a:cubicBezTo>
                    <a:cubicBezTo>
                      <a:pt x="8119" y="19375"/>
                      <a:pt x="8182" y="19382"/>
                      <a:pt x="8245" y="19382"/>
                    </a:cubicBezTo>
                    <a:cubicBezTo>
                      <a:pt x="8277" y="19382"/>
                      <a:pt x="8309" y="19380"/>
                      <a:pt x="8340" y="19376"/>
                    </a:cubicBezTo>
                    <a:cubicBezTo>
                      <a:pt x="9268" y="19259"/>
                      <a:pt x="10201" y="19153"/>
                      <a:pt x="11106" y="18909"/>
                    </a:cubicBezTo>
                    <a:cubicBezTo>
                      <a:pt x="11707" y="19106"/>
                      <a:pt x="12325" y="19238"/>
                      <a:pt x="12979" y="19342"/>
                    </a:cubicBezTo>
                    <a:cubicBezTo>
                      <a:pt x="13057" y="19586"/>
                      <a:pt x="13232" y="19809"/>
                      <a:pt x="13542" y="19963"/>
                    </a:cubicBezTo>
                    <a:cubicBezTo>
                      <a:pt x="17328" y="21852"/>
                      <a:pt x="17381" y="29429"/>
                      <a:pt x="17141" y="33020"/>
                    </a:cubicBezTo>
                    <a:cubicBezTo>
                      <a:pt x="17111" y="33458"/>
                      <a:pt x="17285" y="33768"/>
                      <a:pt x="17546" y="33959"/>
                    </a:cubicBezTo>
                    <a:cubicBezTo>
                      <a:pt x="17518" y="34076"/>
                      <a:pt x="17529" y="34199"/>
                      <a:pt x="17574" y="34312"/>
                    </a:cubicBezTo>
                    <a:cubicBezTo>
                      <a:pt x="17740" y="34708"/>
                      <a:pt x="17861" y="35113"/>
                      <a:pt x="17963" y="35525"/>
                    </a:cubicBezTo>
                    <a:cubicBezTo>
                      <a:pt x="17797" y="35728"/>
                      <a:pt x="17733" y="35994"/>
                      <a:pt x="17788" y="36249"/>
                    </a:cubicBezTo>
                    <a:cubicBezTo>
                      <a:pt x="17845" y="36517"/>
                      <a:pt x="17923" y="36780"/>
                      <a:pt x="17999" y="37043"/>
                    </a:cubicBezTo>
                    <a:cubicBezTo>
                      <a:pt x="17960" y="37244"/>
                      <a:pt x="17975" y="37454"/>
                      <a:pt x="18046" y="37647"/>
                    </a:cubicBezTo>
                    <a:cubicBezTo>
                      <a:pt x="18389" y="38641"/>
                      <a:pt x="18775" y="39695"/>
                      <a:pt x="19093" y="40777"/>
                    </a:cubicBezTo>
                    <a:cubicBezTo>
                      <a:pt x="19029" y="40926"/>
                      <a:pt x="19012" y="41104"/>
                      <a:pt x="19081" y="41309"/>
                    </a:cubicBezTo>
                    <a:cubicBezTo>
                      <a:pt x="19308" y="42001"/>
                      <a:pt x="19518" y="42688"/>
                      <a:pt x="19672" y="43384"/>
                    </a:cubicBezTo>
                    <a:cubicBezTo>
                      <a:pt x="19706" y="43656"/>
                      <a:pt x="19732" y="43924"/>
                      <a:pt x="19746" y="44196"/>
                    </a:cubicBezTo>
                    <a:cubicBezTo>
                      <a:pt x="19627" y="44383"/>
                      <a:pt x="19583" y="44618"/>
                      <a:pt x="19618" y="44861"/>
                    </a:cubicBezTo>
                    <a:cubicBezTo>
                      <a:pt x="19653" y="45093"/>
                      <a:pt x="19680" y="45325"/>
                      <a:pt x="19710" y="45558"/>
                    </a:cubicBezTo>
                    <a:cubicBezTo>
                      <a:pt x="19694" y="45686"/>
                      <a:pt x="19680" y="45813"/>
                      <a:pt x="19660" y="45939"/>
                    </a:cubicBezTo>
                    <a:cubicBezTo>
                      <a:pt x="19611" y="46220"/>
                      <a:pt x="19661" y="46509"/>
                      <a:pt x="19801" y="46756"/>
                    </a:cubicBezTo>
                    <a:cubicBezTo>
                      <a:pt x="19801" y="46770"/>
                      <a:pt x="19805" y="46784"/>
                      <a:pt x="19805" y="46799"/>
                    </a:cubicBezTo>
                    <a:cubicBezTo>
                      <a:pt x="19807" y="47012"/>
                      <a:pt x="19878" y="47180"/>
                      <a:pt x="19987" y="47305"/>
                    </a:cubicBezTo>
                    <a:cubicBezTo>
                      <a:pt x="19718" y="48321"/>
                      <a:pt x="19159" y="49252"/>
                      <a:pt x="18661" y="50210"/>
                    </a:cubicBezTo>
                    <a:cubicBezTo>
                      <a:pt x="18081" y="51096"/>
                      <a:pt x="17387" y="51868"/>
                      <a:pt x="16597" y="52579"/>
                    </a:cubicBezTo>
                    <a:cubicBezTo>
                      <a:pt x="16062" y="53061"/>
                      <a:pt x="16490" y="53959"/>
                      <a:pt x="17167" y="53959"/>
                    </a:cubicBezTo>
                    <a:cubicBezTo>
                      <a:pt x="17858" y="53959"/>
                      <a:pt x="18529" y="53924"/>
                      <a:pt x="19211" y="53822"/>
                    </a:cubicBezTo>
                    <a:cubicBezTo>
                      <a:pt x="19353" y="53800"/>
                      <a:pt x="19471" y="53725"/>
                      <a:pt x="19564" y="53625"/>
                    </a:cubicBezTo>
                    <a:cubicBezTo>
                      <a:pt x="20206" y="53799"/>
                      <a:pt x="20843" y="53857"/>
                      <a:pt x="21493" y="53857"/>
                    </a:cubicBezTo>
                    <a:cubicBezTo>
                      <a:pt x="22251" y="53857"/>
                      <a:pt x="23025" y="53778"/>
                      <a:pt x="23842" y="53715"/>
                    </a:cubicBezTo>
                    <a:cubicBezTo>
                      <a:pt x="24094" y="53699"/>
                      <a:pt x="24337" y="53606"/>
                      <a:pt x="24534" y="53447"/>
                    </a:cubicBezTo>
                    <a:cubicBezTo>
                      <a:pt x="25034" y="53608"/>
                      <a:pt x="25558" y="53689"/>
                      <a:pt x="26084" y="53689"/>
                    </a:cubicBezTo>
                    <a:cubicBezTo>
                      <a:pt x="26090" y="53689"/>
                      <a:pt x="26095" y="53689"/>
                      <a:pt x="26101" y="53689"/>
                    </a:cubicBezTo>
                    <a:lnTo>
                      <a:pt x="57642" y="53689"/>
                    </a:lnTo>
                    <a:cubicBezTo>
                      <a:pt x="57648" y="53689"/>
                      <a:pt x="57654" y="53689"/>
                      <a:pt x="57661" y="53689"/>
                    </a:cubicBezTo>
                    <a:cubicBezTo>
                      <a:pt x="58125" y="53689"/>
                      <a:pt x="58588" y="53625"/>
                      <a:pt x="59036" y="53502"/>
                    </a:cubicBezTo>
                    <a:cubicBezTo>
                      <a:pt x="59334" y="53579"/>
                      <a:pt x="59650" y="53615"/>
                      <a:pt x="59973" y="53615"/>
                    </a:cubicBezTo>
                    <a:cubicBezTo>
                      <a:pt x="60804" y="53615"/>
                      <a:pt x="61682" y="53374"/>
                      <a:pt x="62437" y="52955"/>
                    </a:cubicBezTo>
                    <a:cubicBezTo>
                      <a:pt x="62629" y="52986"/>
                      <a:pt x="62823" y="53016"/>
                      <a:pt x="63026" y="53043"/>
                    </a:cubicBezTo>
                    <a:cubicBezTo>
                      <a:pt x="63680" y="53130"/>
                      <a:pt x="64339" y="53189"/>
                      <a:pt x="64997" y="53253"/>
                    </a:cubicBezTo>
                    <a:cubicBezTo>
                      <a:pt x="65053" y="53258"/>
                      <a:pt x="65144" y="53268"/>
                      <a:pt x="65241" y="53280"/>
                    </a:cubicBezTo>
                    <a:cubicBezTo>
                      <a:pt x="65584" y="53343"/>
                      <a:pt x="65923" y="53421"/>
                      <a:pt x="66257" y="53516"/>
                    </a:cubicBezTo>
                    <a:cubicBezTo>
                      <a:pt x="66667" y="53632"/>
                      <a:pt x="67082" y="53687"/>
                      <a:pt x="67495" y="53687"/>
                    </a:cubicBezTo>
                    <a:cubicBezTo>
                      <a:pt x="68236" y="53687"/>
                      <a:pt x="68967" y="53510"/>
                      <a:pt x="69631" y="53190"/>
                    </a:cubicBezTo>
                    <a:cubicBezTo>
                      <a:pt x="70133" y="53340"/>
                      <a:pt x="70660" y="53415"/>
                      <a:pt x="71186" y="53415"/>
                    </a:cubicBezTo>
                    <a:cubicBezTo>
                      <a:pt x="71772" y="53415"/>
                      <a:pt x="72357" y="53323"/>
                      <a:pt x="72910" y="53140"/>
                    </a:cubicBezTo>
                    <a:cubicBezTo>
                      <a:pt x="73081" y="53234"/>
                      <a:pt x="73272" y="53284"/>
                      <a:pt x="73467" y="53286"/>
                    </a:cubicBezTo>
                    <a:cubicBezTo>
                      <a:pt x="73715" y="53286"/>
                      <a:pt x="73964" y="53287"/>
                      <a:pt x="74212" y="53296"/>
                    </a:cubicBezTo>
                    <a:cubicBezTo>
                      <a:pt x="74336" y="53301"/>
                      <a:pt x="74461" y="53310"/>
                      <a:pt x="74585" y="53320"/>
                    </a:cubicBezTo>
                    <a:cubicBezTo>
                      <a:pt x="74613" y="53324"/>
                      <a:pt x="74625" y="53324"/>
                      <a:pt x="74643" y="53325"/>
                    </a:cubicBezTo>
                    <a:cubicBezTo>
                      <a:pt x="74662" y="53331"/>
                      <a:pt x="74693" y="53338"/>
                      <a:pt x="74759" y="53350"/>
                    </a:cubicBezTo>
                    <a:cubicBezTo>
                      <a:pt x="74836" y="53362"/>
                      <a:pt x="74915" y="53369"/>
                      <a:pt x="74993" y="53369"/>
                    </a:cubicBezTo>
                    <a:cubicBezTo>
                      <a:pt x="75033" y="53369"/>
                      <a:pt x="75073" y="53367"/>
                      <a:pt x="75113" y="53364"/>
                    </a:cubicBezTo>
                    <a:cubicBezTo>
                      <a:pt x="75327" y="53522"/>
                      <a:pt x="75584" y="53602"/>
                      <a:pt x="75841" y="53602"/>
                    </a:cubicBezTo>
                    <a:cubicBezTo>
                      <a:pt x="76150" y="53602"/>
                      <a:pt x="76459" y="53486"/>
                      <a:pt x="76692" y="53254"/>
                    </a:cubicBezTo>
                    <a:cubicBezTo>
                      <a:pt x="77102" y="52844"/>
                      <a:pt x="77151" y="52195"/>
                      <a:pt x="76844" y="51726"/>
                    </a:cubicBezTo>
                    <a:cubicBezTo>
                      <a:pt x="76839" y="51716"/>
                      <a:pt x="76838" y="51702"/>
                      <a:pt x="76832" y="51691"/>
                    </a:cubicBezTo>
                    <a:lnTo>
                      <a:pt x="76832" y="15253"/>
                    </a:lnTo>
                    <a:cubicBezTo>
                      <a:pt x="76909" y="15049"/>
                      <a:pt x="76931" y="14829"/>
                      <a:pt x="76896" y="14613"/>
                    </a:cubicBezTo>
                    <a:cubicBezTo>
                      <a:pt x="76869" y="14436"/>
                      <a:pt x="76853" y="14258"/>
                      <a:pt x="76832" y="14079"/>
                    </a:cubicBezTo>
                    <a:lnTo>
                      <a:pt x="76832" y="12566"/>
                    </a:lnTo>
                    <a:cubicBezTo>
                      <a:pt x="76834" y="12367"/>
                      <a:pt x="76786" y="12172"/>
                      <a:pt x="76694" y="11997"/>
                    </a:cubicBezTo>
                    <a:cubicBezTo>
                      <a:pt x="76654" y="10321"/>
                      <a:pt x="76732" y="8637"/>
                      <a:pt x="76616" y="6968"/>
                    </a:cubicBezTo>
                    <a:cubicBezTo>
                      <a:pt x="76602" y="6731"/>
                      <a:pt x="76521" y="6504"/>
                      <a:pt x="76381" y="6314"/>
                    </a:cubicBezTo>
                    <a:cubicBezTo>
                      <a:pt x="76410" y="5814"/>
                      <a:pt x="76452" y="5313"/>
                      <a:pt x="76509" y="4815"/>
                    </a:cubicBezTo>
                    <a:cubicBezTo>
                      <a:pt x="76533" y="4630"/>
                      <a:pt x="76510" y="4443"/>
                      <a:pt x="76445" y="4268"/>
                    </a:cubicBezTo>
                    <a:cubicBezTo>
                      <a:pt x="76478" y="4230"/>
                      <a:pt x="76507" y="4190"/>
                      <a:pt x="76533" y="4147"/>
                    </a:cubicBezTo>
                    <a:cubicBezTo>
                      <a:pt x="76962" y="3311"/>
                      <a:pt x="77066" y="2417"/>
                      <a:pt x="76921" y="1517"/>
                    </a:cubicBezTo>
                    <a:cubicBezTo>
                      <a:pt x="76938" y="1384"/>
                      <a:pt x="76933" y="1247"/>
                      <a:pt x="76907" y="1116"/>
                    </a:cubicBezTo>
                    <a:cubicBezTo>
                      <a:pt x="77077" y="640"/>
                      <a:pt x="76704" y="0"/>
                      <a:pt x="76197" y="0"/>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84;p45">
                <a:extLst>
                  <a:ext uri="{FF2B5EF4-FFF2-40B4-BE49-F238E27FC236}">
                    <a16:creationId xmlns:a16="http://schemas.microsoft.com/office/drawing/2014/main" id="{5CB4FC41-74DE-266D-607B-B392ED32A207}"/>
                  </a:ext>
                </a:extLst>
              </p:cNvPr>
              <p:cNvSpPr/>
              <p:nvPr/>
            </p:nvSpPr>
            <p:spPr>
              <a:xfrm>
                <a:off x="2718672" y="3497140"/>
                <a:ext cx="1235036" cy="125438"/>
              </a:xfrm>
              <a:custGeom>
                <a:avLst/>
                <a:gdLst/>
                <a:ahLst/>
                <a:cxnLst/>
                <a:rect l="l" t="t" r="r" b="b"/>
                <a:pathLst>
                  <a:path w="89124" h="9052" extrusionOk="0">
                    <a:moveTo>
                      <a:pt x="15216" y="1"/>
                    </a:moveTo>
                    <a:cubicBezTo>
                      <a:pt x="15212" y="1"/>
                      <a:pt x="15208" y="1"/>
                      <a:pt x="15204" y="1"/>
                    </a:cubicBezTo>
                    <a:cubicBezTo>
                      <a:pt x="11768" y="84"/>
                      <a:pt x="8332" y="146"/>
                      <a:pt x="4894" y="228"/>
                    </a:cubicBezTo>
                    <a:cubicBezTo>
                      <a:pt x="4866" y="228"/>
                      <a:pt x="4837" y="229"/>
                      <a:pt x="4808" y="229"/>
                    </a:cubicBezTo>
                    <a:cubicBezTo>
                      <a:pt x="4240" y="229"/>
                      <a:pt x="3465" y="108"/>
                      <a:pt x="2748" y="108"/>
                    </a:cubicBezTo>
                    <a:cubicBezTo>
                      <a:pt x="1782" y="108"/>
                      <a:pt x="920" y="326"/>
                      <a:pt x="802" y="1349"/>
                    </a:cubicBezTo>
                    <a:cubicBezTo>
                      <a:pt x="655" y="2608"/>
                      <a:pt x="0" y="8064"/>
                      <a:pt x="1953" y="8312"/>
                    </a:cubicBezTo>
                    <a:cubicBezTo>
                      <a:pt x="5326" y="8737"/>
                      <a:pt x="8791" y="8803"/>
                      <a:pt x="12246" y="8803"/>
                    </a:cubicBezTo>
                    <a:cubicBezTo>
                      <a:pt x="13815" y="8803"/>
                      <a:pt x="15381" y="8789"/>
                      <a:pt x="16936" y="8789"/>
                    </a:cubicBezTo>
                    <a:cubicBezTo>
                      <a:pt x="17714" y="8789"/>
                      <a:pt x="18489" y="8793"/>
                      <a:pt x="19260" y="8803"/>
                    </a:cubicBezTo>
                    <a:cubicBezTo>
                      <a:pt x="30019" y="8946"/>
                      <a:pt x="40785" y="9052"/>
                      <a:pt x="51551" y="9052"/>
                    </a:cubicBezTo>
                    <a:cubicBezTo>
                      <a:pt x="60403" y="9052"/>
                      <a:pt x="69255" y="8980"/>
                      <a:pt x="78102" y="8798"/>
                    </a:cubicBezTo>
                    <a:cubicBezTo>
                      <a:pt x="80437" y="8750"/>
                      <a:pt x="82788" y="8731"/>
                      <a:pt x="85116" y="8526"/>
                    </a:cubicBezTo>
                    <a:cubicBezTo>
                      <a:pt x="87602" y="8310"/>
                      <a:pt x="89123" y="4685"/>
                      <a:pt x="88090" y="2520"/>
                    </a:cubicBezTo>
                    <a:cubicBezTo>
                      <a:pt x="87446" y="1169"/>
                      <a:pt x="86703" y="1090"/>
                      <a:pt x="85317" y="984"/>
                    </a:cubicBezTo>
                    <a:cubicBezTo>
                      <a:pt x="84215" y="902"/>
                      <a:pt x="83107" y="874"/>
                      <a:pt x="81997" y="874"/>
                    </a:cubicBezTo>
                    <a:cubicBezTo>
                      <a:pt x="80500" y="874"/>
                      <a:pt x="79002" y="924"/>
                      <a:pt x="77515" y="955"/>
                    </a:cubicBezTo>
                    <a:cubicBezTo>
                      <a:pt x="71035" y="1085"/>
                      <a:pt x="64558" y="1436"/>
                      <a:pt x="58075" y="1453"/>
                    </a:cubicBezTo>
                    <a:cubicBezTo>
                      <a:pt x="57556" y="1455"/>
                      <a:pt x="57554" y="2262"/>
                      <a:pt x="58073" y="2262"/>
                    </a:cubicBezTo>
                    <a:cubicBezTo>
                      <a:pt x="58074" y="2262"/>
                      <a:pt x="58075" y="2262"/>
                      <a:pt x="58075" y="2262"/>
                    </a:cubicBezTo>
                    <a:cubicBezTo>
                      <a:pt x="64305" y="2244"/>
                      <a:pt x="70530" y="1929"/>
                      <a:pt x="76757" y="1779"/>
                    </a:cubicBezTo>
                    <a:cubicBezTo>
                      <a:pt x="78365" y="1740"/>
                      <a:pt x="79975" y="1705"/>
                      <a:pt x="81584" y="1705"/>
                    </a:cubicBezTo>
                    <a:cubicBezTo>
                      <a:pt x="82537" y="1705"/>
                      <a:pt x="83490" y="1717"/>
                      <a:pt x="84442" y="1748"/>
                    </a:cubicBezTo>
                    <a:cubicBezTo>
                      <a:pt x="85190" y="1772"/>
                      <a:pt x="85955" y="1798"/>
                      <a:pt x="86684" y="1971"/>
                    </a:cubicBezTo>
                    <a:cubicBezTo>
                      <a:pt x="88668" y="2440"/>
                      <a:pt x="87084" y="7385"/>
                      <a:pt x="85587" y="7664"/>
                    </a:cubicBezTo>
                    <a:cubicBezTo>
                      <a:pt x="83003" y="8144"/>
                      <a:pt x="80266" y="8268"/>
                      <a:pt x="77511" y="8268"/>
                    </a:cubicBezTo>
                    <a:cubicBezTo>
                      <a:pt x="74541" y="8268"/>
                      <a:pt x="71551" y="8124"/>
                      <a:pt x="68711" y="8124"/>
                    </a:cubicBezTo>
                    <a:cubicBezTo>
                      <a:pt x="68491" y="8124"/>
                      <a:pt x="68271" y="8124"/>
                      <a:pt x="68053" y="8126"/>
                    </a:cubicBezTo>
                    <a:cubicBezTo>
                      <a:pt x="60884" y="8187"/>
                      <a:pt x="53712" y="8224"/>
                      <a:pt x="46539" y="8224"/>
                    </a:cubicBezTo>
                    <a:cubicBezTo>
                      <a:pt x="34120" y="8224"/>
                      <a:pt x="21699" y="8113"/>
                      <a:pt x="9289" y="7820"/>
                    </a:cubicBezTo>
                    <a:cubicBezTo>
                      <a:pt x="6881" y="7763"/>
                      <a:pt x="4366" y="7855"/>
                      <a:pt x="1976" y="7505"/>
                    </a:cubicBezTo>
                    <a:cubicBezTo>
                      <a:pt x="1532" y="7441"/>
                      <a:pt x="788" y="1152"/>
                      <a:pt x="2413" y="1104"/>
                    </a:cubicBezTo>
                    <a:cubicBezTo>
                      <a:pt x="6677" y="974"/>
                      <a:pt x="10941" y="913"/>
                      <a:pt x="15204" y="808"/>
                    </a:cubicBezTo>
                    <a:cubicBezTo>
                      <a:pt x="15720" y="796"/>
                      <a:pt x="15725" y="1"/>
                      <a:pt x="15216"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85;p45">
                <a:extLst>
                  <a:ext uri="{FF2B5EF4-FFF2-40B4-BE49-F238E27FC236}">
                    <a16:creationId xmlns:a16="http://schemas.microsoft.com/office/drawing/2014/main" id="{47EFC0A2-1C61-09A7-CFC8-5CCFAD5951F3}"/>
                  </a:ext>
                </a:extLst>
              </p:cNvPr>
              <p:cNvSpPr/>
              <p:nvPr/>
            </p:nvSpPr>
            <p:spPr>
              <a:xfrm>
                <a:off x="2820095" y="3613321"/>
                <a:ext cx="11183" cy="159999"/>
              </a:xfrm>
              <a:custGeom>
                <a:avLst/>
                <a:gdLst/>
                <a:ahLst/>
                <a:cxnLst/>
                <a:rect l="l" t="t" r="r" b="b"/>
                <a:pathLst>
                  <a:path w="807" h="11546" extrusionOk="0">
                    <a:moveTo>
                      <a:pt x="404" y="1"/>
                    </a:moveTo>
                    <a:cubicBezTo>
                      <a:pt x="202" y="1"/>
                      <a:pt x="0" y="131"/>
                      <a:pt x="0" y="392"/>
                    </a:cubicBezTo>
                    <a:lnTo>
                      <a:pt x="0" y="11155"/>
                    </a:lnTo>
                    <a:cubicBezTo>
                      <a:pt x="0" y="11416"/>
                      <a:pt x="202" y="11546"/>
                      <a:pt x="404" y="11546"/>
                    </a:cubicBezTo>
                    <a:cubicBezTo>
                      <a:pt x="605" y="11546"/>
                      <a:pt x="807" y="11416"/>
                      <a:pt x="807" y="11155"/>
                    </a:cubicBezTo>
                    <a:lnTo>
                      <a:pt x="807" y="392"/>
                    </a:lnTo>
                    <a:cubicBezTo>
                      <a:pt x="807" y="131"/>
                      <a:pt x="605" y="1"/>
                      <a:pt x="40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86;p45">
                <a:extLst>
                  <a:ext uri="{FF2B5EF4-FFF2-40B4-BE49-F238E27FC236}">
                    <a16:creationId xmlns:a16="http://schemas.microsoft.com/office/drawing/2014/main" id="{EF063B5B-36FB-9795-560E-6D8B86E9C002}"/>
                  </a:ext>
                </a:extLst>
              </p:cNvPr>
              <p:cNvSpPr/>
              <p:nvPr/>
            </p:nvSpPr>
            <p:spPr>
              <a:xfrm>
                <a:off x="3034790" y="4348185"/>
                <a:ext cx="861756" cy="11211"/>
              </a:xfrm>
              <a:custGeom>
                <a:avLst/>
                <a:gdLst/>
                <a:ahLst/>
                <a:cxnLst/>
                <a:rect l="l" t="t" r="r" b="b"/>
                <a:pathLst>
                  <a:path w="62187" h="809" extrusionOk="0">
                    <a:moveTo>
                      <a:pt x="519" y="1"/>
                    </a:moveTo>
                    <a:cubicBezTo>
                      <a:pt x="0" y="1"/>
                      <a:pt x="0" y="809"/>
                      <a:pt x="519" y="809"/>
                    </a:cubicBezTo>
                    <a:lnTo>
                      <a:pt x="61665" y="809"/>
                    </a:lnTo>
                    <a:cubicBezTo>
                      <a:pt x="62186" y="809"/>
                      <a:pt x="62186" y="1"/>
                      <a:pt x="61665"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87;p45">
                <a:extLst>
                  <a:ext uri="{FF2B5EF4-FFF2-40B4-BE49-F238E27FC236}">
                    <a16:creationId xmlns:a16="http://schemas.microsoft.com/office/drawing/2014/main" id="{FA4BA00A-F839-F7F9-BF5E-7367EDA9AE57}"/>
                  </a:ext>
                </a:extLst>
              </p:cNvPr>
              <p:cNvSpPr/>
              <p:nvPr/>
            </p:nvSpPr>
            <p:spPr>
              <a:xfrm>
                <a:off x="3883714" y="3611451"/>
                <a:ext cx="11197" cy="747765"/>
              </a:xfrm>
              <a:custGeom>
                <a:avLst/>
                <a:gdLst/>
                <a:ahLst/>
                <a:cxnLst/>
                <a:rect l="l" t="t" r="r" b="b"/>
                <a:pathLst>
                  <a:path w="808" h="53961" extrusionOk="0">
                    <a:moveTo>
                      <a:pt x="404" y="1"/>
                    </a:moveTo>
                    <a:cubicBezTo>
                      <a:pt x="202" y="1"/>
                      <a:pt x="1" y="131"/>
                      <a:pt x="1" y="391"/>
                    </a:cubicBezTo>
                    <a:lnTo>
                      <a:pt x="1" y="53571"/>
                    </a:lnTo>
                    <a:cubicBezTo>
                      <a:pt x="1" y="53830"/>
                      <a:pt x="202" y="53960"/>
                      <a:pt x="404" y="53960"/>
                    </a:cubicBezTo>
                    <a:cubicBezTo>
                      <a:pt x="606" y="53960"/>
                      <a:pt x="807" y="53830"/>
                      <a:pt x="807" y="53571"/>
                    </a:cubicBezTo>
                    <a:lnTo>
                      <a:pt x="807" y="391"/>
                    </a:lnTo>
                    <a:cubicBezTo>
                      <a:pt x="807" y="131"/>
                      <a:pt x="606" y="1"/>
                      <a:pt x="40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88;p45">
                <a:extLst>
                  <a:ext uri="{FF2B5EF4-FFF2-40B4-BE49-F238E27FC236}">
                    <a16:creationId xmlns:a16="http://schemas.microsoft.com/office/drawing/2014/main" id="{95E10378-0A83-F60D-6391-8E61A2A9E197}"/>
                  </a:ext>
                </a:extLst>
              </p:cNvPr>
              <p:cNvSpPr/>
              <p:nvPr/>
            </p:nvSpPr>
            <p:spPr>
              <a:xfrm>
                <a:off x="3002682" y="3711959"/>
                <a:ext cx="312057" cy="11183"/>
              </a:xfrm>
              <a:custGeom>
                <a:avLst/>
                <a:gdLst/>
                <a:ahLst/>
                <a:cxnLst/>
                <a:rect l="l" t="t" r="r" b="b"/>
                <a:pathLst>
                  <a:path w="22519" h="807" extrusionOk="0">
                    <a:moveTo>
                      <a:pt x="522" y="0"/>
                    </a:moveTo>
                    <a:cubicBezTo>
                      <a:pt x="1" y="0"/>
                      <a:pt x="1" y="807"/>
                      <a:pt x="522" y="807"/>
                    </a:cubicBezTo>
                    <a:lnTo>
                      <a:pt x="21999" y="807"/>
                    </a:lnTo>
                    <a:cubicBezTo>
                      <a:pt x="22518" y="807"/>
                      <a:pt x="22518" y="0"/>
                      <a:pt x="21999"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89;p45">
                <a:extLst>
                  <a:ext uri="{FF2B5EF4-FFF2-40B4-BE49-F238E27FC236}">
                    <a16:creationId xmlns:a16="http://schemas.microsoft.com/office/drawing/2014/main" id="{721E6FD4-A6FF-909C-F639-71D8313A2BC8}"/>
                  </a:ext>
                </a:extLst>
              </p:cNvPr>
              <p:cNvSpPr/>
              <p:nvPr/>
            </p:nvSpPr>
            <p:spPr>
              <a:xfrm>
                <a:off x="3407695" y="3799247"/>
                <a:ext cx="157643" cy="11197"/>
              </a:xfrm>
              <a:custGeom>
                <a:avLst/>
                <a:gdLst/>
                <a:ahLst/>
                <a:cxnLst/>
                <a:rect l="l" t="t" r="r" b="b"/>
                <a:pathLst>
                  <a:path w="11376" h="808" extrusionOk="0">
                    <a:moveTo>
                      <a:pt x="522" y="1"/>
                    </a:moveTo>
                    <a:cubicBezTo>
                      <a:pt x="1" y="1"/>
                      <a:pt x="1" y="807"/>
                      <a:pt x="522" y="807"/>
                    </a:cubicBezTo>
                    <a:lnTo>
                      <a:pt x="10856" y="807"/>
                    </a:lnTo>
                    <a:cubicBezTo>
                      <a:pt x="11376" y="807"/>
                      <a:pt x="11376" y="1"/>
                      <a:pt x="10856"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0;p45">
                <a:extLst>
                  <a:ext uri="{FF2B5EF4-FFF2-40B4-BE49-F238E27FC236}">
                    <a16:creationId xmlns:a16="http://schemas.microsoft.com/office/drawing/2014/main" id="{D989A3FB-176A-1556-5BFA-43D8BCAF5627}"/>
                  </a:ext>
                </a:extLst>
              </p:cNvPr>
              <p:cNvSpPr/>
              <p:nvPr/>
            </p:nvSpPr>
            <p:spPr>
              <a:xfrm>
                <a:off x="3168307" y="3964817"/>
                <a:ext cx="240414" cy="11183"/>
              </a:xfrm>
              <a:custGeom>
                <a:avLst/>
                <a:gdLst/>
                <a:ahLst/>
                <a:cxnLst/>
                <a:rect l="l" t="t" r="r" b="b"/>
                <a:pathLst>
                  <a:path w="17349" h="807" extrusionOk="0">
                    <a:moveTo>
                      <a:pt x="519" y="0"/>
                    </a:moveTo>
                    <a:cubicBezTo>
                      <a:pt x="0" y="0"/>
                      <a:pt x="0" y="807"/>
                      <a:pt x="519" y="807"/>
                    </a:cubicBezTo>
                    <a:lnTo>
                      <a:pt x="16828" y="807"/>
                    </a:lnTo>
                    <a:cubicBezTo>
                      <a:pt x="17349" y="807"/>
                      <a:pt x="17349" y="0"/>
                      <a:pt x="16828"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1;p45">
                <a:extLst>
                  <a:ext uri="{FF2B5EF4-FFF2-40B4-BE49-F238E27FC236}">
                    <a16:creationId xmlns:a16="http://schemas.microsoft.com/office/drawing/2014/main" id="{4AF247F4-1B7E-F42C-B49A-E4948273FF75}"/>
                  </a:ext>
                </a:extLst>
              </p:cNvPr>
              <p:cNvSpPr/>
              <p:nvPr/>
            </p:nvSpPr>
            <p:spPr>
              <a:xfrm>
                <a:off x="3559850" y="4029698"/>
                <a:ext cx="74858" cy="11197"/>
              </a:xfrm>
              <a:custGeom>
                <a:avLst/>
                <a:gdLst/>
                <a:ahLst/>
                <a:cxnLst/>
                <a:rect l="l" t="t" r="r" b="b"/>
                <a:pathLst>
                  <a:path w="5402" h="808" extrusionOk="0">
                    <a:moveTo>
                      <a:pt x="522" y="1"/>
                    </a:moveTo>
                    <a:cubicBezTo>
                      <a:pt x="1" y="1"/>
                      <a:pt x="1" y="807"/>
                      <a:pt x="522" y="807"/>
                    </a:cubicBezTo>
                    <a:lnTo>
                      <a:pt x="4882" y="807"/>
                    </a:lnTo>
                    <a:cubicBezTo>
                      <a:pt x="5402" y="807"/>
                      <a:pt x="5402" y="1"/>
                      <a:pt x="4882"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92;p45">
                <a:extLst>
                  <a:ext uri="{FF2B5EF4-FFF2-40B4-BE49-F238E27FC236}">
                    <a16:creationId xmlns:a16="http://schemas.microsoft.com/office/drawing/2014/main" id="{F634A9DD-A286-586E-1E45-5651DAD03EEE}"/>
                  </a:ext>
                </a:extLst>
              </p:cNvPr>
              <p:cNvSpPr/>
              <p:nvPr/>
            </p:nvSpPr>
            <p:spPr>
              <a:xfrm>
                <a:off x="3315972" y="4237796"/>
                <a:ext cx="372448" cy="11211"/>
              </a:xfrm>
              <a:custGeom>
                <a:avLst/>
                <a:gdLst/>
                <a:ahLst/>
                <a:cxnLst/>
                <a:rect l="l" t="t" r="r" b="b"/>
                <a:pathLst>
                  <a:path w="26877" h="809" extrusionOk="0">
                    <a:moveTo>
                      <a:pt x="521" y="0"/>
                    </a:moveTo>
                    <a:cubicBezTo>
                      <a:pt x="0" y="0"/>
                      <a:pt x="0" y="809"/>
                      <a:pt x="521" y="809"/>
                    </a:cubicBezTo>
                    <a:lnTo>
                      <a:pt x="26357" y="809"/>
                    </a:lnTo>
                    <a:cubicBezTo>
                      <a:pt x="26877" y="809"/>
                      <a:pt x="26877" y="0"/>
                      <a:pt x="26357"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93;p45">
                <a:extLst>
                  <a:ext uri="{FF2B5EF4-FFF2-40B4-BE49-F238E27FC236}">
                    <a16:creationId xmlns:a16="http://schemas.microsoft.com/office/drawing/2014/main" id="{15496C91-9175-634A-8E4E-D42EA592617E}"/>
                  </a:ext>
                </a:extLst>
              </p:cNvPr>
              <p:cNvSpPr/>
              <p:nvPr/>
            </p:nvSpPr>
            <p:spPr>
              <a:xfrm>
                <a:off x="3734413" y="3884263"/>
                <a:ext cx="63634" cy="11183"/>
              </a:xfrm>
              <a:custGeom>
                <a:avLst/>
                <a:gdLst/>
                <a:ahLst/>
                <a:cxnLst/>
                <a:rect l="l" t="t" r="r" b="b"/>
                <a:pathLst>
                  <a:path w="4592" h="807" extrusionOk="0">
                    <a:moveTo>
                      <a:pt x="520" y="0"/>
                    </a:moveTo>
                    <a:cubicBezTo>
                      <a:pt x="1" y="0"/>
                      <a:pt x="1" y="807"/>
                      <a:pt x="520" y="807"/>
                    </a:cubicBezTo>
                    <a:lnTo>
                      <a:pt x="4072" y="807"/>
                    </a:lnTo>
                    <a:cubicBezTo>
                      <a:pt x="4591" y="807"/>
                      <a:pt x="4591" y="0"/>
                      <a:pt x="4072"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94;p45">
                <a:extLst>
                  <a:ext uri="{FF2B5EF4-FFF2-40B4-BE49-F238E27FC236}">
                    <a16:creationId xmlns:a16="http://schemas.microsoft.com/office/drawing/2014/main" id="{DB920B2D-26F8-0921-E376-5DF29874D10B}"/>
                  </a:ext>
                </a:extLst>
              </p:cNvPr>
              <p:cNvSpPr/>
              <p:nvPr/>
            </p:nvSpPr>
            <p:spPr>
              <a:xfrm>
                <a:off x="2932951" y="3907003"/>
                <a:ext cx="136968" cy="431398"/>
              </a:xfrm>
              <a:custGeom>
                <a:avLst/>
                <a:gdLst/>
                <a:ahLst/>
                <a:cxnLst/>
                <a:rect l="l" t="t" r="r" b="b"/>
                <a:pathLst>
                  <a:path w="9884" h="31131" extrusionOk="0">
                    <a:moveTo>
                      <a:pt x="1077" y="0"/>
                    </a:moveTo>
                    <a:cubicBezTo>
                      <a:pt x="272" y="0"/>
                      <a:pt x="1" y="1101"/>
                      <a:pt x="679" y="1505"/>
                    </a:cubicBezTo>
                    <a:cubicBezTo>
                      <a:pt x="1017" y="1705"/>
                      <a:pt x="1360" y="1896"/>
                      <a:pt x="1701" y="2090"/>
                    </a:cubicBezTo>
                    <a:cubicBezTo>
                      <a:pt x="2433" y="3897"/>
                      <a:pt x="3771" y="5486"/>
                      <a:pt x="3859" y="7484"/>
                    </a:cubicBezTo>
                    <a:cubicBezTo>
                      <a:pt x="3878" y="7922"/>
                      <a:pt x="4088" y="8233"/>
                      <a:pt x="4372" y="8425"/>
                    </a:cubicBezTo>
                    <a:cubicBezTo>
                      <a:pt x="4550" y="10518"/>
                      <a:pt x="4965" y="12587"/>
                      <a:pt x="5043" y="14695"/>
                    </a:cubicBezTo>
                    <a:cubicBezTo>
                      <a:pt x="5055" y="15050"/>
                      <a:pt x="5182" y="15318"/>
                      <a:pt x="5367" y="15510"/>
                    </a:cubicBezTo>
                    <a:cubicBezTo>
                      <a:pt x="5398" y="16156"/>
                      <a:pt x="5445" y="16802"/>
                      <a:pt x="5476" y="17449"/>
                    </a:cubicBezTo>
                    <a:cubicBezTo>
                      <a:pt x="5499" y="17972"/>
                      <a:pt x="5509" y="18493"/>
                      <a:pt x="5499" y="19018"/>
                    </a:cubicBezTo>
                    <a:cubicBezTo>
                      <a:pt x="5052" y="20160"/>
                      <a:pt x="5042" y="21453"/>
                      <a:pt x="5338" y="22658"/>
                    </a:cubicBezTo>
                    <a:cubicBezTo>
                      <a:pt x="5303" y="22727"/>
                      <a:pt x="5277" y="22802"/>
                      <a:pt x="5263" y="22879"/>
                    </a:cubicBezTo>
                    <a:cubicBezTo>
                      <a:pt x="5047" y="24041"/>
                      <a:pt x="4931" y="25206"/>
                      <a:pt x="4725" y="26347"/>
                    </a:cubicBezTo>
                    <a:cubicBezTo>
                      <a:pt x="4491" y="26925"/>
                      <a:pt x="4337" y="27533"/>
                      <a:pt x="4264" y="28152"/>
                    </a:cubicBezTo>
                    <a:cubicBezTo>
                      <a:pt x="4264" y="28175"/>
                      <a:pt x="4266" y="28197"/>
                      <a:pt x="4268" y="28218"/>
                    </a:cubicBezTo>
                    <a:cubicBezTo>
                      <a:pt x="4079" y="28803"/>
                      <a:pt x="3826" y="29367"/>
                      <a:pt x="3513" y="29897"/>
                    </a:cubicBezTo>
                    <a:cubicBezTo>
                      <a:pt x="3193" y="30439"/>
                      <a:pt x="3663" y="31131"/>
                      <a:pt x="4217" y="31131"/>
                    </a:cubicBezTo>
                    <a:cubicBezTo>
                      <a:pt x="4349" y="31131"/>
                      <a:pt x="4486" y="31091"/>
                      <a:pt x="4618" y="31002"/>
                    </a:cubicBezTo>
                    <a:cubicBezTo>
                      <a:pt x="4936" y="30785"/>
                      <a:pt x="5239" y="30564"/>
                      <a:pt x="5533" y="30337"/>
                    </a:cubicBezTo>
                    <a:cubicBezTo>
                      <a:pt x="5665" y="30337"/>
                      <a:pt x="5793" y="30307"/>
                      <a:pt x="5909" y="30249"/>
                    </a:cubicBezTo>
                    <a:cubicBezTo>
                      <a:pt x="7493" y="29473"/>
                      <a:pt x="8448" y="28024"/>
                      <a:pt x="9078" y="26430"/>
                    </a:cubicBezTo>
                    <a:cubicBezTo>
                      <a:pt x="9087" y="26407"/>
                      <a:pt x="9089" y="26390"/>
                      <a:pt x="9096" y="26369"/>
                    </a:cubicBezTo>
                    <a:cubicBezTo>
                      <a:pt x="9340" y="25829"/>
                      <a:pt x="9539" y="25263"/>
                      <a:pt x="9724" y="24706"/>
                    </a:cubicBezTo>
                    <a:cubicBezTo>
                      <a:pt x="9883" y="24231"/>
                      <a:pt x="9606" y="23889"/>
                      <a:pt x="9239" y="23769"/>
                    </a:cubicBezTo>
                    <a:cubicBezTo>
                      <a:pt x="9189" y="23494"/>
                      <a:pt x="9137" y="23219"/>
                      <a:pt x="9070" y="22949"/>
                    </a:cubicBezTo>
                    <a:cubicBezTo>
                      <a:pt x="9018" y="22634"/>
                      <a:pt x="8949" y="22322"/>
                      <a:pt x="8864" y="22016"/>
                    </a:cubicBezTo>
                    <a:cubicBezTo>
                      <a:pt x="8836" y="21920"/>
                      <a:pt x="8793" y="21830"/>
                      <a:pt x="8734" y="21751"/>
                    </a:cubicBezTo>
                    <a:cubicBezTo>
                      <a:pt x="8659" y="21517"/>
                      <a:pt x="8587" y="21282"/>
                      <a:pt x="8505" y="21048"/>
                    </a:cubicBezTo>
                    <a:cubicBezTo>
                      <a:pt x="8583" y="18822"/>
                      <a:pt x="8454" y="16599"/>
                      <a:pt x="8353" y="14373"/>
                    </a:cubicBezTo>
                    <a:cubicBezTo>
                      <a:pt x="8332" y="13869"/>
                      <a:pt x="7938" y="13612"/>
                      <a:pt x="7546" y="13596"/>
                    </a:cubicBezTo>
                    <a:cubicBezTo>
                      <a:pt x="7832" y="9222"/>
                      <a:pt x="7965" y="149"/>
                      <a:pt x="2703" y="135"/>
                    </a:cubicBezTo>
                    <a:cubicBezTo>
                      <a:pt x="2608" y="135"/>
                      <a:pt x="2514" y="148"/>
                      <a:pt x="2424" y="170"/>
                    </a:cubicBezTo>
                    <a:cubicBezTo>
                      <a:pt x="1986" y="64"/>
                      <a:pt x="1538" y="7"/>
                      <a:pt x="1088" y="0"/>
                    </a:cubicBezTo>
                    <a:cubicBezTo>
                      <a:pt x="1084" y="0"/>
                      <a:pt x="1080" y="0"/>
                      <a:pt x="1077" y="0"/>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95;p45">
                <a:extLst>
                  <a:ext uri="{FF2B5EF4-FFF2-40B4-BE49-F238E27FC236}">
                    <a16:creationId xmlns:a16="http://schemas.microsoft.com/office/drawing/2014/main" id="{8A6AE6A6-54F1-971B-9303-F038664EE895}"/>
                  </a:ext>
                </a:extLst>
              </p:cNvPr>
              <p:cNvSpPr/>
              <p:nvPr/>
            </p:nvSpPr>
            <p:spPr>
              <a:xfrm>
                <a:off x="2822202" y="3796905"/>
                <a:ext cx="47171" cy="57509"/>
              </a:xfrm>
              <a:custGeom>
                <a:avLst/>
                <a:gdLst/>
                <a:ahLst/>
                <a:cxnLst/>
                <a:rect l="l" t="t" r="r" b="b"/>
                <a:pathLst>
                  <a:path w="3404" h="4150" extrusionOk="0">
                    <a:moveTo>
                      <a:pt x="1145" y="1"/>
                    </a:moveTo>
                    <a:cubicBezTo>
                      <a:pt x="817" y="1"/>
                      <a:pt x="510" y="173"/>
                      <a:pt x="444" y="573"/>
                    </a:cubicBezTo>
                    <a:cubicBezTo>
                      <a:pt x="342" y="1184"/>
                      <a:pt x="239" y="1795"/>
                      <a:pt x="120" y="2403"/>
                    </a:cubicBezTo>
                    <a:cubicBezTo>
                      <a:pt x="1" y="3011"/>
                      <a:pt x="506" y="3401"/>
                      <a:pt x="976" y="3401"/>
                    </a:cubicBezTo>
                    <a:cubicBezTo>
                      <a:pt x="1059" y="3401"/>
                      <a:pt x="1142" y="3389"/>
                      <a:pt x="1219" y="3363"/>
                    </a:cubicBezTo>
                    <a:cubicBezTo>
                      <a:pt x="1245" y="3401"/>
                      <a:pt x="1275" y="3438"/>
                      <a:pt x="1302" y="3474"/>
                    </a:cubicBezTo>
                    <a:cubicBezTo>
                      <a:pt x="1302" y="3474"/>
                      <a:pt x="1302" y="3476"/>
                      <a:pt x="1304" y="3478"/>
                    </a:cubicBezTo>
                    <a:cubicBezTo>
                      <a:pt x="1401" y="3760"/>
                      <a:pt x="1621" y="3971"/>
                      <a:pt x="1889" y="4042"/>
                    </a:cubicBezTo>
                    <a:cubicBezTo>
                      <a:pt x="2020" y="4112"/>
                      <a:pt x="2171" y="4149"/>
                      <a:pt x="2322" y="4149"/>
                    </a:cubicBezTo>
                    <a:cubicBezTo>
                      <a:pt x="2641" y="4149"/>
                      <a:pt x="2957" y="3979"/>
                      <a:pt x="3075" y="3585"/>
                    </a:cubicBezTo>
                    <a:cubicBezTo>
                      <a:pt x="3404" y="2500"/>
                      <a:pt x="2509" y="1219"/>
                      <a:pt x="1919" y="379"/>
                    </a:cubicBezTo>
                    <a:cubicBezTo>
                      <a:pt x="1750" y="140"/>
                      <a:pt x="1439" y="1"/>
                      <a:pt x="1145" y="1"/>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96;p45">
                <a:extLst>
                  <a:ext uri="{FF2B5EF4-FFF2-40B4-BE49-F238E27FC236}">
                    <a16:creationId xmlns:a16="http://schemas.microsoft.com/office/drawing/2014/main" id="{4ADE8B92-C760-7DE6-10D7-FB9230727163}"/>
                  </a:ext>
                </a:extLst>
              </p:cNvPr>
              <p:cNvSpPr/>
              <p:nvPr/>
            </p:nvSpPr>
            <p:spPr>
              <a:xfrm>
                <a:off x="2674356" y="3898744"/>
                <a:ext cx="250072" cy="121239"/>
              </a:xfrm>
              <a:custGeom>
                <a:avLst/>
                <a:gdLst/>
                <a:ahLst/>
                <a:cxnLst/>
                <a:rect l="l" t="t" r="r" b="b"/>
                <a:pathLst>
                  <a:path w="18046" h="8749" extrusionOk="0">
                    <a:moveTo>
                      <a:pt x="8910" y="1"/>
                    </a:moveTo>
                    <a:cubicBezTo>
                      <a:pt x="4871" y="1"/>
                      <a:pt x="1521" y="3255"/>
                      <a:pt x="507" y="6975"/>
                    </a:cubicBezTo>
                    <a:cubicBezTo>
                      <a:pt x="491" y="7039"/>
                      <a:pt x="481" y="7105"/>
                      <a:pt x="477" y="7171"/>
                    </a:cubicBezTo>
                    <a:cubicBezTo>
                      <a:pt x="1" y="7579"/>
                      <a:pt x="311" y="8566"/>
                      <a:pt x="972" y="8566"/>
                    </a:cubicBezTo>
                    <a:cubicBezTo>
                      <a:pt x="995" y="8566"/>
                      <a:pt x="1019" y="8565"/>
                      <a:pt x="1043" y="8563"/>
                    </a:cubicBezTo>
                    <a:cubicBezTo>
                      <a:pt x="1419" y="8525"/>
                      <a:pt x="1793" y="8495"/>
                      <a:pt x="2168" y="8473"/>
                    </a:cubicBezTo>
                    <a:cubicBezTo>
                      <a:pt x="2302" y="8637"/>
                      <a:pt x="2488" y="8749"/>
                      <a:pt x="2700" y="8749"/>
                    </a:cubicBezTo>
                    <a:cubicBezTo>
                      <a:pt x="2781" y="8749"/>
                      <a:pt x="2867" y="8732"/>
                      <a:pt x="2954" y="8696"/>
                    </a:cubicBezTo>
                    <a:cubicBezTo>
                      <a:pt x="3155" y="8613"/>
                      <a:pt x="3354" y="8518"/>
                      <a:pt x="3552" y="8422"/>
                    </a:cubicBezTo>
                    <a:cubicBezTo>
                      <a:pt x="3775" y="8419"/>
                      <a:pt x="3998" y="8417"/>
                      <a:pt x="4221" y="8417"/>
                    </a:cubicBezTo>
                    <a:cubicBezTo>
                      <a:pt x="7214" y="8417"/>
                      <a:pt x="10215" y="8738"/>
                      <a:pt x="13194" y="8738"/>
                    </a:cubicBezTo>
                    <a:cubicBezTo>
                      <a:pt x="14604" y="8738"/>
                      <a:pt x="16010" y="8666"/>
                      <a:pt x="17407" y="8454"/>
                    </a:cubicBezTo>
                    <a:cubicBezTo>
                      <a:pt x="17864" y="8384"/>
                      <a:pt x="18046" y="7851"/>
                      <a:pt x="17969" y="7460"/>
                    </a:cubicBezTo>
                    <a:cubicBezTo>
                      <a:pt x="17036" y="2710"/>
                      <a:pt x="14146" y="368"/>
                      <a:pt x="9470" y="22"/>
                    </a:cubicBezTo>
                    <a:cubicBezTo>
                      <a:pt x="9282" y="8"/>
                      <a:pt x="9095" y="1"/>
                      <a:pt x="8910" y="1"/>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97;p45">
                <a:extLst>
                  <a:ext uri="{FF2B5EF4-FFF2-40B4-BE49-F238E27FC236}">
                    <a16:creationId xmlns:a16="http://schemas.microsoft.com/office/drawing/2014/main" id="{0017A59C-7EDC-0869-5C3A-A907E92012B9}"/>
                  </a:ext>
                </a:extLst>
              </p:cNvPr>
              <p:cNvSpPr/>
              <p:nvPr/>
            </p:nvSpPr>
            <p:spPr>
              <a:xfrm>
                <a:off x="2615212" y="4179594"/>
                <a:ext cx="343070" cy="186882"/>
              </a:xfrm>
              <a:custGeom>
                <a:avLst/>
                <a:gdLst/>
                <a:ahLst/>
                <a:cxnLst/>
                <a:rect l="l" t="t" r="r" b="b"/>
                <a:pathLst>
                  <a:path w="24757" h="13486" extrusionOk="0">
                    <a:moveTo>
                      <a:pt x="897" y="0"/>
                    </a:moveTo>
                    <a:cubicBezTo>
                      <a:pt x="424" y="0"/>
                      <a:pt x="0" y="577"/>
                      <a:pt x="172" y="1024"/>
                    </a:cubicBezTo>
                    <a:cubicBezTo>
                      <a:pt x="272" y="1284"/>
                      <a:pt x="406" y="1633"/>
                      <a:pt x="568" y="2002"/>
                    </a:cubicBezTo>
                    <a:cubicBezTo>
                      <a:pt x="213" y="3193"/>
                      <a:pt x="283" y="4277"/>
                      <a:pt x="598" y="5348"/>
                    </a:cubicBezTo>
                    <a:cubicBezTo>
                      <a:pt x="456" y="7179"/>
                      <a:pt x="641" y="8604"/>
                      <a:pt x="2026" y="10029"/>
                    </a:cubicBezTo>
                    <a:cubicBezTo>
                      <a:pt x="2022" y="10235"/>
                      <a:pt x="2097" y="10434"/>
                      <a:pt x="2237" y="10584"/>
                    </a:cubicBezTo>
                    <a:cubicBezTo>
                      <a:pt x="3374" y="11864"/>
                      <a:pt x="4787" y="12824"/>
                      <a:pt x="6468" y="13214"/>
                    </a:cubicBezTo>
                    <a:cubicBezTo>
                      <a:pt x="6536" y="13230"/>
                      <a:pt x="6602" y="13237"/>
                      <a:pt x="6664" y="13237"/>
                    </a:cubicBezTo>
                    <a:cubicBezTo>
                      <a:pt x="6892" y="13237"/>
                      <a:pt x="7077" y="13138"/>
                      <a:pt x="7215" y="12992"/>
                    </a:cubicBezTo>
                    <a:cubicBezTo>
                      <a:pt x="7231" y="12999"/>
                      <a:pt x="7247" y="13006"/>
                      <a:pt x="7262" y="13013"/>
                    </a:cubicBezTo>
                    <a:cubicBezTo>
                      <a:pt x="7369" y="13276"/>
                      <a:pt x="7603" y="13486"/>
                      <a:pt x="7975" y="13486"/>
                    </a:cubicBezTo>
                    <a:cubicBezTo>
                      <a:pt x="7981" y="13486"/>
                      <a:pt x="7986" y="13486"/>
                      <a:pt x="7991" y="13486"/>
                    </a:cubicBezTo>
                    <a:cubicBezTo>
                      <a:pt x="8147" y="13486"/>
                      <a:pt x="8298" y="13438"/>
                      <a:pt x="8427" y="13349"/>
                    </a:cubicBezTo>
                    <a:cubicBezTo>
                      <a:pt x="8686" y="13389"/>
                      <a:pt x="8947" y="13407"/>
                      <a:pt x="9210" y="13407"/>
                    </a:cubicBezTo>
                    <a:cubicBezTo>
                      <a:pt x="9591" y="13407"/>
                      <a:pt x="9977" y="13368"/>
                      <a:pt x="10369" y="13295"/>
                    </a:cubicBezTo>
                    <a:cubicBezTo>
                      <a:pt x="10465" y="13278"/>
                      <a:pt x="10556" y="13243"/>
                      <a:pt x="10639" y="13191"/>
                    </a:cubicBezTo>
                    <a:cubicBezTo>
                      <a:pt x="11227" y="13214"/>
                      <a:pt x="11818" y="13221"/>
                      <a:pt x="12410" y="13221"/>
                    </a:cubicBezTo>
                    <a:cubicBezTo>
                      <a:pt x="12968" y="13221"/>
                      <a:pt x="13528" y="13215"/>
                      <a:pt x="14086" y="13207"/>
                    </a:cubicBezTo>
                    <a:cubicBezTo>
                      <a:pt x="17101" y="13160"/>
                      <a:pt x="20579" y="13281"/>
                      <a:pt x="22674" y="10745"/>
                    </a:cubicBezTo>
                    <a:cubicBezTo>
                      <a:pt x="24756" y="8228"/>
                      <a:pt x="24446" y="3875"/>
                      <a:pt x="23852" y="918"/>
                    </a:cubicBezTo>
                    <a:cubicBezTo>
                      <a:pt x="23790" y="615"/>
                      <a:pt x="23449" y="323"/>
                      <a:pt x="23131" y="323"/>
                    </a:cubicBezTo>
                    <a:cubicBezTo>
                      <a:pt x="23111" y="323"/>
                      <a:pt x="23092" y="324"/>
                      <a:pt x="23074" y="326"/>
                    </a:cubicBezTo>
                    <a:cubicBezTo>
                      <a:pt x="22975" y="337"/>
                      <a:pt x="22878" y="347"/>
                      <a:pt x="22779" y="356"/>
                    </a:cubicBezTo>
                    <a:cubicBezTo>
                      <a:pt x="22741" y="347"/>
                      <a:pt x="22710" y="330"/>
                      <a:pt x="22670" y="326"/>
                    </a:cubicBezTo>
                    <a:cubicBezTo>
                      <a:pt x="20278" y="61"/>
                      <a:pt x="17887" y="63"/>
                      <a:pt x="15485" y="3"/>
                    </a:cubicBezTo>
                    <a:cubicBezTo>
                      <a:pt x="15476" y="2"/>
                      <a:pt x="15468" y="2"/>
                      <a:pt x="15460" y="2"/>
                    </a:cubicBezTo>
                    <a:cubicBezTo>
                      <a:pt x="15128" y="2"/>
                      <a:pt x="14909" y="173"/>
                      <a:pt x="14796" y="401"/>
                    </a:cubicBezTo>
                    <a:cubicBezTo>
                      <a:pt x="14295" y="340"/>
                      <a:pt x="13799" y="285"/>
                      <a:pt x="13304" y="245"/>
                    </a:cubicBezTo>
                    <a:cubicBezTo>
                      <a:pt x="12099" y="147"/>
                      <a:pt x="10894" y="119"/>
                      <a:pt x="9688" y="119"/>
                    </a:cubicBezTo>
                    <a:cubicBezTo>
                      <a:pt x="8125" y="119"/>
                      <a:pt x="6562" y="166"/>
                      <a:pt x="4998" y="166"/>
                    </a:cubicBezTo>
                    <a:cubicBezTo>
                      <a:pt x="3649" y="166"/>
                      <a:pt x="2299" y="131"/>
                      <a:pt x="951" y="3"/>
                    </a:cubicBezTo>
                    <a:cubicBezTo>
                      <a:pt x="933" y="1"/>
                      <a:pt x="915" y="0"/>
                      <a:pt x="897" y="0"/>
                    </a:cubicBezTo>
                    <a:close/>
                  </a:path>
                </a:pathLst>
              </a:custGeom>
              <a:solidFill>
                <a:srgbClr val="FEB8B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98;p45">
                <a:extLst>
                  <a:ext uri="{FF2B5EF4-FFF2-40B4-BE49-F238E27FC236}">
                    <a16:creationId xmlns:a16="http://schemas.microsoft.com/office/drawing/2014/main" id="{825FF1A1-3F9D-D0A2-08C7-614EED207A20}"/>
                  </a:ext>
                </a:extLst>
              </p:cNvPr>
              <p:cNvSpPr/>
              <p:nvPr/>
            </p:nvSpPr>
            <p:spPr>
              <a:xfrm>
                <a:off x="2541781" y="3841637"/>
                <a:ext cx="474689" cy="579243"/>
              </a:xfrm>
              <a:custGeom>
                <a:avLst/>
                <a:gdLst/>
                <a:ahLst/>
                <a:cxnLst/>
                <a:rect l="l" t="t" r="r" b="b"/>
                <a:pathLst>
                  <a:path w="34255" h="41800" extrusionOk="0">
                    <a:moveTo>
                      <a:pt x="19930" y="809"/>
                    </a:moveTo>
                    <a:cubicBezTo>
                      <a:pt x="20068" y="809"/>
                      <a:pt x="20206" y="811"/>
                      <a:pt x="20346" y="815"/>
                    </a:cubicBezTo>
                    <a:lnTo>
                      <a:pt x="20346" y="815"/>
                    </a:lnTo>
                    <a:cubicBezTo>
                      <a:pt x="31126" y="2748"/>
                      <a:pt x="32825" y="15095"/>
                      <a:pt x="32923" y="24245"/>
                    </a:cubicBezTo>
                    <a:cubicBezTo>
                      <a:pt x="32977" y="29201"/>
                      <a:pt x="32266" y="35990"/>
                      <a:pt x="27841" y="39080"/>
                    </a:cubicBezTo>
                    <a:cubicBezTo>
                      <a:pt x="25757" y="40534"/>
                      <a:pt x="22726" y="40399"/>
                      <a:pt x="20311" y="40603"/>
                    </a:cubicBezTo>
                    <a:cubicBezTo>
                      <a:pt x="18407" y="40764"/>
                      <a:pt x="16549" y="40932"/>
                      <a:pt x="14678" y="40932"/>
                    </a:cubicBezTo>
                    <a:cubicBezTo>
                      <a:pt x="13567" y="40932"/>
                      <a:pt x="12451" y="40873"/>
                      <a:pt x="11318" y="40718"/>
                    </a:cubicBezTo>
                    <a:cubicBezTo>
                      <a:pt x="1" y="39163"/>
                      <a:pt x="1060" y="26198"/>
                      <a:pt x="3167" y="17923"/>
                    </a:cubicBezTo>
                    <a:cubicBezTo>
                      <a:pt x="5292" y="9576"/>
                      <a:pt x="10451" y="809"/>
                      <a:pt x="19930" y="809"/>
                    </a:cubicBezTo>
                    <a:close/>
                    <a:moveTo>
                      <a:pt x="19897" y="0"/>
                    </a:moveTo>
                    <a:cubicBezTo>
                      <a:pt x="9667" y="0"/>
                      <a:pt x="4471" y="9520"/>
                      <a:pt x="2197" y="18453"/>
                    </a:cubicBezTo>
                    <a:cubicBezTo>
                      <a:pt x="970" y="23281"/>
                      <a:pt x="472" y="28538"/>
                      <a:pt x="1676" y="33414"/>
                    </a:cubicBezTo>
                    <a:cubicBezTo>
                      <a:pt x="2940" y="38525"/>
                      <a:pt x="7140" y="40950"/>
                      <a:pt x="12118" y="41633"/>
                    </a:cubicBezTo>
                    <a:cubicBezTo>
                      <a:pt x="12989" y="41753"/>
                      <a:pt x="13863" y="41800"/>
                      <a:pt x="14739" y="41800"/>
                    </a:cubicBezTo>
                    <a:cubicBezTo>
                      <a:pt x="16902" y="41800"/>
                      <a:pt x="19071" y="41514"/>
                      <a:pt x="21216" y="41334"/>
                    </a:cubicBezTo>
                    <a:cubicBezTo>
                      <a:pt x="23683" y="41126"/>
                      <a:pt x="26022" y="40948"/>
                      <a:pt x="28248" y="39776"/>
                    </a:cubicBezTo>
                    <a:cubicBezTo>
                      <a:pt x="32664" y="37450"/>
                      <a:pt x="33441" y="30454"/>
                      <a:pt x="33690" y="26110"/>
                    </a:cubicBezTo>
                    <a:cubicBezTo>
                      <a:pt x="34255" y="16229"/>
                      <a:pt x="32132" y="2052"/>
                      <a:pt x="20486" y="23"/>
                    </a:cubicBezTo>
                    <a:cubicBezTo>
                      <a:pt x="20480" y="22"/>
                      <a:pt x="20475" y="21"/>
                      <a:pt x="20469" y="20"/>
                    </a:cubicBezTo>
                    <a:lnTo>
                      <a:pt x="20469" y="20"/>
                    </a:lnTo>
                    <a:cubicBezTo>
                      <a:pt x="20442" y="14"/>
                      <a:pt x="20412" y="10"/>
                      <a:pt x="20380" y="9"/>
                    </a:cubicBezTo>
                    <a:lnTo>
                      <a:pt x="20380" y="7"/>
                    </a:lnTo>
                    <a:cubicBezTo>
                      <a:pt x="20218" y="3"/>
                      <a:pt x="20057" y="0"/>
                      <a:pt x="19897"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99;p45">
                <a:extLst>
                  <a:ext uri="{FF2B5EF4-FFF2-40B4-BE49-F238E27FC236}">
                    <a16:creationId xmlns:a16="http://schemas.microsoft.com/office/drawing/2014/main" id="{B41F94A6-8D3D-4B47-6389-10D87989B711}"/>
                  </a:ext>
                </a:extLst>
              </p:cNvPr>
              <p:cNvSpPr/>
              <p:nvPr/>
            </p:nvSpPr>
            <p:spPr>
              <a:xfrm>
                <a:off x="2719448" y="3761444"/>
                <a:ext cx="184402" cy="110486"/>
              </a:xfrm>
              <a:custGeom>
                <a:avLst/>
                <a:gdLst/>
                <a:ahLst/>
                <a:cxnLst/>
                <a:rect l="l" t="t" r="r" b="b"/>
                <a:pathLst>
                  <a:path w="13307" h="7973" extrusionOk="0">
                    <a:moveTo>
                      <a:pt x="7636" y="0"/>
                    </a:moveTo>
                    <a:cubicBezTo>
                      <a:pt x="4387" y="0"/>
                      <a:pt x="1" y="3433"/>
                      <a:pt x="2205" y="6807"/>
                    </a:cubicBezTo>
                    <a:cubicBezTo>
                      <a:pt x="2291" y="6939"/>
                      <a:pt x="2415" y="6993"/>
                      <a:pt x="2539" y="6993"/>
                    </a:cubicBezTo>
                    <a:cubicBezTo>
                      <a:pt x="2822" y="6993"/>
                      <a:pt x="3102" y="6704"/>
                      <a:pt x="2903" y="6400"/>
                    </a:cubicBezTo>
                    <a:lnTo>
                      <a:pt x="2901" y="6398"/>
                    </a:lnTo>
                    <a:cubicBezTo>
                      <a:pt x="1149" y="3717"/>
                      <a:pt x="4367" y="1607"/>
                      <a:pt x="6635" y="968"/>
                    </a:cubicBezTo>
                    <a:cubicBezTo>
                      <a:pt x="6988" y="868"/>
                      <a:pt x="7332" y="822"/>
                      <a:pt x="7665" y="822"/>
                    </a:cubicBezTo>
                    <a:cubicBezTo>
                      <a:pt x="8992" y="822"/>
                      <a:pt x="10155" y="1555"/>
                      <a:pt x="11108" y="2561"/>
                    </a:cubicBezTo>
                    <a:cubicBezTo>
                      <a:pt x="11998" y="3497"/>
                      <a:pt x="12819" y="5890"/>
                      <a:pt x="11859" y="7123"/>
                    </a:cubicBezTo>
                    <a:lnTo>
                      <a:pt x="11859" y="7123"/>
                    </a:lnTo>
                    <a:cubicBezTo>
                      <a:pt x="11713" y="7170"/>
                      <a:pt x="11596" y="7293"/>
                      <a:pt x="11596" y="7491"/>
                    </a:cubicBezTo>
                    <a:lnTo>
                      <a:pt x="11596" y="7572"/>
                    </a:lnTo>
                    <a:cubicBezTo>
                      <a:pt x="11596" y="7812"/>
                      <a:pt x="11799" y="7972"/>
                      <a:pt x="12008" y="7972"/>
                    </a:cubicBezTo>
                    <a:cubicBezTo>
                      <a:pt x="12106" y="7972"/>
                      <a:pt x="12205" y="7937"/>
                      <a:pt x="12285" y="7858"/>
                    </a:cubicBezTo>
                    <a:cubicBezTo>
                      <a:pt x="13306" y="6843"/>
                      <a:pt x="13244" y="4759"/>
                      <a:pt x="12652" y="3532"/>
                    </a:cubicBezTo>
                    <a:cubicBezTo>
                      <a:pt x="11729" y="1617"/>
                      <a:pt x="9967" y="70"/>
                      <a:pt x="7770" y="2"/>
                    </a:cubicBezTo>
                    <a:cubicBezTo>
                      <a:pt x="7726" y="1"/>
                      <a:pt x="7681" y="0"/>
                      <a:pt x="7636"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0;p45">
                <a:extLst>
                  <a:ext uri="{FF2B5EF4-FFF2-40B4-BE49-F238E27FC236}">
                    <a16:creationId xmlns:a16="http://schemas.microsoft.com/office/drawing/2014/main" id="{599E07F8-27E1-30A3-FC57-ECAC9B406551}"/>
                  </a:ext>
                </a:extLst>
              </p:cNvPr>
              <p:cNvSpPr/>
              <p:nvPr/>
            </p:nvSpPr>
            <p:spPr>
              <a:xfrm>
                <a:off x="2771677" y="3791349"/>
                <a:ext cx="99469" cy="63758"/>
              </a:xfrm>
              <a:custGeom>
                <a:avLst/>
                <a:gdLst/>
                <a:ahLst/>
                <a:cxnLst/>
                <a:rect l="l" t="t" r="r" b="b"/>
                <a:pathLst>
                  <a:path w="7178" h="4601" extrusionOk="0">
                    <a:moveTo>
                      <a:pt x="3673" y="1"/>
                    </a:moveTo>
                    <a:cubicBezTo>
                      <a:pt x="1490" y="1"/>
                      <a:pt x="0" y="1883"/>
                      <a:pt x="494" y="3986"/>
                    </a:cubicBezTo>
                    <a:cubicBezTo>
                      <a:pt x="542" y="4188"/>
                      <a:pt x="694" y="4276"/>
                      <a:pt x="853" y="4276"/>
                    </a:cubicBezTo>
                    <a:cubicBezTo>
                      <a:pt x="1092" y="4276"/>
                      <a:pt x="1345" y="4076"/>
                      <a:pt x="1273" y="3771"/>
                    </a:cubicBezTo>
                    <a:lnTo>
                      <a:pt x="1272" y="3771"/>
                    </a:lnTo>
                    <a:cubicBezTo>
                      <a:pt x="896" y="2173"/>
                      <a:pt x="1961" y="944"/>
                      <a:pt x="3553" y="815"/>
                    </a:cubicBezTo>
                    <a:cubicBezTo>
                      <a:pt x="3639" y="808"/>
                      <a:pt x="3723" y="804"/>
                      <a:pt x="3804" y="804"/>
                    </a:cubicBezTo>
                    <a:cubicBezTo>
                      <a:pt x="5589" y="804"/>
                      <a:pt x="6292" y="2456"/>
                      <a:pt x="5985" y="4095"/>
                    </a:cubicBezTo>
                    <a:cubicBezTo>
                      <a:pt x="5928" y="4400"/>
                      <a:pt x="6187" y="4601"/>
                      <a:pt x="6423" y="4601"/>
                    </a:cubicBezTo>
                    <a:cubicBezTo>
                      <a:pt x="6579" y="4601"/>
                      <a:pt x="6726" y="4513"/>
                      <a:pt x="6764" y="4310"/>
                    </a:cubicBezTo>
                    <a:cubicBezTo>
                      <a:pt x="7178" y="2092"/>
                      <a:pt x="6160" y="24"/>
                      <a:pt x="3705" y="1"/>
                    </a:cubicBezTo>
                    <a:cubicBezTo>
                      <a:pt x="3694" y="1"/>
                      <a:pt x="3683" y="1"/>
                      <a:pt x="3673"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1;p45">
                <a:extLst>
                  <a:ext uri="{FF2B5EF4-FFF2-40B4-BE49-F238E27FC236}">
                    <a16:creationId xmlns:a16="http://schemas.microsoft.com/office/drawing/2014/main" id="{5FAD0E4F-C8E3-E281-2A29-74F608F85B87}"/>
                  </a:ext>
                </a:extLst>
              </p:cNvPr>
              <p:cNvSpPr/>
              <p:nvPr/>
            </p:nvSpPr>
            <p:spPr>
              <a:xfrm>
                <a:off x="2660111" y="3892245"/>
                <a:ext cx="276845" cy="163172"/>
              </a:xfrm>
              <a:custGeom>
                <a:avLst/>
                <a:gdLst/>
                <a:ahLst/>
                <a:cxnLst/>
                <a:rect l="l" t="t" r="r" b="b"/>
                <a:pathLst>
                  <a:path w="19978" h="11775" extrusionOk="0">
                    <a:moveTo>
                      <a:pt x="10271" y="826"/>
                    </a:moveTo>
                    <a:cubicBezTo>
                      <a:pt x="11283" y="826"/>
                      <a:pt x="12280" y="976"/>
                      <a:pt x="13186" y="1266"/>
                    </a:cubicBezTo>
                    <a:cubicBezTo>
                      <a:pt x="13232" y="1281"/>
                      <a:pt x="13276" y="1288"/>
                      <a:pt x="13317" y="1288"/>
                    </a:cubicBezTo>
                    <a:cubicBezTo>
                      <a:pt x="13357" y="1288"/>
                      <a:pt x="13395" y="1281"/>
                      <a:pt x="13429" y="1269"/>
                    </a:cubicBezTo>
                    <a:lnTo>
                      <a:pt x="13429" y="1269"/>
                    </a:lnTo>
                    <a:cubicBezTo>
                      <a:pt x="15692" y="2081"/>
                      <a:pt x="17092" y="3750"/>
                      <a:pt x="17990" y="5911"/>
                    </a:cubicBezTo>
                    <a:cubicBezTo>
                      <a:pt x="18542" y="7235"/>
                      <a:pt x="19067" y="10854"/>
                      <a:pt x="16548" y="10948"/>
                    </a:cubicBezTo>
                    <a:cubicBezTo>
                      <a:pt x="16094" y="10964"/>
                      <a:pt x="15638" y="10971"/>
                      <a:pt x="15179" y="10971"/>
                    </a:cubicBezTo>
                    <a:cubicBezTo>
                      <a:pt x="12462" y="10971"/>
                      <a:pt x="9680" y="10724"/>
                      <a:pt x="6951" y="10724"/>
                    </a:cubicBezTo>
                    <a:cubicBezTo>
                      <a:pt x="6750" y="10724"/>
                      <a:pt x="6550" y="10725"/>
                      <a:pt x="6350" y="10728"/>
                    </a:cubicBezTo>
                    <a:cubicBezTo>
                      <a:pt x="6170" y="10730"/>
                      <a:pt x="5990" y="10732"/>
                      <a:pt x="5811" y="10732"/>
                    </a:cubicBezTo>
                    <a:cubicBezTo>
                      <a:pt x="4957" y="10732"/>
                      <a:pt x="4115" y="10698"/>
                      <a:pt x="3259" y="10574"/>
                    </a:cubicBezTo>
                    <a:cubicBezTo>
                      <a:pt x="252" y="10133"/>
                      <a:pt x="2205" y="6355"/>
                      <a:pt x="3020" y="4723"/>
                    </a:cubicBezTo>
                    <a:cubicBezTo>
                      <a:pt x="4352" y="2055"/>
                      <a:pt x="7371" y="826"/>
                      <a:pt x="10271" y="826"/>
                    </a:cubicBezTo>
                    <a:close/>
                    <a:moveTo>
                      <a:pt x="10305" y="0"/>
                    </a:moveTo>
                    <a:cubicBezTo>
                      <a:pt x="6866" y="0"/>
                      <a:pt x="3592" y="1777"/>
                      <a:pt x="1966" y="5033"/>
                    </a:cubicBezTo>
                    <a:cubicBezTo>
                      <a:pt x="1415" y="6134"/>
                      <a:pt x="1" y="8717"/>
                      <a:pt x="835" y="9961"/>
                    </a:cubicBezTo>
                    <a:cubicBezTo>
                      <a:pt x="1817" y="11429"/>
                      <a:pt x="3588" y="11493"/>
                      <a:pt x="5220" y="11538"/>
                    </a:cubicBezTo>
                    <a:cubicBezTo>
                      <a:pt x="5532" y="11547"/>
                      <a:pt x="5844" y="11550"/>
                      <a:pt x="6156" y="11550"/>
                    </a:cubicBezTo>
                    <a:cubicBezTo>
                      <a:pt x="7995" y="11550"/>
                      <a:pt x="9830" y="11424"/>
                      <a:pt x="11664" y="11424"/>
                    </a:cubicBezTo>
                    <a:cubicBezTo>
                      <a:pt x="12759" y="11424"/>
                      <a:pt x="13855" y="11469"/>
                      <a:pt x="14950" y="11613"/>
                    </a:cubicBezTo>
                    <a:cubicBezTo>
                      <a:pt x="15400" y="11671"/>
                      <a:pt x="16072" y="11775"/>
                      <a:pt x="16742" y="11775"/>
                    </a:cubicBezTo>
                    <a:cubicBezTo>
                      <a:pt x="17757" y="11775"/>
                      <a:pt x="18767" y="11537"/>
                      <a:pt x="18996" y="10543"/>
                    </a:cubicBezTo>
                    <a:cubicBezTo>
                      <a:pt x="19977" y="6260"/>
                      <a:pt x="17613" y="1768"/>
                      <a:pt x="13401" y="408"/>
                    </a:cubicBezTo>
                    <a:cubicBezTo>
                      <a:pt x="13355" y="393"/>
                      <a:pt x="13311" y="386"/>
                      <a:pt x="13270" y="386"/>
                    </a:cubicBezTo>
                    <a:cubicBezTo>
                      <a:pt x="13225" y="386"/>
                      <a:pt x="13184" y="394"/>
                      <a:pt x="13146" y="409"/>
                    </a:cubicBezTo>
                    <a:lnTo>
                      <a:pt x="13146" y="409"/>
                    </a:lnTo>
                    <a:cubicBezTo>
                      <a:pt x="12207" y="134"/>
                      <a:pt x="11250" y="0"/>
                      <a:pt x="1030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02;p45">
                <a:extLst>
                  <a:ext uri="{FF2B5EF4-FFF2-40B4-BE49-F238E27FC236}">
                    <a16:creationId xmlns:a16="http://schemas.microsoft.com/office/drawing/2014/main" id="{E6A94D3D-3572-B52F-9B16-773C6FCCAC6A}"/>
                  </a:ext>
                </a:extLst>
              </p:cNvPr>
              <p:cNvSpPr/>
              <p:nvPr/>
            </p:nvSpPr>
            <p:spPr>
              <a:xfrm>
                <a:off x="2613342" y="4145352"/>
                <a:ext cx="341089" cy="15451"/>
              </a:xfrm>
              <a:custGeom>
                <a:avLst/>
                <a:gdLst/>
                <a:ahLst/>
                <a:cxnLst/>
                <a:rect l="l" t="t" r="r" b="b"/>
                <a:pathLst>
                  <a:path w="24614" h="1115" extrusionOk="0">
                    <a:moveTo>
                      <a:pt x="10850" y="0"/>
                    </a:moveTo>
                    <a:cubicBezTo>
                      <a:pt x="7992" y="0"/>
                      <a:pt x="5134" y="153"/>
                      <a:pt x="2274" y="153"/>
                    </a:cubicBezTo>
                    <a:cubicBezTo>
                      <a:pt x="1690" y="153"/>
                      <a:pt x="1106" y="147"/>
                      <a:pt x="521" y="132"/>
                    </a:cubicBezTo>
                    <a:cubicBezTo>
                      <a:pt x="518" y="131"/>
                      <a:pt x="514" y="131"/>
                      <a:pt x="510" y="131"/>
                    </a:cubicBezTo>
                    <a:cubicBezTo>
                      <a:pt x="0" y="131"/>
                      <a:pt x="6" y="926"/>
                      <a:pt x="521" y="940"/>
                    </a:cubicBezTo>
                    <a:cubicBezTo>
                      <a:pt x="1236" y="958"/>
                      <a:pt x="1951" y="966"/>
                      <a:pt x="2666" y="966"/>
                    </a:cubicBezTo>
                    <a:cubicBezTo>
                      <a:pt x="5755" y="966"/>
                      <a:pt x="8843" y="825"/>
                      <a:pt x="11933" y="825"/>
                    </a:cubicBezTo>
                    <a:cubicBezTo>
                      <a:pt x="12140" y="825"/>
                      <a:pt x="12346" y="826"/>
                      <a:pt x="12552" y="827"/>
                    </a:cubicBezTo>
                    <a:cubicBezTo>
                      <a:pt x="15286" y="846"/>
                      <a:pt x="17999" y="1114"/>
                      <a:pt x="20719" y="1114"/>
                    </a:cubicBezTo>
                    <a:cubicBezTo>
                      <a:pt x="21844" y="1114"/>
                      <a:pt x="22969" y="1069"/>
                      <a:pt x="24098" y="940"/>
                    </a:cubicBezTo>
                    <a:cubicBezTo>
                      <a:pt x="24591" y="883"/>
                      <a:pt x="24613" y="129"/>
                      <a:pt x="24149" y="129"/>
                    </a:cubicBezTo>
                    <a:cubicBezTo>
                      <a:pt x="24133" y="129"/>
                      <a:pt x="24116" y="130"/>
                      <a:pt x="24098" y="132"/>
                    </a:cubicBezTo>
                    <a:cubicBezTo>
                      <a:pt x="22882" y="271"/>
                      <a:pt x="21664" y="321"/>
                      <a:pt x="20447" y="321"/>
                    </a:cubicBezTo>
                    <a:cubicBezTo>
                      <a:pt x="17817" y="321"/>
                      <a:pt x="15185" y="88"/>
                      <a:pt x="12552" y="21"/>
                    </a:cubicBezTo>
                    <a:cubicBezTo>
                      <a:pt x="11985" y="6"/>
                      <a:pt x="11418" y="0"/>
                      <a:pt x="10850"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03;p45">
                <a:extLst>
                  <a:ext uri="{FF2B5EF4-FFF2-40B4-BE49-F238E27FC236}">
                    <a16:creationId xmlns:a16="http://schemas.microsoft.com/office/drawing/2014/main" id="{2231394D-4DA1-9959-04BA-E628EC9A2E60}"/>
                  </a:ext>
                </a:extLst>
              </p:cNvPr>
              <p:cNvSpPr/>
              <p:nvPr/>
            </p:nvSpPr>
            <p:spPr>
              <a:xfrm>
                <a:off x="2610515" y="4148484"/>
                <a:ext cx="356401" cy="225933"/>
              </a:xfrm>
              <a:custGeom>
                <a:avLst/>
                <a:gdLst/>
                <a:ahLst/>
                <a:cxnLst/>
                <a:rect l="l" t="t" r="r" b="b"/>
                <a:pathLst>
                  <a:path w="25719" h="16304" extrusionOk="0">
                    <a:moveTo>
                      <a:pt x="678" y="1"/>
                    </a:moveTo>
                    <a:cubicBezTo>
                      <a:pt x="476" y="1"/>
                      <a:pt x="262" y="131"/>
                      <a:pt x="241" y="388"/>
                    </a:cubicBezTo>
                    <a:lnTo>
                      <a:pt x="241" y="390"/>
                    </a:lnTo>
                    <a:cubicBezTo>
                      <a:pt x="0" y="3252"/>
                      <a:pt x="291" y="5981"/>
                      <a:pt x="589" y="8824"/>
                    </a:cubicBezTo>
                    <a:cubicBezTo>
                      <a:pt x="745" y="10316"/>
                      <a:pt x="1037" y="12070"/>
                      <a:pt x="2135" y="13191"/>
                    </a:cubicBezTo>
                    <a:cubicBezTo>
                      <a:pt x="4555" y="15660"/>
                      <a:pt x="7669" y="16304"/>
                      <a:pt x="10894" y="16304"/>
                    </a:cubicBezTo>
                    <a:cubicBezTo>
                      <a:pt x="12236" y="16304"/>
                      <a:pt x="13597" y="16192"/>
                      <a:pt x="14936" y="16054"/>
                    </a:cubicBezTo>
                    <a:cubicBezTo>
                      <a:pt x="18540" y="15680"/>
                      <a:pt x="21778" y="16214"/>
                      <a:pt x="23733" y="12632"/>
                    </a:cubicBezTo>
                    <a:cubicBezTo>
                      <a:pt x="25718" y="8993"/>
                      <a:pt x="24801" y="4449"/>
                      <a:pt x="24624" y="551"/>
                    </a:cubicBezTo>
                    <a:cubicBezTo>
                      <a:pt x="24612" y="292"/>
                      <a:pt x="24404" y="162"/>
                      <a:pt x="24203" y="162"/>
                    </a:cubicBezTo>
                    <a:cubicBezTo>
                      <a:pt x="24001" y="162"/>
                      <a:pt x="23805" y="292"/>
                      <a:pt x="23816" y="551"/>
                    </a:cubicBezTo>
                    <a:cubicBezTo>
                      <a:pt x="23953" y="3546"/>
                      <a:pt x="24358" y="6361"/>
                      <a:pt x="23902" y="9357"/>
                    </a:cubicBezTo>
                    <a:cubicBezTo>
                      <a:pt x="23646" y="11038"/>
                      <a:pt x="23026" y="12611"/>
                      <a:pt x="21879" y="13878"/>
                    </a:cubicBezTo>
                    <a:cubicBezTo>
                      <a:pt x="20494" y="15407"/>
                      <a:pt x="17582" y="15092"/>
                      <a:pt x="15709" y="15177"/>
                    </a:cubicBezTo>
                    <a:cubicBezTo>
                      <a:pt x="13960" y="15257"/>
                      <a:pt x="12231" y="15438"/>
                      <a:pt x="10546" y="15438"/>
                    </a:cubicBezTo>
                    <a:cubicBezTo>
                      <a:pt x="8020" y="15438"/>
                      <a:pt x="5592" y="15031"/>
                      <a:pt x="3341" y="13266"/>
                    </a:cubicBezTo>
                    <a:cubicBezTo>
                      <a:pt x="345" y="10917"/>
                      <a:pt x="760" y="3807"/>
                      <a:pt x="1047" y="388"/>
                    </a:cubicBezTo>
                    <a:cubicBezTo>
                      <a:pt x="1069" y="129"/>
                      <a:pt x="879" y="1"/>
                      <a:pt x="678"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04;p45">
                <a:extLst>
                  <a:ext uri="{FF2B5EF4-FFF2-40B4-BE49-F238E27FC236}">
                    <a16:creationId xmlns:a16="http://schemas.microsoft.com/office/drawing/2014/main" id="{984DE244-C0CE-4E41-1C0B-AC871C621EE2}"/>
                  </a:ext>
                </a:extLst>
              </p:cNvPr>
              <p:cNvSpPr/>
              <p:nvPr/>
            </p:nvSpPr>
            <p:spPr>
              <a:xfrm>
                <a:off x="2939367" y="4099872"/>
                <a:ext cx="63883" cy="62151"/>
              </a:xfrm>
              <a:custGeom>
                <a:avLst/>
                <a:gdLst/>
                <a:ahLst/>
                <a:cxnLst/>
                <a:rect l="l" t="t" r="r" b="b"/>
                <a:pathLst>
                  <a:path w="4610" h="4485" extrusionOk="0">
                    <a:moveTo>
                      <a:pt x="2077" y="819"/>
                    </a:moveTo>
                    <a:cubicBezTo>
                      <a:pt x="2142" y="819"/>
                      <a:pt x="2209" y="835"/>
                      <a:pt x="2278" y="869"/>
                    </a:cubicBezTo>
                    <a:cubicBezTo>
                      <a:pt x="3166" y="1303"/>
                      <a:pt x="1658" y="2726"/>
                      <a:pt x="845" y="3398"/>
                    </a:cubicBezTo>
                    <a:lnTo>
                      <a:pt x="845" y="3398"/>
                    </a:lnTo>
                    <a:cubicBezTo>
                      <a:pt x="964" y="2561"/>
                      <a:pt x="1395" y="819"/>
                      <a:pt x="2077" y="819"/>
                    </a:cubicBezTo>
                    <a:close/>
                    <a:moveTo>
                      <a:pt x="2060" y="0"/>
                    </a:moveTo>
                    <a:cubicBezTo>
                      <a:pt x="702" y="0"/>
                      <a:pt x="29" y="2676"/>
                      <a:pt x="5" y="3737"/>
                    </a:cubicBezTo>
                    <a:cubicBezTo>
                      <a:pt x="0" y="3943"/>
                      <a:pt x="123" y="4067"/>
                      <a:pt x="275" y="4110"/>
                    </a:cubicBezTo>
                    <a:lnTo>
                      <a:pt x="275" y="4110"/>
                    </a:lnTo>
                    <a:cubicBezTo>
                      <a:pt x="301" y="4307"/>
                      <a:pt x="453" y="4484"/>
                      <a:pt x="642" y="4484"/>
                    </a:cubicBezTo>
                    <a:cubicBezTo>
                      <a:pt x="710" y="4484"/>
                      <a:pt x="782" y="4461"/>
                      <a:pt x="855" y="4409"/>
                    </a:cubicBezTo>
                    <a:cubicBezTo>
                      <a:pt x="1773" y="3744"/>
                      <a:pt x="4610" y="1392"/>
                      <a:pt x="2792" y="241"/>
                    </a:cubicBezTo>
                    <a:cubicBezTo>
                      <a:pt x="2529" y="74"/>
                      <a:pt x="2285" y="0"/>
                      <a:pt x="2060"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05;p45">
                <a:extLst>
                  <a:ext uri="{FF2B5EF4-FFF2-40B4-BE49-F238E27FC236}">
                    <a16:creationId xmlns:a16="http://schemas.microsoft.com/office/drawing/2014/main" id="{05B8CC1C-311B-8A1D-CDBA-BC2DCBEC3C3D}"/>
                  </a:ext>
                </a:extLst>
              </p:cNvPr>
              <p:cNvSpPr/>
              <p:nvPr/>
            </p:nvSpPr>
            <p:spPr>
              <a:xfrm>
                <a:off x="2613342" y="4175132"/>
                <a:ext cx="331042" cy="11225"/>
              </a:xfrm>
              <a:custGeom>
                <a:avLst/>
                <a:gdLst/>
                <a:ahLst/>
                <a:cxnLst/>
                <a:rect l="l" t="t" r="r" b="b"/>
                <a:pathLst>
                  <a:path w="23889" h="810" extrusionOk="0">
                    <a:moveTo>
                      <a:pt x="521" y="1"/>
                    </a:moveTo>
                    <a:cubicBezTo>
                      <a:pt x="0" y="1"/>
                      <a:pt x="0" y="809"/>
                      <a:pt x="521" y="809"/>
                    </a:cubicBezTo>
                    <a:lnTo>
                      <a:pt x="23369" y="809"/>
                    </a:lnTo>
                    <a:cubicBezTo>
                      <a:pt x="23889" y="809"/>
                      <a:pt x="23889" y="1"/>
                      <a:pt x="23369"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6;p45">
                <a:extLst>
                  <a:ext uri="{FF2B5EF4-FFF2-40B4-BE49-F238E27FC236}">
                    <a16:creationId xmlns:a16="http://schemas.microsoft.com/office/drawing/2014/main" id="{52DFDD92-6CC9-7BFE-999D-24BC2BD98EDE}"/>
                  </a:ext>
                </a:extLst>
              </p:cNvPr>
              <p:cNvSpPr/>
              <p:nvPr/>
            </p:nvSpPr>
            <p:spPr>
              <a:xfrm>
                <a:off x="2645172" y="4122751"/>
                <a:ext cx="11211" cy="30972"/>
              </a:xfrm>
              <a:custGeom>
                <a:avLst/>
                <a:gdLst/>
                <a:ahLst/>
                <a:cxnLst/>
                <a:rect l="l" t="t" r="r" b="b"/>
                <a:pathLst>
                  <a:path w="809" h="2235" extrusionOk="0">
                    <a:moveTo>
                      <a:pt x="405" y="0"/>
                    </a:moveTo>
                    <a:cubicBezTo>
                      <a:pt x="203" y="0"/>
                      <a:pt x="1" y="130"/>
                      <a:pt x="1" y="390"/>
                    </a:cubicBezTo>
                    <a:lnTo>
                      <a:pt x="1" y="1844"/>
                    </a:lnTo>
                    <a:cubicBezTo>
                      <a:pt x="1" y="2104"/>
                      <a:pt x="203" y="2235"/>
                      <a:pt x="405" y="2235"/>
                    </a:cubicBezTo>
                    <a:cubicBezTo>
                      <a:pt x="607" y="2235"/>
                      <a:pt x="809" y="2104"/>
                      <a:pt x="809" y="1844"/>
                    </a:cubicBezTo>
                    <a:lnTo>
                      <a:pt x="809" y="390"/>
                    </a:lnTo>
                    <a:cubicBezTo>
                      <a:pt x="809" y="130"/>
                      <a:pt x="607" y="0"/>
                      <a:pt x="40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07;p45">
                <a:extLst>
                  <a:ext uri="{FF2B5EF4-FFF2-40B4-BE49-F238E27FC236}">
                    <a16:creationId xmlns:a16="http://schemas.microsoft.com/office/drawing/2014/main" id="{EFB6F185-E596-1E03-6A30-B2AAEDADE130}"/>
                  </a:ext>
                </a:extLst>
              </p:cNvPr>
              <p:cNvSpPr/>
              <p:nvPr/>
            </p:nvSpPr>
            <p:spPr>
              <a:xfrm>
                <a:off x="2704468" y="4121642"/>
                <a:ext cx="11225" cy="28699"/>
              </a:xfrm>
              <a:custGeom>
                <a:avLst/>
                <a:gdLst/>
                <a:ahLst/>
                <a:cxnLst/>
                <a:rect l="l" t="t" r="r" b="b"/>
                <a:pathLst>
                  <a:path w="810" h="2071" extrusionOk="0">
                    <a:moveTo>
                      <a:pt x="405" y="1"/>
                    </a:moveTo>
                    <a:cubicBezTo>
                      <a:pt x="203" y="1"/>
                      <a:pt x="1" y="131"/>
                      <a:pt x="1" y="390"/>
                    </a:cubicBezTo>
                    <a:lnTo>
                      <a:pt x="1" y="1682"/>
                    </a:lnTo>
                    <a:cubicBezTo>
                      <a:pt x="1" y="1941"/>
                      <a:pt x="203" y="2071"/>
                      <a:pt x="405" y="2071"/>
                    </a:cubicBezTo>
                    <a:cubicBezTo>
                      <a:pt x="607" y="2071"/>
                      <a:pt x="809" y="1941"/>
                      <a:pt x="809" y="1682"/>
                    </a:cubicBezTo>
                    <a:lnTo>
                      <a:pt x="809" y="390"/>
                    </a:lnTo>
                    <a:cubicBezTo>
                      <a:pt x="809" y="131"/>
                      <a:pt x="607" y="1"/>
                      <a:pt x="405"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08;p45">
                <a:extLst>
                  <a:ext uri="{FF2B5EF4-FFF2-40B4-BE49-F238E27FC236}">
                    <a16:creationId xmlns:a16="http://schemas.microsoft.com/office/drawing/2014/main" id="{56EDB14D-05BC-D2A5-3C90-00E5BB7012C0}"/>
                  </a:ext>
                </a:extLst>
              </p:cNvPr>
              <p:cNvSpPr/>
              <p:nvPr/>
            </p:nvSpPr>
            <p:spPr>
              <a:xfrm>
                <a:off x="2774975" y="4119411"/>
                <a:ext cx="11183" cy="30930"/>
              </a:xfrm>
              <a:custGeom>
                <a:avLst/>
                <a:gdLst/>
                <a:ahLst/>
                <a:cxnLst/>
                <a:rect l="l" t="t" r="r" b="b"/>
                <a:pathLst>
                  <a:path w="807" h="2232" extrusionOk="0">
                    <a:moveTo>
                      <a:pt x="404" y="1"/>
                    </a:moveTo>
                    <a:cubicBezTo>
                      <a:pt x="202" y="1"/>
                      <a:pt x="0" y="131"/>
                      <a:pt x="0" y="390"/>
                    </a:cubicBezTo>
                    <a:lnTo>
                      <a:pt x="0" y="1843"/>
                    </a:lnTo>
                    <a:cubicBezTo>
                      <a:pt x="0" y="2102"/>
                      <a:pt x="202" y="2232"/>
                      <a:pt x="404" y="2232"/>
                    </a:cubicBezTo>
                    <a:cubicBezTo>
                      <a:pt x="605" y="2232"/>
                      <a:pt x="807" y="2102"/>
                      <a:pt x="807" y="1843"/>
                    </a:cubicBezTo>
                    <a:lnTo>
                      <a:pt x="807" y="390"/>
                    </a:lnTo>
                    <a:cubicBezTo>
                      <a:pt x="807" y="131"/>
                      <a:pt x="605" y="1"/>
                      <a:pt x="40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09;p45">
                <a:extLst>
                  <a:ext uri="{FF2B5EF4-FFF2-40B4-BE49-F238E27FC236}">
                    <a16:creationId xmlns:a16="http://schemas.microsoft.com/office/drawing/2014/main" id="{2FBF9627-B78E-8305-FA43-F266B31A680E}"/>
                  </a:ext>
                </a:extLst>
              </p:cNvPr>
              <p:cNvSpPr/>
              <p:nvPr/>
            </p:nvSpPr>
            <p:spPr>
              <a:xfrm>
                <a:off x="2847672" y="4122751"/>
                <a:ext cx="11225" cy="32080"/>
              </a:xfrm>
              <a:custGeom>
                <a:avLst/>
                <a:gdLst/>
                <a:ahLst/>
                <a:cxnLst/>
                <a:rect l="l" t="t" r="r" b="b"/>
                <a:pathLst>
                  <a:path w="810" h="2315" extrusionOk="0">
                    <a:moveTo>
                      <a:pt x="405" y="0"/>
                    </a:moveTo>
                    <a:cubicBezTo>
                      <a:pt x="203" y="0"/>
                      <a:pt x="1" y="130"/>
                      <a:pt x="1" y="390"/>
                    </a:cubicBezTo>
                    <a:lnTo>
                      <a:pt x="1" y="1925"/>
                    </a:lnTo>
                    <a:cubicBezTo>
                      <a:pt x="1" y="2185"/>
                      <a:pt x="203" y="2315"/>
                      <a:pt x="405" y="2315"/>
                    </a:cubicBezTo>
                    <a:cubicBezTo>
                      <a:pt x="607" y="2315"/>
                      <a:pt x="809" y="2185"/>
                      <a:pt x="809" y="1925"/>
                    </a:cubicBezTo>
                    <a:lnTo>
                      <a:pt x="809" y="390"/>
                    </a:lnTo>
                    <a:cubicBezTo>
                      <a:pt x="809" y="130"/>
                      <a:pt x="607" y="0"/>
                      <a:pt x="40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10;p45">
                <a:extLst>
                  <a:ext uri="{FF2B5EF4-FFF2-40B4-BE49-F238E27FC236}">
                    <a16:creationId xmlns:a16="http://schemas.microsoft.com/office/drawing/2014/main" id="{6D1A2ECF-B306-2446-AF7A-69C6FD6970D6}"/>
                  </a:ext>
                </a:extLst>
              </p:cNvPr>
              <p:cNvSpPr/>
              <p:nvPr/>
            </p:nvSpPr>
            <p:spPr>
              <a:xfrm>
                <a:off x="2906982" y="4121642"/>
                <a:ext cx="11211" cy="32080"/>
              </a:xfrm>
              <a:custGeom>
                <a:avLst/>
                <a:gdLst/>
                <a:ahLst/>
                <a:cxnLst/>
                <a:rect l="l" t="t" r="r" b="b"/>
                <a:pathLst>
                  <a:path w="809" h="2315" extrusionOk="0">
                    <a:moveTo>
                      <a:pt x="404" y="1"/>
                    </a:moveTo>
                    <a:cubicBezTo>
                      <a:pt x="202" y="1"/>
                      <a:pt x="0" y="131"/>
                      <a:pt x="0" y="390"/>
                    </a:cubicBezTo>
                    <a:lnTo>
                      <a:pt x="0" y="1924"/>
                    </a:lnTo>
                    <a:cubicBezTo>
                      <a:pt x="0" y="2184"/>
                      <a:pt x="202" y="2315"/>
                      <a:pt x="404" y="2315"/>
                    </a:cubicBezTo>
                    <a:cubicBezTo>
                      <a:pt x="606" y="2315"/>
                      <a:pt x="809" y="2184"/>
                      <a:pt x="809" y="1924"/>
                    </a:cubicBezTo>
                    <a:lnTo>
                      <a:pt x="809" y="390"/>
                    </a:lnTo>
                    <a:cubicBezTo>
                      <a:pt x="809" y="131"/>
                      <a:pt x="606" y="1"/>
                      <a:pt x="40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11;p45">
                <a:extLst>
                  <a:ext uri="{FF2B5EF4-FFF2-40B4-BE49-F238E27FC236}">
                    <a16:creationId xmlns:a16="http://schemas.microsoft.com/office/drawing/2014/main" id="{47AF3789-5FC9-7A2D-170D-EA8B93032294}"/>
                  </a:ext>
                </a:extLst>
              </p:cNvPr>
              <p:cNvSpPr/>
              <p:nvPr/>
            </p:nvSpPr>
            <p:spPr>
              <a:xfrm>
                <a:off x="2673760" y="4009577"/>
                <a:ext cx="246040" cy="11183"/>
              </a:xfrm>
              <a:custGeom>
                <a:avLst/>
                <a:gdLst/>
                <a:ahLst/>
                <a:cxnLst/>
                <a:rect l="l" t="t" r="r" b="b"/>
                <a:pathLst>
                  <a:path w="17755" h="807" extrusionOk="0">
                    <a:moveTo>
                      <a:pt x="522" y="0"/>
                    </a:moveTo>
                    <a:cubicBezTo>
                      <a:pt x="1" y="0"/>
                      <a:pt x="1" y="807"/>
                      <a:pt x="522" y="807"/>
                    </a:cubicBezTo>
                    <a:lnTo>
                      <a:pt x="17233" y="807"/>
                    </a:lnTo>
                    <a:cubicBezTo>
                      <a:pt x="17754" y="807"/>
                      <a:pt x="17754" y="0"/>
                      <a:pt x="17233"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12;p45">
                <a:extLst>
                  <a:ext uri="{FF2B5EF4-FFF2-40B4-BE49-F238E27FC236}">
                    <a16:creationId xmlns:a16="http://schemas.microsoft.com/office/drawing/2014/main" id="{E6C30EAD-DB96-FE50-4AA3-FF21490CD042}"/>
                  </a:ext>
                </a:extLst>
              </p:cNvPr>
              <p:cNvSpPr/>
              <p:nvPr/>
            </p:nvSpPr>
            <p:spPr>
              <a:xfrm>
                <a:off x="2903989" y="3873066"/>
                <a:ext cx="221748" cy="501364"/>
              </a:xfrm>
              <a:custGeom>
                <a:avLst/>
                <a:gdLst/>
                <a:ahLst/>
                <a:cxnLst/>
                <a:rect l="l" t="t" r="r" b="b"/>
                <a:pathLst>
                  <a:path w="16002" h="36180" extrusionOk="0">
                    <a:moveTo>
                      <a:pt x="4128" y="0"/>
                    </a:moveTo>
                    <a:cubicBezTo>
                      <a:pt x="2968" y="0"/>
                      <a:pt x="1748" y="178"/>
                      <a:pt x="486" y="393"/>
                    </a:cubicBezTo>
                    <a:cubicBezTo>
                      <a:pt x="1" y="475"/>
                      <a:pt x="171" y="1179"/>
                      <a:pt x="623" y="1179"/>
                    </a:cubicBezTo>
                    <a:cubicBezTo>
                      <a:pt x="648" y="1179"/>
                      <a:pt x="674" y="1176"/>
                      <a:pt x="701" y="1172"/>
                    </a:cubicBezTo>
                    <a:cubicBezTo>
                      <a:pt x="1893" y="969"/>
                      <a:pt x="3019" y="807"/>
                      <a:pt x="4075" y="807"/>
                    </a:cubicBezTo>
                    <a:cubicBezTo>
                      <a:pt x="6146" y="807"/>
                      <a:pt x="7947" y="1430"/>
                      <a:pt x="9451" y="3590"/>
                    </a:cubicBezTo>
                    <a:cubicBezTo>
                      <a:pt x="12011" y="7269"/>
                      <a:pt x="11407" y="12308"/>
                      <a:pt x="11586" y="16542"/>
                    </a:cubicBezTo>
                    <a:cubicBezTo>
                      <a:pt x="11741" y="20213"/>
                      <a:pt x="13287" y="23610"/>
                      <a:pt x="13405" y="27286"/>
                    </a:cubicBezTo>
                    <a:cubicBezTo>
                      <a:pt x="13512" y="30636"/>
                      <a:pt x="10063" y="35385"/>
                      <a:pt x="6336" y="35385"/>
                    </a:cubicBezTo>
                    <a:cubicBezTo>
                      <a:pt x="5788" y="35385"/>
                      <a:pt x="5234" y="35282"/>
                      <a:pt x="4684" y="35057"/>
                    </a:cubicBezTo>
                    <a:cubicBezTo>
                      <a:pt x="4630" y="35035"/>
                      <a:pt x="4580" y="35025"/>
                      <a:pt x="4534" y="35025"/>
                    </a:cubicBezTo>
                    <a:cubicBezTo>
                      <a:pt x="4163" y="35025"/>
                      <a:pt x="4046" y="35662"/>
                      <a:pt x="4469" y="35836"/>
                    </a:cubicBezTo>
                    <a:cubicBezTo>
                      <a:pt x="5051" y="36074"/>
                      <a:pt x="5634" y="36180"/>
                      <a:pt x="6211" y="36180"/>
                    </a:cubicBezTo>
                    <a:cubicBezTo>
                      <a:pt x="8762" y="36180"/>
                      <a:pt x="11185" y="34107"/>
                      <a:pt x="12695" y="32178"/>
                    </a:cubicBezTo>
                    <a:cubicBezTo>
                      <a:pt x="16001" y="27958"/>
                      <a:pt x="13055" y="22225"/>
                      <a:pt x="12482" y="17677"/>
                    </a:cubicBezTo>
                    <a:cubicBezTo>
                      <a:pt x="11850" y="12666"/>
                      <a:pt x="13204" y="6597"/>
                      <a:pt x="9585" y="2380"/>
                    </a:cubicBezTo>
                    <a:cubicBezTo>
                      <a:pt x="8007" y="543"/>
                      <a:pt x="6158" y="0"/>
                      <a:pt x="4128"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13;p45">
                <a:extLst>
                  <a:ext uri="{FF2B5EF4-FFF2-40B4-BE49-F238E27FC236}">
                    <a16:creationId xmlns:a16="http://schemas.microsoft.com/office/drawing/2014/main" id="{8B42D847-5E13-4CCB-75C9-7E7062484DC5}"/>
                  </a:ext>
                </a:extLst>
              </p:cNvPr>
              <p:cNvSpPr/>
              <p:nvPr/>
            </p:nvSpPr>
            <p:spPr>
              <a:xfrm>
                <a:off x="2927851" y="3900255"/>
                <a:ext cx="149813" cy="447168"/>
              </a:xfrm>
              <a:custGeom>
                <a:avLst/>
                <a:gdLst/>
                <a:ahLst/>
                <a:cxnLst/>
                <a:rect l="l" t="t" r="r" b="b"/>
                <a:pathLst>
                  <a:path w="10811" h="32269" extrusionOk="0">
                    <a:moveTo>
                      <a:pt x="2105" y="0"/>
                    </a:moveTo>
                    <a:cubicBezTo>
                      <a:pt x="1605" y="0"/>
                      <a:pt x="1066" y="50"/>
                      <a:pt x="485" y="155"/>
                    </a:cubicBezTo>
                    <a:cubicBezTo>
                      <a:pt x="1" y="242"/>
                      <a:pt x="169" y="941"/>
                      <a:pt x="618" y="941"/>
                    </a:cubicBezTo>
                    <a:cubicBezTo>
                      <a:pt x="644" y="941"/>
                      <a:pt x="671" y="939"/>
                      <a:pt x="699" y="934"/>
                    </a:cubicBezTo>
                    <a:lnTo>
                      <a:pt x="701" y="931"/>
                    </a:lnTo>
                    <a:cubicBezTo>
                      <a:pt x="1205" y="840"/>
                      <a:pt x="1673" y="796"/>
                      <a:pt x="2107" y="796"/>
                    </a:cubicBezTo>
                    <a:cubicBezTo>
                      <a:pt x="7671" y="796"/>
                      <a:pt x="7657" y="7908"/>
                      <a:pt x="7755" y="12437"/>
                    </a:cubicBezTo>
                    <a:cubicBezTo>
                      <a:pt x="7798" y="14476"/>
                      <a:pt x="7792" y="16531"/>
                      <a:pt x="8178" y="18542"/>
                    </a:cubicBezTo>
                    <a:cubicBezTo>
                      <a:pt x="8583" y="20645"/>
                      <a:pt x="9505" y="22520"/>
                      <a:pt x="9716" y="24687"/>
                    </a:cubicBezTo>
                    <a:cubicBezTo>
                      <a:pt x="10025" y="27859"/>
                      <a:pt x="6613" y="30955"/>
                      <a:pt x="3822" y="31482"/>
                    </a:cubicBezTo>
                    <a:cubicBezTo>
                      <a:pt x="3340" y="31571"/>
                      <a:pt x="3507" y="32268"/>
                      <a:pt x="3954" y="32268"/>
                    </a:cubicBezTo>
                    <a:cubicBezTo>
                      <a:pt x="3980" y="32268"/>
                      <a:pt x="4008" y="32266"/>
                      <a:pt x="4037" y="32261"/>
                    </a:cubicBezTo>
                    <a:cubicBezTo>
                      <a:pt x="7970" y="31523"/>
                      <a:pt x="10810" y="27637"/>
                      <a:pt x="10428" y="23707"/>
                    </a:cubicBezTo>
                    <a:cubicBezTo>
                      <a:pt x="10206" y="21423"/>
                      <a:pt x="9027" y="19331"/>
                      <a:pt x="8759" y="17041"/>
                    </a:cubicBezTo>
                    <a:cubicBezTo>
                      <a:pt x="8555" y="15314"/>
                      <a:pt x="8586" y="13550"/>
                      <a:pt x="8548" y="11812"/>
                    </a:cubicBezTo>
                    <a:cubicBezTo>
                      <a:pt x="8438" y="6738"/>
                      <a:pt x="7917" y="0"/>
                      <a:pt x="210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14;p45">
                <a:extLst>
                  <a:ext uri="{FF2B5EF4-FFF2-40B4-BE49-F238E27FC236}">
                    <a16:creationId xmlns:a16="http://schemas.microsoft.com/office/drawing/2014/main" id="{229E2B20-087C-1FBA-7D04-D64CDCE812D7}"/>
                  </a:ext>
                </a:extLst>
              </p:cNvPr>
              <p:cNvSpPr/>
              <p:nvPr/>
            </p:nvSpPr>
            <p:spPr>
              <a:xfrm>
                <a:off x="2818599" y="3791958"/>
                <a:ext cx="11197" cy="55569"/>
              </a:xfrm>
              <a:custGeom>
                <a:avLst/>
                <a:gdLst/>
                <a:ahLst/>
                <a:cxnLst/>
                <a:rect l="l" t="t" r="r" b="b"/>
                <a:pathLst>
                  <a:path w="808" h="4010" extrusionOk="0">
                    <a:moveTo>
                      <a:pt x="404" y="0"/>
                    </a:moveTo>
                    <a:cubicBezTo>
                      <a:pt x="203" y="0"/>
                      <a:pt x="1" y="130"/>
                      <a:pt x="1" y="390"/>
                    </a:cubicBezTo>
                    <a:lnTo>
                      <a:pt x="1" y="3620"/>
                    </a:lnTo>
                    <a:cubicBezTo>
                      <a:pt x="1" y="3880"/>
                      <a:pt x="203" y="4009"/>
                      <a:pt x="404" y="4009"/>
                    </a:cubicBezTo>
                    <a:cubicBezTo>
                      <a:pt x="606" y="4009"/>
                      <a:pt x="808" y="3880"/>
                      <a:pt x="808" y="3620"/>
                    </a:cubicBezTo>
                    <a:lnTo>
                      <a:pt x="808" y="390"/>
                    </a:lnTo>
                    <a:cubicBezTo>
                      <a:pt x="808" y="130"/>
                      <a:pt x="606" y="0"/>
                      <a:pt x="404"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15;p45">
                <a:extLst>
                  <a:ext uri="{FF2B5EF4-FFF2-40B4-BE49-F238E27FC236}">
                    <a16:creationId xmlns:a16="http://schemas.microsoft.com/office/drawing/2014/main" id="{08D5967F-5291-0A37-3EF9-BD7594D0FE4E}"/>
                  </a:ext>
                </a:extLst>
              </p:cNvPr>
              <p:cNvSpPr/>
              <p:nvPr/>
            </p:nvSpPr>
            <p:spPr>
              <a:xfrm>
                <a:off x="3202216" y="3109061"/>
                <a:ext cx="255796" cy="133766"/>
              </a:xfrm>
              <a:custGeom>
                <a:avLst/>
                <a:gdLst/>
                <a:ahLst/>
                <a:cxnLst/>
                <a:rect l="l" t="t" r="r" b="b"/>
                <a:pathLst>
                  <a:path w="18459" h="9653" extrusionOk="0">
                    <a:moveTo>
                      <a:pt x="2596" y="1"/>
                    </a:moveTo>
                    <a:cubicBezTo>
                      <a:pt x="2392" y="1"/>
                      <a:pt x="2185" y="70"/>
                      <a:pt x="2023" y="218"/>
                    </a:cubicBezTo>
                    <a:cubicBezTo>
                      <a:pt x="1934" y="299"/>
                      <a:pt x="1860" y="387"/>
                      <a:pt x="1775" y="470"/>
                    </a:cubicBezTo>
                    <a:cubicBezTo>
                      <a:pt x="1739" y="465"/>
                      <a:pt x="1702" y="463"/>
                      <a:pt x="1666" y="463"/>
                    </a:cubicBezTo>
                    <a:cubicBezTo>
                      <a:pt x="1536" y="463"/>
                      <a:pt x="1409" y="496"/>
                      <a:pt x="1299" y="576"/>
                    </a:cubicBezTo>
                    <a:cubicBezTo>
                      <a:pt x="321" y="1280"/>
                      <a:pt x="1" y="2364"/>
                      <a:pt x="91" y="3534"/>
                    </a:cubicBezTo>
                    <a:cubicBezTo>
                      <a:pt x="113" y="3811"/>
                      <a:pt x="247" y="4012"/>
                      <a:pt x="427" y="4140"/>
                    </a:cubicBezTo>
                    <a:cubicBezTo>
                      <a:pt x="434" y="4170"/>
                      <a:pt x="432" y="4199"/>
                      <a:pt x="440" y="4228"/>
                    </a:cubicBezTo>
                    <a:cubicBezTo>
                      <a:pt x="958" y="6072"/>
                      <a:pt x="3222" y="5864"/>
                      <a:pt x="4500" y="6714"/>
                    </a:cubicBezTo>
                    <a:cubicBezTo>
                      <a:pt x="4477" y="6771"/>
                      <a:pt x="4458" y="6832"/>
                      <a:pt x="4441" y="6891"/>
                    </a:cubicBezTo>
                    <a:cubicBezTo>
                      <a:pt x="4337" y="7268"/>
                      <a:pt x="4361" y="7689"/>
                      <a:pt x="4392" y="8070"/>
                    </a:cubicBezTo>
                    <a:cubicBezTo>
                      <a:pt x="4432" y="8563"/>
                      <a:pt x="4662" y="9068"/>
                      <a:pt x="5178" y="9210"/>
                    </a:cubicBezTo>
                    <a:cubicBezTo>
                      <a:pt x="5268" y="9235"/>
                      <a:pt x="5354" y="9246"/>
                      <a:pt x="5439" y="9246"/>
                    </a:cubicBezTo>
                    <a:cubicBezTo>
                      <a:pt x="6372" y="9246"/>
                      <a:pt x="7016" y="7837"/>
                      <a:pt x="7429" y="7033"/>
                    </a:cubicBezTo>
                    <a:cubicBezTo>
                      <a:pt x="7645" y="7064"/>
                      <a:pt x="7865" y="7081"/>
                      <a:pt x="8085" y="7086"/>
                    </a:cubicBezTo>
                    <a:cubicBezTo>
                      <a:pt x="8093" y="7087"/>
                      <a:pt x="8101" y="7087"/>
                      <a:pt x="8110" y="7087"/>
                    </a:cubicBezTo>
                    <a:cubicBezTo>
                      <a:pt x="8262" y="7087"/>
                      <a:pt x="8412" y="7042"/>
                      <a:pt x="8538" y="6956"/>
                    </a:cubicBezTo>
                    <a:cubicBezTo>
                      <a:pt x="8549" y="6962"/>
                      <a:pt x="8554" y="6969"/>
                      <a:pt x="8564" y="6976"/>
                    </a:cubicBezTo>
                    <a:cubicBezTo>
                      <a:pt x="9487" y="7533"/>
                      <a:pt x="9856" y="8719"/>
                      <a:pt x="10752" y="9325"/>
                    </a:cubicBezTo>
                    <a:cubicBezTo>
                      <a:pt x="11040" y="9519"/>
                      <a:pt x="11467" y="9653"/>
                      <a:pt x="11880" y="9653"/>
                    </a:cubicBezTo>
                    <a:cubicBezTo>
                      <a:pt x="12351" y="9653"/>
                      <a:pt x="12804" y="9479"/>
                      <a:pt x="13010" y="9025"/>
                    </a:cubicBezTo>
                    <a:cubicBezTo>
                      <a:pt x="13550" y="7831"/>
                      <a:pt x="12468" y="6567"/>
                      <a:pt x="14161" y="6126"/>
                    </a:cubicBezTo>
                    <a:cubicBezTo>
                      <a:pt x="15348" y="5814"/>
                      <a:pt x="16361" y="5078"/>
                      <a:pt x="17083" y="4105"/>
                    </a:cubicBezTo>
                    <a:cubicBezTo>
                      <a:pt x="18459" y="2251"/>
                      <a:pt x="16261" y="12"/>
                      <a:pt x="14332" y="12"/>
                    </a:cubicBezTo>
                    <a:cubicBezTo>
                      <a:pt x="14197" y="12"/>
                      <a:pt x="14062" y="23"/>
                      <a:pt x="13930" y="46"/>
                    </a:cubicBezTo>
                    <a:cubicBezTo>
                      <a:pt x="13060" y="197"/>
                      <a:pt x="12693" y="1318"/>
                      <a:pt x="12449" y="2021"/>
                    </a:cubicBezTo>
                    <a:cubicBezTo>
                      <a:pt x="11900" y="3600"/>
                      <a:pt x="10801" y="5089"/>
                      <a:pt x="9090" y="5475"/>
                    </a:cubicBezTo>
                    <a:cubicBezTo>
                      <a:pt x="9051" y="5468"/>
                      <a:pt x="9010" y="5464"/>
                      <a:pt x="8970" y="5464"/>
                    </a:cubicBezTo>
                    <a:cubicBezTo>
                      <a:pt x="8814" y="5464"/>
                      <a:pt x="8660" y="5517"/>
                      <a:pt x="8535" y="5615"/>
                    </a:cubicBezTo>
                    <a:cubicBezTo>
                      <a:pt x="8403" y="5521"/>
                      <a:pt x="8246" y="5473"/>
                      <a:pt x="8083" y="5473"/>
                    </a:cubicBezTo>
                    <a:cubicBezTo>
                      <a:pt x="7602" y="5464"/>
                      <a:pt x="7121" y="5362"/>
                      <a:pt x="6657" y="5191"/>
                    </a:cubicBezTo>
                    <a:cubicBezTo>
                      <a:pt x="5291" y="4213"/>
                      <a:pt x="3909" y="3408"/>
                      <a:pt x="3613" y="1544"/>
                    </a:cubicBezTo>
                    <a:cubicBezTo>
                      <a:pt x="3593" y="1409"/>
                      <a:pt x="3511" y="1298"/>
                      <a:pt x="3413" y="1203"/>
                    </a:cubicBezTo>
                    <a:cubicBezTo>
                      <a:pt x="3401" y="1066"/>
                      <a:pt x="3397" y="927"/>
                      <a:pt x="3401" y="789"/>
                    </a:cubicBezTo>
                    <a:cubicBezTo>
                      <a:pt x="3418" y="292"/>
                      <a:pt x="3013" y="1"/>
                      <a:pt x="2596"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16;p45">
                <a:extLst>
                  <a:ext uri="{FF2B5EF4-FFF2-40B4-BE49-F238E27FC236}">
                    <a16:creationId xmlns:a16="http://schemas.microsoft.com/office/drawing/2014/main" id="{9788F6E8-8384-3318-1C8E-B4CE99ACFEE4}"/>
                  </a:ext>
                </a:extLst>
              </p:cNvPr>
              <p:cNvSpPr/>
              <p:nvPr/>
            </p:nvSpPr>
            <p:spPr>
              <a:xfrm>
                <a:off x="3062158" y="2656516"/>
                <a:ext cx="494948" cy="432673"/>
              </a:xfrm>
              <a:custGeom>
                <a:avLst/>
                <a:gdLst/>
                <a:ahLst/>
                <a:cxnLst/>
                <a:rect l="l" t="t" r="r" b="b"/>
                <a:pathLst>
                  <a:path w="35717" h="31223" extrusionOk="0">
                    <a:moveTo>
                      <a:pt x="2087" y="1"/>
                    </a:moveTo>
                    <a:cubicBezTo>
                      <a:pt x="1931" y="1"/>
                      <a:pt x="1789" y="89"/>
                      <a:pt x="1757" y="293"/>
                    </a:cubicBezTo>
                    <a:lnTo>
                      <a:pt x="1759" y="293"/>
                    </a:lnTo>
                    <a:cubicBezTo>
                      <a:pt x="0" y="11797"/>
                      <a:pt x="720" y="27652"/>
                      <a:pt x="14584" y="30828"/>
                    </a:cubicBezTo>
                    <a:cubicBezTo>
                      <a:pt x="15751" y="31096"/>
                      <a:pt x="16870" y="31222"/>
                      <a:pt x="17939" y="31222"/>
                    </a:cubicBezTo>
                    <a:cubicBezTo>
                      <a:pt x="29869" y="31222"/>
                      <a:pt x="35717" y="15533"/>
                      <a:pt x="34249" y="5261"/>
                    </a:cubicBezTo>
                    <a:cubicBezTo>
                      <a:pt x="34220" y="5056"/>
                      <a:pt x="34079" y="4968"/>
                      <a:pt x="33924" y="4968"/>
                    </a:cubicBezTo>
                    <a:cubicBezTo>
                      <a:pt x="33691" y="4968"/>
                      <a:pt x="33426" y="5169"/>
                      <a:pt x="33470" y="5476"/>
                    </a:cubicBezTo>
                    <a:cubicBezTo>
                      <a:pt x="34998" y="16171"/>
                      <a:pt x="28894" y="30242"/>
                      <a:pt x="17421" y="30242"/>
                    </a:cubicBezTo>
                    <a:cubicBezTo>
                      <a:pt x="16027" y="30242"/>
                      <a:pt x="14554" y="30034"/>
                      <a:pt x="13006" y="29587"/>
                    </a:cubicBezTo>
                    <a:cubicBezTo>
                      <a:pt x="985" y="26118"/>
                      <a:pt x="1020" y="10425"/>
                      <a:pt x="2536" y="508"/>
                    </a:cubicBezTo>
                    <a:cubicBezTo>
                      <a:pt x="2583" y="202"/>
                      <a:pt x="2321" y="1"/>
                      <a:pt x="2087"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17;p45">
                <a:extLst>
                  <a:ext uri="{FF2B5EF4-FFF2-40B4-BE49-F238E27FC236}">
                    <a16:creationId xmlns:a16="http://schemas.microsoft.com/office/drawing/2014/main" id="{AB7CC28B-1103-62DB-DD8A-03329364E4A0}"/>
                  </a:ext>
                </a:extLst>
              </p:cNvPr>
              <p:cNvSpPr/>
              <p:nvPr/>
            </p:nvSpPr>
            <p:spPr>
              <a:xfrm>
                <a:off x="3519941" y="2813910"/>
                <a:ext cx="70438" cy="69329"/>
              </a:xfrm>
              <a:custGeom>
                <a:avLst/>
                <a:gdLst/>
                <a:ahLst/>
                <a:cxnLst/>
                <a:rect l="l" t="t" r="r" b="b"/>
                <a:pathLst>
                  <a:path w="5083" h="5003" extrusionOk="0">
                    <a:moveTo>
                      <a:pt x="2806" y="1"/>
                    </a:moveTo>
                    <a:cubicBezTo>
                      <a:pt x="1946" y="1"/>
                      <a:pt x="1038" y="432"/>
                      <a:pt x="525" y="1232"/>
                    </a:cubicBezTo>
                    <a:cubicBezTo>
                      <a:pt x="330" y="1539"/>
                      <a:pt x="609" y="1828"/>
                      <a:pt x="891" y="1828"/>
                    </a:cubicBezTo>
                    <a:cubicBezTo>
                      <a:pt x="1014" y="1828"/>
                      <a:pt x="1137" y="1773"/>
                      <a:pt x="1223" y="1641"/>
                    </a:cubicBezTo>
                    <a:cubicBezTo>
                      <a:pt x="1575" y="1090"/>
                      <a:pt x="2194" y="793"/>
                      <a:pt x="2772" y="793"/>
                    </a:cubicBezTo>
                    <a:cubicBezTo>
                      <a:pt x="3451" y="793"/>
                      <a:pt x="4072" y="1204"/>
                      <a:pt x="4134" y="2100"/>
                    </a:cubicBezTo>
                    <a:cubicBezTo>
                      <a:pt x="4232" y="3502"/>
                      <a:pt x="3152" y="4183"/>
                      <a:pt x="1993" y="4183"/>
                    </a:cubicBezTo>
                    <a:cubicBezTo>
                      <a:pt x="1599" y="4183"/>
                      <a:pt x="1195" y="4104"/>
                      <a:pt x="826" y="3948"/>
                    </a:cubicBezTo>
                    <a:cubicBezTo>
                      <a:pt x="767" y="3923"/>
                      <a:pt x="710" y="3912"/>
                      <a:pt x="655" y="3912"/>
                    </a:cubicBezTo>
                    <a:cubicBezTo>
                      <a:pt x="265" y="3912"/>
                      <a:pt x="1" y="4467"/>
                      <a:pt x="419" y="4644"/>
                    </a:cubicBezTo>
                    <a:cubicBezTo>
                      <a:pt x="960" y="4873"/>
                      <a:pt x="1514" y="5003"/>
                      <a:pt x="2067" y="5003"/>
                    </a:cubicBezTo>
                    <a:cubicBezTo>
                      <a:pt x="2554" y="5003"/>
                      <a:pt x="3041" y="4903"/>
                      <a:pt x="3516" y="4682"/>
                    </a:cubicBezTo>
                    <a:cubicBezTo>
                      <a:pt x="4558" y="4201"/>
                      <a:pt x="5083" y="2906"/>
                      <a:pt x="4915" y="1812"/>
                    </a:cubicBezTo>
                    <a:cubicBezTo>
                      <a:pt x="4726" y="573"/>
                      <a:pt x="3798" y="1"/>
                      <a:pt x="2806"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18;p45">
                <a:extLst>
                  <a:ext uri="{FF2B5EF4-FFF2-40B4-BE49-F238E27FC236}">
                    <a16:creationId xmlns:a16="http://schemas.microsoft.com/office/drawing/2014/main" id="{53B7E477-D34C-F5CA-C510-7D4556682461}"/>
                  </a:ext>
                </a:extLst>
              </p:cNvPr>
              <p:cNvSpPr/>
              <p:nvPr/>
            </p:nvSpPr>
            <p:spPr>
              <a:xfrm>
                <a:off x="3526703" y="2834267"/>
                <a:ext cx="36515" cy="36556"/>
              </a:xfrm>
              <a:custGeom>
                <a:avLst/>
                <a:gdLst/>
                <a:ahLst/>
                <a:cxnLst/>
                <a:rect l="l" t="t" r="r" b="b"/>
                <a:pathLst>
                  <a:path w="2635" h="2638" extrusionOk="0">
                    <a:moveTo>
                      <a:pt x="2072" y="0"/>
                    </a:moveTo>
                    <a:cubicBezTo>
                      <a:pt x="1981" y="0"/>
                      <a:pt x="1887" y="40"/>
                      <a:pt x="1806" y="134"/>
                    </a:cubicBezTo>
                    <a:cubicBezTo>
                      <a:pt x="1427" y="577"/>
                      <a:pt x="759" y="660"/>
                      <a:pt x="283" y="973"/>
                    </a:cubicBezTo>
                    <a:cubicBezTo>
                      <a:pt x="115" y="1084"/>
                      <a:pt x="1" y="1342"/>
                      <a:pt x="137" y="1525"/>
                    </a:cubicBezTo>
                    <a:cubicBezTo>
                      <a:pt x="558" y="2092"/>
                      <a:pt x="1217" y="2216"/>
                      <a:pt x="1787" y="2573"/>
                    </a:cubicBezTo>
                    <a:cubicBezTo>
                      <a:pt x="1858" y="2618"/>
                      <a:pt x="1929" y="2637"/>
                      <a:pt x="1995" y="2637"/>
                    </a:cubicBezTo>
                    <a:cubicBezTo>
                      <a:pt x="2339" y="2637"/>
                      <a:pt x="2564" y="2108"/>
                      <a:pt x="2196" y="1877"/>
                    </a:cubicBezTo>
                    <a:cubicBezTo>
                      <a:pt x="1913" y="1698"/>
                      <a:pt x="1507" y="1593"/>
                      <a:pt x="1187" y="1412"/>
                    </a:cubicBezTo>
                    <a:lnTo>
                      <a:pt x="1187" y="1412"/>
                    </a:lnTo>
                    <a:cubicBezTo>
                      <a:pt x="1616" y="1224"/>
                      <a:pt x="2064" y="1071"/>
                      <a:pt x="2377" y="705"/>
                    </a:cubicBezTo>
                    <a:cubicBezTo>
                      <a:pt x="2635" y="405"/>
                      <a:pt x="2366" y="0"/>
                      <a:pt x="2072"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19;p45">
                <a:extLst>
                  <a:ext uri="{FF2B5EF4-FFF2-40B4-BE49-F238E27FC236}">
                    <a16:creationId xmlns:a16="http://schemas.microsoft.com/office/drawing/2014/main" id="{E2D00857-511F-C9A8-B0C6-977B9FB22C25}"/>
                  </a:ext>
                </a:extLst>
              </p:cNvPr>
              <p:cNvSpPr/>
              <p:nvPr/>
            </p:nvSpPr>
            <p:spPr>
              <a:xfrm>
                <a:off x="3021320" y="2836775"/>
                <a:ext cx="79154" cy="85099"/>
              </a:xfrm>
              <a:custGeom>
                <a:avLst/>
                <a:gdLst/>
                <a:ahLst/>
                <a:cxnLst/>
                <a:rect l="l" t="t" r="r" b="b"/>
                <a:pathLst>
                  <a:path w="5712" h="6141" extrusionOk="0">
                    <a:moveTo>
                      <a:pt x="3438" y="1"/>
                    </a:moveTo>
                    <a:cubicBezTo>
                      <a:pt x="1619" y="1"/>
                      <a:pt x="1" y="2274"/>
                      <a:pt x="363" y="4060"/>
                    </a:cubicBezTo>
                    <a:cubicBezTo>
                      <a:pt x="644" y="5453"/>
                      <a:pt x="1887" y="6140"/>
                      <a:pt x="3154" y="6140"/>
                    </a:cubicBezTo>
                    <a:cubicBezTo>
                      <a:pt x="3994" y="6140"/>
                      <a:pt x="4845" y="5838"/>
                      <a:pt x="5431" y="5239"/>
                    </a:cubicBezTo>
                    <a:cubicBezTo>
                      <a:pt x="5711" y="4954"/>
                      <a:pt x="5437" y="4548"/>
                      <a:pt x="5130" y="4548"/>
                    </a:cubicBezTo>
                    <a:cubicBezTo>
                      <a:pt x="5038" y="4548"/>
                      <a:pt x="4944" y="4584"/>
                      <a:pt x="4860" y="4670"/>
                    </a:cubicBezTo>
                    <a:cubicBezTo>
                      <a:pt x="4410" y="5128"/>
                      <a:pt x="3797" y="5357"/>
                      <a:pt x="3193" y="5357"/>
                    </a:cubicBezTo>
                    <a:cubicBezTo>
                      <a:pt x="2352" y="5357"/>
                      <a:pt x="1530" y="4914"/>
                      <a:pt x="1194" y="4031"/>
                    </a:cubicBezTo>
                    <a:cubicBezTo>
                      <a:pt x="689" y="2708"/>
                      <a:pt x="2059" y="835"/>
                      <a:pt x="3452" y="835"/>
                    </a:cubicBezTo>
                    <a:cubicBezTo>
                      <a:pt x="3736" y="835"/>
                      <a:pt x="4021" y="913"/>
                      <a:pt x="4291" y="1088"/>
                    </a:cubicBezTo>
                    <a:cubicBezTo>
                      <a:pt x="4362" y="1135"/>
                      <a:pt x="4433" y="1155"/>
                      <a:pt x="4500" y="1155"/>
                    </a:cubicBezTo>
                    <a:cubicBezTo>
                      <a:pt x="4838" y="1155"/>
                      <a:pt x="5060" y="628"/>
                      <a:pt x="4697" y="391"/>
                    </a:cubicBezTo>
                    <a:cubicBezTo>
                      <a:pt x="4281" y="120"/>
                      <a:pt x="3854" y="1"/>
                      <a:pt x="3438"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20;p45">
                <a:extLst>
                  <a:ext uri="{FF2B5EF4-FFF2-40B4-BE49-F238E27FC236}">
                    <a16:creationId xmlns:a16="http://schemas.microsoft.com/office/drawing/2014/main" id="{6CCB9E7E-CFCE-A455-7D1B-92F2E30970C4}"/>
                  </a:ext>
                </a:extLst>
              </p:cNvPr>
              <p:cNvSpPr/>
              <p:nvPr/>
            </p:nvSpPr>
            <p:spPr>
              <a:xfrm>
                <a:off x="3051280" y="2862979"/>
                <a:ext cx="40325" cy="37083"/>
              </a:xfrm>
              <a:custGeom>
                <a:avLst/>
                <a:gdLst/>
                <a:ahLst/>
                <a:cxnLst/>
                <a:rect l="l" t="t" r="r" b="b"/>
                <a:pathLst>
                  <a:path w="2910" h="2676" extrusionOk="0">
                    <a:moveTo>
                      <a:pt x="576" y="1"/>
                    </a:moveTo>
                    <a:cubicBezTo>
                      <a:pt x="150" y="1"/>
                      <a:pt x="0" y="678"/>
                      <a:pt x="468" y="793"/>
                    </a:cubicBezTo>
                    <a:cubicBezTo>
                      <a:pt x="902" y="901"/>
                      <a:pt x="1313" y="1071"/>
                      <a:pt x="1728" y="1231"/>
                    </a:cubicBezTo>
                    <a:lnTo>
                      <a:pt x="1728" y="1231"/>
                    </a:lnTo>
                    <a:cubicBezTo>
                      <a:pt x="1483" y="1479"/>
                      <a:pt x="1226" y="1716"/>
                      <a:pt x="993" y="1976"/>
                    </a:cubicBezTo>
                    <a:cubicBezTo>
                      <a:pt x="728" y="2271"/>
                      <a:pt x="998" y="2676"/>
                      <a:pt x="1297" y="2676"/>
                    </a:cubicBezTo>
                    <a:cubicBezTo>
                      <a:pt x="1388" y="2676"/>
                      <a:pt x="1482" y="2638"/>
                      <a:pt x="1564" y="2547"/>
                    </a:cubicBezTo>
                    <a:cubicBezTo>
                      <a:pt x="1936" y="2133"/>
                      <a:pt x="2367" y="1777"/>
                      <a:pt x="2717" y="1342"/>
                    </a:cubicBezTo>
                    <a:cubicBezTo>
                      <a:pt x="2909" y="1103"/>
                      <a:pt x="2849" y="767"/>
                      <a:pt x="2539" y="667"/>
                    </a:cubicBezTo>
                    <a:cubicBezTo>
                      <a:pt x="1914" y="466"/>
                      <a:pt x="1322" y="174"/>
                      <a:pt x="683" y="14"/>
                    </a:cubicBezTo>
                    <a:cubicBezTo>
                      <a:pt x="646" y="5"/>
                      <a:pt x="610" y="1"/>
                      <a:pt x="576"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21;p45">
                <a:extLst>
                  <a:ext uri="{FF2B5EF4-FFF2-40B4-BE49-F238E27FC236}">
                    <a16:creationId xmlns:a16="http://schemas.microsoft.com/office/drawing/2014/main" id="{1F9BA215-A797-60B1-DD2F-3784265215FB}"/>
                  </a:ext>
                </a:extLst>
              </p:cNvPr>
              <p:cNvSpPr/>
              <p:nvPr/>
            </p:nvSpPr>
            <p:spPr>
              <a:xfrm>
                <a:off x="3031450" y="2498527"/>
                <a:ext cx="510469" cy="295761"/>
              </a:xfrm>
              <a:custGeom>
                <a:avLst/>
                <a:gdLst/>
                <a:ahLst/>
                <a:cxnLst/>
                <a:rect l="l" t="t" r="r" b="b"/>
                <a:pathLst>
                  <a:path w="36837" h="21343" extrusionOk="0">
                    <a:moveTo>
                      <a:pt x="19037" y="1"/>
                    </a:moveTo>
                    <a:cubicBezTo>
                      <a:pt x="14538" y="1"/>
                      <a:pt x="9184" y="4030"/>
                      <a:pt x="4832" y="4030"/>
                    </a:cubicBezTo>
                    <a:cubicBezTo>
                      <a:pt x="3320" y="4030"/>
                      <a:pt x="1930" y="3544"/>
                      <a:pt x="738" y="2234"/>
                    </a:cubicBezTo>
                    <a:cubicBezTo>
                      <a:pt x="658" y="2146"/>
                      <a:pt x="563" y="2109"/>
                      <a:pt x="470" y="2109"/>
                    </a:cubicBezTo>
                    <a:cubicBezTo>
                      <a:pt x="230" y="2109"/>
                      <a:pt x="0" y="2357"/>
                      <a:pt x="63" y="2627"/>
                    </a:cubicBezTo>
                    <a:cubicBezTo>
                      <a:pt x="871" y="6169"/>
                      <a:pt x="989" y="9798"/>
                      <a:pt x="4229" y="11971"/>
                    </a:cubicBezTo>
                    <a:cubicBezTo>
                      <a:pt x="5690" y="12951"/>
                      <a:pt x="7388" y="13312"/>
                      <a:pt x="9148" y="13312"/>
                    </a:cubicBezTo>
                    <a:cubicBezTo>
                      <a:pt x="12068" y="13312"/>
                      <a:pt x="15159" y="12318"/>
                      <a:pt x="17622" y="11507"/>
                    </a:cubicBezTo>
                    <a:cubicBezTo>
                      <a:pt x="18528" y="11211"/>
                      <a:pt x="19407" y="10806"/>
                      <a:pt x="20299" y="10467"/>
                    </a:cubicBezTo>
                    <a:cubicBezTo>
                      <a:pt x="20914" y="10233"/>
                      <a:pt x="21479" y="10130"/>
                      <a:pt x="22007" y="10130"/>
                    </a:cubicBezTo>
                    <a:cubicBezTo>
                      <a:pt x="23669" y="10130"/>
                      <a:pt x="24953" y="11155"/>
                      <a:pt x="26229" y="12343"/>
                    </a:cubicBezTo>
                    <a:cubicBezTo>
                      <a:pt x="27578" y="13598"/>
                      <a:pt x="29182" y="14396"/>
                      <a:pt x="30950" y="14850"/>
                    </a:cubicBezTo>
                    <a:cubicBezTo>
                      <a:pt x="32419" y="15229"/>
                      <a:pt x="31606" y="17505"/>
                      <a:pt x="32231" y="18590"/>
                    </a:cubicBezTo>
                    <a:cubicBezTo>
                      <a:pt x="33162" y="20207"/>
                      <a:pt x="34412" y="20791"/>
                      <a:pt x="36169" y="21324"/>
                    </a:cubicBezTo>
                    <a:cubicBezTo>
                      <a:pt x="36213" y="21337"/>
                      <a:pt x="36254" y="21343"/>
                      <a:pt x="36293" y="21343"/>
                    </a:cubicBezTo>
                    <a:cubicBezTo>
                      <a:pt x="36701" y="21343"/>
                      <a:pt x="36837" y="20682"/>
                      <a:pt x="36384" y="20545"/>
                    </a:cubicBezTo>
                    <a:cubicBezTo>
                      <a:pt x="33557" y="19686"/>
                      <a:pt x="32733" y="17093"/>
                      <a:pt x="32464" y="14562"/>
                    </a:cubicBezTo>
                    <a:cubicBezTo>
                      <a:pt x="32438" y="14325"/>
                      <a:pt x="32298" y="14181"/>
                      <a:pt x="32061" y="14159"/>
                    </a:cubicBezTo>
                    <a:cubicBezTo>
                      <a:pt x="28206" y="13773"/>
                      <a:pt x="26894" y="10666"/>
                      <a:pt x="23778" y="9310"/>
                    </a:cubicBezTo>
                    <a:cubicBezTo>
                      <a:pt x="23409" y="9150"/>
                      <a:pt x="23009" y="9083"/>
                      <a:pt x="22593" y="9083"/>
                    </a:cubicBezTo>
                    <a:cubicBezTo>
                      <a:pt x="21121" y="9083"/>
                      <a:pt x="19454" y="9922"/>
                      <a:pt x="18291" y="10389"/>
                    </a:cubicBezTo>
                    <a:cubicBezTo>
                      <a:pt x="15567" y="11483"/>
                      <a:pt x="12592" y="12377"/>
                      <a:pt x="9638" y="12377"/>
                    </a:cubicBezTo>
                    <a:cubicBezTo>
                      <a:pt x="8522" y="12377"/>
                      <a:pt x="7409" y="12249"/>
                      <a:pt x="6314" y="11957"/>
                    </a:cubicBezTo>
                    <a:cubicBezTo>
                      <a:pt x="2288" y="10883"/>
                      <a:pt x="1768" y="7089"/>
                      <a:pt x="1093" y="3628"/>
                    </a:cubicBezTo>
                    <a:lnTo>
                      <a:pt x="1093" y="3628"/>
                    </a:lnTo>
                    <a:cubicBezTo>
                      <a:pt x="2143" y="4365"/>
                      <a:pt x="3356" y="4652"/>
                      <a:pt x="4645" y="4652"/>
                    </a:cubicBezTo>
                    <a:cubicBezTo>
                      <a:pt x="8378" y="4652"/>
                      <a:pt x="12754" y="2251"/>
                      <a:pt x="15685" y="1450"/>
                    </a:cubicBezTo>
                    <a:cubicBezTo>
                      <a:pt x="16570" y="1208"/>
                      <a:pt x="17424" y="1086"/>
                      <a:pt x="18246" y="1086"/>
                    </a:cubicBezTo>
                    <a:cubicBezTo>
                      <a:pt x="20307" y="1086"/>
                      <a:pt x="22170" y="1853"/>
                      <a:pt x="23823" y="3427"/>
                    </a:cubicBezTo>
                    <a:cubicBezTo>
                      <a:pt x="24607" y="4174"/>
                      <a:pt x="25841" y="4211"/>
                      <a:pt x="26842" y="4328"/>
                    </a:cubicBezTo>
                    <a:cubicBezTo>
                      <a:pt x="30602" y="4768"/>
                      <a:pt x="33507" y="5275"/>
                      <a:pt x="34677" y="9376"/>
                    </a:cubicBezTo>
                    <a:cubicBezTo>
                      <a:pt x="35288" y="11530"/>
                      <a:pt x="35516" y="14356"/>
                      <a:pt x="35622" y="16569"/>
                    </a:cubicBezTo>
                    <a:cubicBezTo>
                      <a:pt x="35634" y="16828"/>
                      <a:pt x="35842" y="16959"/>
                      <a:pt x="36045" y="16959"/>
                    </a:cubicBezTo>
                    <a:cubicBezTo>
                      <a:pt x="36247" y="16959"/>
                      <a:pt x="36442" y="16829"/>
                      <a:pt x="36430" y="16569"/>
                    </a:cubicBezTo>
                    <a:cubicBezTo>
                      <a:pt x="36288" y="13615"/>
                      <a:pt x="36294" y="8673"/>
                      <a:pt x="34176" y="6354"/>
                    </a:cubicBezTo>
                    <a:cubicBezTo>
                      <a:pt x="33385" y="5486"/>
                      <a:pt x="32342" y="4382"/>
                      <a:pt x="31166" y="4038"/>
                    </a:cubicBezTo>
                    <a:cubicBezTo>
                      <a:pt x="28532" y="3264"/>
                      <a:pt x="25502" y="4060"/>
                      <a:pt x="23385" y="1848"/>
                    </a:cubicBezTo>
                    <a:cubicBezTo>
                      <a:pt x="22096" y="499"/>
                      <a:pt x="20619" y="1"/>
                      <a:pt x="19037"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22;p45">
                <a:extLst>
                  <a:ext uri="{FF2B5EF4-FFF2-40B4-BE49-F238E27FC236}">
                    <a16:creationId xmlns:a16="http://schemas.microsoft.com/office/drawing/2014/main" id="{62CB97BF-2955-5220-1C1C-83CEB806653B}"/>
                  </a:ext>
                </a:extLst>
              </p:cNvPr>
              <p:cNvSpPr/>
              <p:nvPr/>
            </p:nvSpPr>
            <p:spPr>
              <a:xfrm>
                <a:off x="3078898" y="2673353"/>
                <a:ext cx="86706" cy="169491"/>
              </a:xfrm>
              <a:custGeom>
                <a:avLst/>
                <a:gdLst/>
                <a:ahLst/>
                <a:cxnLst/>
                <a:rect l="l" t="t" r="r" b="b"/>
                <a:pathLst>
                  <a:path w="6257" h="12231" extrusionOk="0">
                    <a:moveTo>
                      <a:pt x="5692" y="1"/>
                    </a:moveTo>
                    <a:cubicBezTo>
                      <a:pt x="5569" y="1"/>
                      <a:pt x="5444" y="55"/>
                      <a:pt x="5358" y="186"/>
                    </a:cubicBezTo>
                    <a:cubicBezTo>
                      <a:pt x="4143" y="2033"/>
                      <a:pt x="2691" y="3693"/>
                      <a:pt x="1725" y="5696"/>
                    </a:cubicBezTo>
                    <a:cubicBezTo>
                      <a:pt x="838" y="7529"/>
                      <a:pt x="367" y="9724"/>
                      <a:pt x="49" y="11723"/>
                    </a:cubicBezTo>
                    <a:cubicBezTo>
                      <a:pt x="0" y="12029"/>
                      <a:pt x="262" y="12230"/>
                      <a:pt x="496" y="12230"/>
                    </a:cubicBezTo>
                    <a:cubicBezTo>
                      <a:pt x="651" y="12230"/>
                      <a:pt x="795" y="12142"/>
                      <a:pt x="828" y="11938"/>
                    </a:cubicBezTo>
                    <a:cubicBezTo>
                      <a:pt x="1112" y="10157"/>
                      <a:pt x="1598" y="8424"/>
                      <a:pt x="2182" y="6719"/>
                    </a:cubicBezTo>
                    <a:cubicBezTo>
                      <a:pt x="2973" y="4417"/>
                      <a:pt x="4740" y="2595"/>
                      <a:pt x="6056" y="594"/>
                    </a:cubicBezTo>
                    <a:cubicBezTo>
                      <a:pt x="6256" y="290"/>
                      <a:pt x="5976" y="1"/>
                      <a:pt x="5692"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23;p45">
                <a:extLst>
                  <a:ext uri="{FF2B5EF4-FFF2-40B4-BE49-F238E27FC236}">
                    <a16:creationId xmlns:a16="http://schemas.microsoft.com/office/drawing/2014/main" id="{C726B67F-0094-D27C-2B97-552AAF9D7D1B}"/>
                  </a:ext>
                </a:extLst>
              </p:cNvPr>
              <p:cNvSpPr/>
              <p:nvPr/>
            </p:nvSpPr>
            <p:spPr>
              <a:xfrm>
                <a:off x="3040485" y="2545546"/>
                <a:ext cx="499452" cy="239929"/>
              </a:xfrm>
              <a:custGeom>
                <a:avLst/>
                <a:gdLst/>
                <a:ahLst/>
                <a:cxnLst/>
                <a:rect l="l" t="t" r="r" b="b"/>
                <a:pathLst>
                  <a:path w="36042" h="17314" extrusionOk="0">
                    <a:moveTo>
                      <a:pt x="491" y="0"/>
                    </a:moveTo>
                    <a:cubicBezTo>
                      <a:pt x="242" y="0"/>
                      <a:pt x="1" y="194"/>
                      <a:pt x="112" y="489"/>
                    </a:cubicBezTo>
                    <a:cubicBezTo>
                      <a:pt x="960" y="2751"/>
                      <a:pt x="3702" y="3404"/>
                      <a:pt x="5797" y="4053"/>
                    </a:cubicBezTo>
                    <a:cubicBezTo>
                      <a:pt x="8057" y="4755"/>
                      <a:pt x="10405" y="5028"/>
                      <a:pt x="12759" y="5028"/>
                    </a:cubicBezTo>
                    <a:cubicBezTo>
                      <a:pt x="14534" y="5028"/>
                      <a:pt x="16313" y="4873"/>
                      <a:pt x="18059" y="4628"/>
                    </a:cubicBezTo>
                    <a:cubicBezTo>
                      <a:pt x="19776" y="4386"/>
                      <a:pt x="22311" y="3349"/>
                      <a:pt x="24495" y="3349"/>
                    </a:cubicBezTo>
                    <a:cubicBezTo>
                      <a:pt x="25797" y="3349"/>
                      <a:pt x="26974" y="3718"/>
                      <a:pt x="27777" y="4844"/>
                    </a:cubicBezTo>
                    <a:cubicBezTo>
                      <a:pt x="28588" y="5980"/>
                      <a:pt x="29164" y="7330"/>
                      <a:pt x="30353" y="8152"/>
                    </a:cubicBezTo>
                    <a:cubicBezTo>
                      <a:pt x="30807" y="8467"/>
                      <a:pt x="31236" y="8789"/>
                      <a:pt x="31766" y="8974"/>
                    </a:cubicBezTo>
                    <a:cubicBezTo>
                      <a:pt x="33363" y="9533"/>
                      <a:pt x="33185" y="11090"/>
                      <a:pt x="33071" y="12485"/>
                    </a:cubicBezTo>
                    <a:cubicBezTo>
                      <a:pt x="32906" y="14507"/>
                      <a:pt x="33981" y="15639"/>
                      <a:pt x="35122" y="17143"/>
                    </a:cubicBezTo>
                    <a:cubicBezTo>
                      <a:pt x="35214" y="17264"/>
                      <a:pt x="35340" y="17314"/>
                      <a:pt x="35464" y="17314"/>
                    </a:cubicBezTo>
                    <a:cubicBezTo>
                      <a:pt x="35759" y="17314"/>
                      <a:pt x="36042" y="17028"/>
                      <a:pt x="35820" y="16736"/>
                    </a:cubicBezTo>
                    <a:lnTo>
                      <a:pt x="35822" y="16736"/>
                    </a:lnTo>
                    <a:cubicBezTo>
                      <a:pt x="34847" y="15454"/>
                      <a:pt x="33933" y="14405"/>
                      <a:pt x="33879" y="12485"/>
                    </a:cubicBezTo>
                    <a:cubicBezTo>
                      <a:pt x="33879" y="12473"/>
                      <a:pt x="34122" y="10127"/>
                      <a:pt x="34122" y="9613"/>
                    </a:cubicBezTo>
                    <a:cubicBezTo>
                      <a:pt x="34122" y="9101"/>
                      <a:pt x="33801" y="8860"/>
                      <a:pt x="33419" y="8652"/>
                    </a:cubicBezTo>
                    <a:cubicBezTo>
                      <a:pt x="31451" y="7583"/>
                      <a:pt x="30223" y="7235"/>
                      <a:pt x="28948" y="5196"/>
                    </a:cubicBezTo>
                    <a:cubicBezTo>
                      <a:pt x="28382" y="4290"/>
                      <a:pt x="27642" y="2888"/>
                      <a:pt x="26503" y="2554"/>
                    </a:cubicBezTo>
                    <a:cubicBezTo>
                      <a:pt x="25960" y="2394"/>
                      <a:pt x="25459" y="2325"/>
                      <a:pt x="24974" y="2325"/>
                    </a:cubicBezTo>
                    <a:cubicBezTo>
                      <a:pt x="24025" y="2325"/>
                      <a:pt x="23134" y="2586"/>
                      <a:pt x="22086" y="2928"/>
                    </a:cubicBezTo>
                    <a:cubicBezTo>
                      <a:pt x="19726" y="3696"/>
                      <a:pt x="17183" y="3996"/>
                      <a:pt x="14724" y="4192"/>
                    </a:cubicBezTo>
                    <a:cubicBezTo>
                      <a:pt x="14189" y="4234"/>
                      <a:pt x="13655" y="4254"/>
                      <a:pt x="13122" y="4254"/>
                    </a:cubicBezTo>
                    <a:cubicBezTo>
                      <a:pt x="11096" y="4254"/>
                      <a:pt x="9079" y="3968"/>
                      <a:pt x="7098" y="3553"/>
                    </a:cubicBezTo>
                    <a:cubicBezTo>
                      <a:pt x="5139" y="3144"/>
                      <a:pt x="1661" y="2327"/>
                      <a:pt x="891" y="274"/>
                    </a:cubicBezTo>
                    <a:cubicBezTo>
                      <a:pt x="819" y="83"/>
                      <a:pt x="653" y="0"/>
                      <a:pt x="491"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24;p45">
                <a:extLst>
                  <a:ext uri="{FF2B5EF4-FFF2-40B4-BE49-F238E27FC236}">
                    <a16:creationId xmlns:a16="http://schemas.microsoft.com/office/drawing/2014/main" id="{E3D12F17-E298-88A4-8097-4254C83597C3}"/>
                  </a:ext>
                </a:extLst>
              </p:cNvPr>
              <p:cNvSpPr/>
              <p:nvPr/>
            </p:nvSpPr>
            <p:spPr>
              <a:xfrm>
                <a:off x="3235294" y="3066657"/>
                <a:ext cx="156798" cy="125521"/>
              </a:xfrm>
              <a:custGeom>
                <a:avLst/>
                <a:gdLst/>
                <a:ahLst/>
                <a:cxnLst/>
                <a:rect l="l" t="t" r="r" b="b"/>
                <a:pathLst>
                  <a:path w="11315" h="9058" extrusionOk="0">
                    <a:moveTo>
                      <a:pt x="10491" y="1"/>
                    </a:moveTo>
                    <a:cubicBezTo>
                      <a:pt x="10290" y="1"/>
                      <a:pt x="10106" y="128"/>
                      <a:pt x="10138" y="385"/>
                    </a:cubicBezTo>
                    <a:cubicBezTo>
                      <a:pt x="10463" y="3004"/>
                      <a:pt x="10114" y="6296"/>
                      <a:pt x="7682" y="7841"/>
                    </a:cubicBezTo>
                    <a:cubicBezTo>
                      <a:pt x="7175" y="8162"/>
                      <a:pt x="6656" y="8294"/>
                      <a:pt x="6140" y="8294"/>
                    </a:cubicBezTo>
                    <a:cubicBezTo>
                      <a:pt x="4810" y="8294"/>
                      <a:pt x="3498" y="7413"/>
                      <a:pt x="2464" y="6598"/>
                    </a:cubicBezTo>
                    <a:cubicBezTo>
                      <a:pt x="808" y="5289"/>
                      <a:pt x="1664" y="2985"/>
                      <a:pt x="1580" y="1147"/>
                    </a:cubicBezTo>
                    <a:cubicBezTo>
                      <a:pt x="1567" y="887"/>
                      <a:pt x="1359" y="757"/>
                      <a:pt x="1157" y="757"/>
                    </a:cubicBezTo>
                    <a:cubicBezTo>
                      <a:pt x="956" y="757"/>
                      <a:pt x="760" y="886"/>
                      <a:pt x="771" y="1147"/>
                    </a:cubicBezTo>
                    <a:cubicBezTo>
                      <a:pt x="875" y="3416"/>
                      <a:pt x="1" y="5528"/>
                      <a:pt x="1895" y="7169"/>
                    </a:cubicBezTo>
                    <a:cubicBezTo>
                      <a:pt x="3135" y="8244"/>
                      <a:pt x="4533" y="9058"/>
                      <a:pt x="6133" y="9058"/>
                    </a:cubicBezTo>
                    <a:cubicBezTo>
                      <a:pt x="6367" y="9058"/>
                      <a:pt x="6605" y="9040"/>
                      <a:pt x="6847" y="9004"/>
                    </a:cubicBezTo>
                    <a:cubicBezTo>
                      <a:pt x="10593" y="8441"/>
                      <a:pt x="11315" y="3355"/>
                      <a:pt x="10945" y="385"/>
                    </a:cubicBezTo>
                    <a:cubicBezTo>
                      <a:pt x="10912" y="130"/>
                      <a:pt x="10693" y="1"/>
                      <a:pt x="10491"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25;p45">
                <a:extLst>
                  <a:ext uri="{FF2B5EF4-FFF2-40B4-BE49-F238E27FC236}">
                    <a16:creationId xmlns:a16="http://schemas.microsoft.com/office/drawing/2014/main" id="{C8507FB8-AFA8-4ED6-2FD7-E23C6FC7FB7A}"/>
                  </a:ext>
                </a:extLst>
              </p:cNvPr>
              <p:cNvSpPr/>
              <p:nvPr/>
            </p:nvSpPr>
            <p:spPr>
              <a:xfrm>
                <a:off x="3190797" y="3102562"/>
                <a:ext cx="135291" cy="144354"/>
              </a:xfrm>
              <a:custGeom>
                <a:avLst/>
                <a:gdLst/>
                <a:ahLst/>
                <a:cxnLst/>
                <a:rect l="l" t="t" r="r" b="b"/>
                <a:pathLst>
                  <a:path w="9763" h="10417" extrusionOk="0">
                    <a:moveTo>
                      <a:pt x="4236" y="1"/>
                    </a:moveTo>
                    <a:cubicBezTo>
                      <a:pt x="4232" y="1"/>
                      <a:pt x="4228" y="1"/>
                      <a:pt x="4225" y="1"/>
                    </a:cubicBezTo>
                    <a:cubicBezTo>
                      <a:pt x="2237" y="53"/>
                      <a:pt x="780" y="1273"/>
                      <a:pt x="439" y="3229"/>
                    </a:cubicBezTo>
                    <a:cubicBezTo>
                      <a:pt x="1" y="5724"/>
                      <a:pt x="1860" y="6470"/>
                      <a:pt x="3875" y="6851"/>
                    </a:cubicBezTo>
                    <a:cubicBezTo>
                      <a:pt x="5238" y="7109"/>
                      <a:pt x="4191" y="10417"/>
                      <a:pt x="5728" y="10417"/>
                    </a:cubicBezTo>
                    <a:cubicBezTo>
                      <a:pt x="5729" y="10417"/>
                      <a:pt x="5730" y="10417"/>
                      <a:pt x="5731" y="10417"/>
                    </a:cubicBezTo>
                    <a:cubicBezTo>
                      <a:pt x="7422" y="10415"/>
                      <a:pt x="8599" y="7931"/>
                      <a:pt x="9516" y="6801"/>
                    </a:cubicBezTo>
                    <a:cubicBezTo>
                      <a:pt x="9762" y="6496"/>
                      <a:pt x="9495" y="6091"/>
                      <a:pt x="9208" y="6091"/>
                    </a:cubicBezTo>
                    <a:cubicBezTo>
                      <a:pt x="9117" y="6091"/>
                      <a:pt x="9024" y="6132"/>
                      <a:pt x="8945" y="6229"/>
                    </a:cubicBezTo>
                    <a:cubicBezTo>
                      <a:pt x="8267" y="7065"/>
                      <a:pt x="7681" y="7964"/>
                      <a:pt x="6965" y="8772"/>
                    </a:cubicBezTo>
                    <a:cubicBezTo>
                      <a:pt x="6596" y="9189"/>
                      <a:pt x="6320" y="9357"/>
                      <a:pt x="6111" y="9357"/>
                    </a:cubicBezTo>
                    <a:cubicBezTo>
                      <a:pt x="5444" y="9357"/>
                      <a:pt x="5452" y="7655"/>
                      <a:pt x="5320" y="6794"/>
                    </a:cubicBezTo>
                    <a:cubicBezTo>
                      <a:pt x="5242" y="6274"/>
                      <a:pt x="4460" y="6170"/>
                      <a:pt x="4090" y="6072"/>
                    </a:cubicBezTo>
                    <a:cubicBezTo>
                      <a:pt x="2686" y="5698"/>
                      <a:pt x="1358" y="5643"/>
                      <a:pt x="1207" y="3827"/>
                    </a:cubicBezTo>
                    <a:cubicBezTo>
                      <a:pt x="1060" y="2068"/>
                      <a:pt x="2597" y="851"/>
                      <a:pt x="4225" y="809"/>
                    </a:cubicBezTo>
                    <a:cubicBezTo>
                      <a:pt x="4740" y="796"/>
                      <a:pt x="4746" y="1"/>
                      <a:pt x="4236"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26;p45">
                <a:extLst>
                  <a:ext uri="{FF2B5EF4-FFF2-40B4-BE49-F238E27FC236}">
                    <a16:creationId xmlns:a16="http://schemas.microsoft.com/office/drawing/2014/main" id="{5CEA7C49-E5CA-F9D8-1EF8-5FCEBAC92C0B}"/>
                  </a:ext>
                </a:extLst>
              </p:cNvPr>
              <p:cNvSpPr/>
              <p:nvPr/>
            </p:nvSpPr>
            <p:spPr>
              <a:xfrm>
                <a:off x="3310776" y="3103670"/>
                <a:ext cx="136469" cy="141596"/>
              </a:xfrm>
              <a:custGeom>
                <a:avLst/>
                <a:gdLst/>
                <a:ahLst/>
                <a:cxnLst/>
                <a:rect l="l" t="t" r="r" b="b"/>
                <a:pathLst>
                  <a:path w="9848" h="10218" extrusionOk="0">
                    <a:moveTo>
                      <a:pt x="5452" y="0"/>
                    </a:moveTo>
                    <a:cubicBezTo>
                      <a:pt x="4981" y="0"/>
                      <a:pt x="5001" y="760"/>
                      <a:pt x="5498" y="809"/>
                    </a:cubicBezTo>
                    <a:cubicBezTo>
                      <a:pt x="6500" y="909"/>
                      <a:pt x="7346" y="1200"/>
                      <a:pt x="8122" y="1865"/>
                    </a:cubicBezTo>
                    <a:cubicBezTo>
                      <a:pt x="9848" y="3347"/>
                      <a:pt x="8272" y="5175"/>
                      <a:pt x="6479" y="5317"/>
                    </a:cubicBezTo>
                    <a:cubicBezTo>
                      <a:pt x="5875" y="5363"/>
                      <a:pt x="5298" y="5647"/>
                      <a:pt x="5070" y="6236"/>
                    </a:cubicBezTo>
                    <a:cubicBezTo>
                      <a:pt x="4748" y="7058"/>
                      <a:pt x="4814" y="7957"/>
                      <a:pt x="4635" y="8812"/>
                    </a:cubicBezTo>
                    <a:cubicBezTo>
                      <a:pt x="4532" y="9311"/>
                      <a:pt x="4318" y="9510"/>
                      <a:pt x="4042" y="9510"/>
                    </a:cubicBezTo>
                    <a:cubicBezTo>
                      <a:pt x="3058" y="9510"/>
                      <a:pt x="1287" y="6975"/>
                      <a:pt x="921" y="6501"/>
                    </a:cubicBezTo>
                    <a:cubicBezTo>
                      <a:pt x="829" y="6381"/>
                      <a:pt x="703" y="6331"/>
                      <a:pt x="579" y="6331"/>
                    </a:cubicBezTo>
                    <a:cubicBezTo>
                      <a:pt x="283" y="6331"/>
                      <a:pt x="0" y="6616"/>
                      <a:pt x="225" y="6908"/>
                    </a:cubicBezTo>
                    <a:cubicBezTo>
                      <a:pt x="1222" y="8208"/>
                      <a:pt x="2131" y="10217"/>
                      <a:pt x="3997" y="10217"/>
                    </a:cubicBezTo>
                    <a:cubicBezTo>
                      <a:pt x="4096" y="10217"/>
                      <a:pt x="4198" y="10212"/>
                      <a:pt x="4303" y="10200"/>
                    </a:cubicBezTo>
                    <a:cubicBezTo>
                      <a:pt x="5709" y="10042"/>
                      <a:pt x="5520" y="7918"/>
                      <a:pt x="5686" y="6951"/>
                    </a:cubicBezTo>
                    <a:cubicBezTo>
                      <a:pt x="5884" y="5812"/>
                      <a:pt x="7798" y="6267"/>
                      <a:pt x="8529" y="5616"/>
                    </a:cubicBezTo>
                    <a:cubicBezTo>
                      <a:pt x="9285" y="4941"/>
                      <a:pt x="9604" y="4238"/>
                      <a:pt x="9614" y="3231"/>
                    </a:cubicBezTo>
                    <a:cubicBezTo>
                      <a:pt x="9638" y="1140"/>
                      <a:pt x="7192" y="170"/>
                      <a:pt x="5498" y="2"/>
                    </a:cubicBezTo>
                    <a:cubicBezTo>
                      <a:pt x="5482" y="1"/>
                      <a:pt x="5467" y="0"/>
                      <a:pt x="5452"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27;p45">
                <a:extLst>
                  <a:ext uri="{FF2B5EF4-FFF2-40B4-BE49-F238E27FC236}">
                    <a16:creationId xmlns:a16="http://schemas.microsoft.com/office/drawing/2014/main" id="{389F4344-980A-B5E2-B1C2-F0D03E95C4DC}"/>
                  </a:ext>
                </a:extLst>
              </p:cNvPr>
              <p:cNvSpPr/>
              <p:nvPr/>
            </p:nvSpPr>
            <p:spPr>
              <a:xfrm>
                <a:off x="2892487" y="3111112"/>
                <a:ext cx="531103" cy="436068"/>
              </a:xfrm>
              <a:custGeom>
                <a:avLst/>
                <a:gdLst/>
                <a:ahLst/>
                <a:cxnLst/>
                <a:rect l="l" t="t" r="r" b="b"/>
                <a:pathLst>
                  <a:path w="38326" h="31468" extrusionOk="0">
                    <a:moveTo>
                      <a:pt x="23422" y="0"/>
                    </a:moveTo>
                    <a:cubicBezTo>
                      <a:pt x="23385" y="0"/>
                      <a:pt x="23345" y="6"/>
                      <a:pt x="23304" y="18"/>
                    </a:cubicBezTo>
                    <a:cubicBezTo>
                      <a:pt x="13840" y="2697"/>
                      <a:pt x="5337" y="12130"/>
                      <a:pt x="2557" y="21363"/>
                    </a:cubicBezTo>
                    <a:cubicBezTo>
                      <a:pt x="1560" y="24673"/>
                      <a:pt x="731" y="29087"/>
                      <a:pt x="4527" y="30756"/>
                    </a:cubicBezTo>
                    <a:cubicBezTo>
                      <a:pt x="6005" y="31404"/>
                      <a:pt x="7789" y="31445"/>
                      <a:pt x="9452" y="31445"/>
                    </a:cubicBezTo>
                    <a:cubicBezTo>
                      <a:pt x="9694" y="31445"/>
                      <a:pt x="9935" y="31444"/>
                      <a:pt x="10171" y="31444"/>
                    </a:cubicBezTo>
                    <a:cubicBezTo>
                      <a:pt x="10390" y="31444"/>
                      <a:pt x="10606" y="31445"/>
                      <a:pt x="10818" y="31448"/>
                    </a:cubicBezTo>
                    <a:cubicBezTo>
                      <a:pt x="11757" y="31461"/>
                      <a:pt x="12697" y="31467"/>
                      <a:pt x="13636" y="31467"/>
                    </a:cubicBezTo>
                    <a:cubicBezTo>
                      <a:pt x="16302" y="31467"/>
                      <a:pt x="18969" y="31417"/>
                      <a:pt x="21635" y="31329"/>
                    </a:cubicBezTo>
                    <a:cubicBezTo>
                      <a:pt x="25220" y="31211"/>
                      <a:pt x="28802" y="30958"/>
                      <a:pt x="32373" y="30602"/>
                    </a:cubicBezTo>
                    <a:cubicBezTo>
                      <a:pt x="33898" y="30451"/>
                      <a:pt x="35845" y="30700"/>
                      <a:pt x="37228" y="29892"/>
                    </a:cubicBezTo>
                    <a:cubicBezTo>
                      <a:pt x="38326" y="29248"/>
                      <a:pt x="38270" y="27856"/>
                      <a:pt x="38206" y="26767"/>
                    </a:cubicBezTo>
                    <a:cubicBezTo>
                      <a:pt x="38087" y="24799"/>
                      <a:pt x="37789" y="22795"/>
                      <a:pt x="37590" y="20826"/>
                    </a:cubicBezTo>
                    <a:cubicBezTo>
                      <a:pt x="37394" y="18876"/>
                      <a:pt x="35498" y="18561"/>
                      <a:pt x="33663" y="18561"/>
                    </a:cubicBezTo>
                    <a:cubicBezTo>
                      <a:pt x="32790" y="18561"/>
                      <a:pt x="31931" y="18632"/>
                      <a:pt x="31274" y="18632"/>
                    </a:cubicBezTo>
                    <a:cubicBezTo>
                      <a:pt x="31231" y="18632"/>
                      <a:pt x="31190" y="18632"/>
                      <a:pt x="31149" y="18631"/>
                    </a:cubicBezTo>
                    <a:cubicBezTo>
                      <a:pt x="28445" y="18591"/>
                      <a:pt x="25725" y="18475"/>
                      <a:pt x="23012" y="18475"/>
                    </a:cubicBezTo>
                    <a:cubicBezTo>
                      <a:pt x="19280" y="18475"/>
                      <a:pt x="15562" y="18695"/>
                      <a:pt x="11919" y="19635"/>
                    </a:cubicBezTo>
                    <a:cubicBezTo>
                      <a:pt x="11454" y="19755"/>
                      <a:pt x="11601" y="20429"/>
                      <a:pt x="12023" y="20429"/>
                    </a:cubicBezTo>
                    <a:cubicBezTo>
                      <a:pt x="12058" y="20429"/>
                      <a:pt x="12095" y="20424"/>
                      <a:pt x="12133" y="20414"/>
                    </a:cubicBezTo>
                    <a:cubicBezTo>
                      <a:pt x="15743" y="19484"/>
                      <a:pt x="19434" y="19283"/>
                      <a:pt x="23136" y="19283"/>
                    </a:cubicBezTo>
                    <a:cubicBezTo>
                      <a:pt x="24020" y="19283"/>
                      <a:pt x="24904" y="19294"/>
                      <a:pt x="25788" y="19310"/>
                    </a:cubicBezTo>
                    <a:cubicBezTo>
                      <a:pt x="25830" y="19311"/>
                      <a:pt x="25875" y="19311"/>
                      <a:pt x="25921" y="19311"/>
                    </a:cubicBezTo>
                    <a:cubicBezTo>
                      <a:pt x="26906" y="19311"/>
                      <a:pt x="28793" y="19153"/>
                      <a:pt x="30725" y="19153"/>
                    </a:cubicBezTo>
                    <a:cubicBezTo>
                      <a:pt x="33637" y="19153"/>
                      <a:pt x="36650" y="19512"/>
                      <a:pt x="36832" y="21309"/>
                    </a:cubicBezTo>
                    <a:cubicBezTo>
                      <a:pt x="36946" y="22447"/>
                      <a:pt x="36899" y="23589"/>
                      <a:pt x="37074" y="24723"/>
                    </a:cubicBezTo>
                    <a:cubicBezTo>
                      <a:pt x="37497" y="27437"/>
                      <a:pt x="37590" y="29419"/>
                      <a:pt x="34284" y="29672"/>
                    </a:cubicBezTo>
                    <a:cubicBezTo>
                      <a:pt x="29665" y="30029"/>
                      <a:pt x="25057" y="30408"/>
                      <a:pt x="20425" y="30562"/>
                    </a:cubicBezTo>
                    <a:cubicBezTo>
                      <a:pt x="17874" y="30646"/>
                      <a:pt x="15228" y="30793"/>
                      <a:pt x="12597" y="30793"/>
                    </a:cubicBezTo>
                    <a:cubicBezTo>
                      <a:pt x="10428" y="30793"/>
                      <a:pt x="8270" y="30693"/>
                      <a:pt x="6184" y="30377"/>
                    </a:cubicBezTo>
                    <a:cubicBezTo>
                      <a:pt x="1" y="29437"/>
                      <a:pt x="3187" y="21290"/>
                      <a:pt x="4777" y="17627"/>
                    </a:cubicBezTo>
                    <a:cubicBezTo>
                      <a:pt x="7896" y="10433"/>
                      <a:pt x="15969" y="2934"/>
                      <a:pt x="23518" y="797"/>
                    </a:cubicBezTo>
                    <a:cubicBezTo>
                      <a:pt x="23977" y="666"/>
                      <a:pt x="23836" y="0"/>
                      <a:pt x="23422"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28;p45">
                <a:extLst>
                  <a:ext uri="{FF2B5EF4-FFF2-40B4-BE49-F238E27FC236}">
                    <a16:creationId xmlns:a16="http://schemas.microsoft.com/office/drawing/2014/main" id="{F6D0B4D1-B6B1-0E3A-9FAD-6BE042CD18D0}"/>
                  </a:ext>
                </a:extLst>
              </p:cNvPr>
              <p:cNvSpPr/>
              <p:nvPr/>
            </p:nvSpPr>
            <p:spPr>
              <a:xfrm>
                <a:off x="3389833" y="2664678"/>
                <a:ext cx="544530" cy="586283"/>
              </a:xfrm>
              <a:custGeom>
                <a:avLst/>
                <a:gdLst/>
                <a:ahLst/>
                <a:cxnLst/>
                <a:rect l="l" t="t" r="r" b="b"/>
                <a:pathLst>
                  <a:path w="39295" h="42308" extrusionOk="0">
                    <a:moveTo>
                      <a:pt x="28594" y="1"/>
                    </a:moveTo>
                    <a:cubicBezTo>
                      <a:pt x="28436" y="1"/>
                      <a:pt x="28253" y="141"/>
                      <a:pt x="28227" y="298"/>
                    </a:cubicBezTo>
                    <a:cubicBezTo>
                      <a:pt x="28040" y="1461"/>
                      <a:pt x="27321" y="2522"/>
                      <a:pt x="26932" y="3637"/>
                    </a:cubicBezTo>
                    <a:cubicBezTo>
                      <a:pt x="26432" y="5065"/>
                      <a:pt x="26179" y="6595"/>
                      <a:pt x="25843" y="8068"/>
                    </a:cubicBezTo>
                    <a:cubicBezTo>
                      <a:pt x="24938" y="12053"/>
                      <a:pt x="23115" y="15711"/>
                      <a:pt x="20932" y="19140"/>
                    </a:cubicBezTo>
                    <a:cubicBezTo>
                      <a:pt x="16487" y="26123"/>
                      <a:pt x="9064" y="31597"/>
                      <a:pt x="521" y="31654"/>
                    </a:cubicBezTo>
                    <a:cubicBezTo>
                      <a:pt x="4" y="31657"/>
                      <a:pt x="0" y="32460"/>
                      <a:pt x="516" y="32460"/>
                    </a:cubicBezTo>
                    <a:cubicBezTo>
                      <a:pt x="518" y="32460"/>
                      <a:pt x="520" y="32460"/>
                      <a:pt x="521" y="32460"/>
                    </a:cubicBezTo>
                    <a:lnTo>
                      <a:pt x="521" y="32460"/>
                    </a:lnTo>
                    <a:lnTo>
                      <a:pt x="520" y="32462"/>
                    </a:lnTo>
                    <a:cubicBezTo>
                      <a:pt x="8995" y="32405"/>
                      <a:pt x="16343" y="27214"/>
                      <a:pt x="21022" y="20457"/>
                    </a:cubicBezTo>
                    <a:cubicBezTo>
                      <a:pt x="23785" y="16467"/>
                      <a:pt x="25748" y="12124"/>
                      <a:pt x="26823" y="7397"/>
                    </a:cubicBezTo>
                    <a:cubicBezTo>
                      <a:pt x="27321" y="5212"/>
                      <a:pt x="27962" y="3282"/>
                      <a:pt x="28864" y="1234"/>
                    </a:cubicBezTo>
                    <a:cubicBezTo>
                      <a:pt x="28975" y="980"/>
                      <a:pt x="29398" y="881"/>
                      <a:pt x="30000" y="881"/>
                    </a:cubicBezTo>
                    <a:cubicBezTo>
                      <a:pt x="32062" y="881"/>
                      <a:pt x="36227" y="2054"/>
                      <a:pt x="37157" y="2231"/>
                    </a:cubicBezTo>
                    <a:cubicBezTo>
                      <a:pt x="39295" y="2638"/>
                      <a:pt x="30454" y="23634"/>
                      <a:pt x="29367" y="25580"/>
                    </a:cubicBezTo>
                    <a:cubicBezTo>
                      <a:pt x="24763" y="33819"/>
                      <a:pt x="17342" y="39646"/>
                      <a:pt x="8001" y="41519"/>
                    </a:cubicBezTo>
                    <a:cubicBezTo>
                      <a:pt x="7522" y="41615"/>
                      <a:pt x="7683" y="42307"/>
                      <a:pt x="8126" y="42307"/>
                    </a:cubicBezTo>
                    <a:cubicBezTo>
                      <a:pt x="8154" y="42307"/>
                      <a:pt x="8185" y="42304"/>
                      <a:pt x="8216" y="42298"/>
                    </a:cubicBezTo>
                    <a:cubicBezTo>
                      <a:pt x="27749" y="38382"/>
                      <a:pt x="34311" y="19208"/>
                      <a:pt x="38694" y="2127"/>
                    </a:cubicBezTo>
                    <a:cubicBezTo>
                      <a:pt x="38744" y="1932"/>
                      <a:pt x="38632" y="1669"/>
                      <a:pt x="38412" y="1631"/>
                    </a:cubicBezTo>
                    <a:cubicBezTo>
                      <a:pt x="35146" y="1072"/>
                      <a:pt x="31929" y="261"/>
                      <a:pt x="28616" y="2"/>
                    </a:cubicBezTo>
                    <a:cubicBezTo>
                      <a:pt x="28609" y="1"/>
                      <a:pt x="28602" y="1"/>
                      <a:pt x="28594"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29;p45">
                <a:extLst>
                  <a:ext uri="{FF2B5EF4-FFF2-40B4-BE49-F238E27FC236}">
                    <a16:creationId xmlns:a16="http://schemas.microsoft.com/office/drawing/2014/main" id="{D03C3A03-6910-B749-A0CD-A1DADA4E8939}"/>
                  </a:ext>
                </a:extLst>
              </p:cNvPr>
              <p:cNvSpPr/>
              <p:nvPr/>
            </p:nvSpPr>
            <p:spPr>
              <a:xfrm>
                <a:off x="3404688" y="3361378"/>
                <a:ext cx="172734" cy="169560"/>
              </a:xfrm>
              <a:custGeom>
                <a:avLst/>
                <a:gdLst/>
                <a:ahLst/>
                <a:cxnLst/>
                <a:rect l="l" t="t" r="r" b="b"/>
                <a:pathLst>
                  <a:path w="12465" h="12236" extrusionOk="0">
                    <a:moveTo>
                      <a:pt x="6099" y="0"/>
                    </a:moveTo>
                    <a:cubicBezTo>
                      <a:pt x="5512" y="0"/>
                      <a:pt x="4837" y="464"/>
                      <a:pt x="4409" y="729"/>
                    </a:cubicBezTo>
                    <a:cubicBezTo>
                      <a:pt x="2956" y="1634"/>
                      <a:pt x="1518" y="2502"/>
                      <a:pt x="289" y="3699"/>
                    </a:cubicBezTo>
                    <a:cubicBezTo>
                      <a:pt x="1" y="3981"/>
                      <a:pt x="278" y="4387"/>
                      <a:pt x="592" y="4387"/>
                    </a:cubicBezTo>
                    <a:cubicBezTo>
                      <a:pt x="683" y="4387"/>
                      <a:pt x="777" y="4353"/>
                      <a:pt x="862" y="4271"/>
                    </a:cubicBezTo>
                    <a:lnTo>
                      <a:pt x="864" y="4271"/>
                    </a:lnTo>
                    <a:cubicBezTo>
                      <a:pt x="2129" y="3035"/>
                      <a:pt x="3635" y="2162"/>
                      <a:pt x="5125" y="1234"/>
                    </a:cubicBezTo>
                    <a:cubicBezTo>
                      <a:pt x="5225" y="1172"/>
                      <a:pt x="5289" y="1145"/>
                      <a:pt x="5323" y="1145"/>
                    </a:cubicBezTo>
                    <a:cubicBezTo>
                      <a:pt x="5603" y="1145"/>
                      <a:pt x="3879" y="3027"/>
                      <a:pt x="3619" y="3377"/>
                    </a:cubicBezTo>
                    <a:cubicBezTo>
                      <a:pt x="3443" y="3616"/>
                      <a:pt x="3671" y="3986"/>
                      <a:pt x="3950" y="3986"/>
                    </a:cubicBezTo>
                    <a:cubicBezTo>
                      <a:pt x="3956" y="3986"/>
                      <a:pt x="3963" y="3985"/>
                      <a:pt x="3969" y="3985"/>
                    </a:cubicBezTo>
                    <a:cubicBezTo>
                      <a:pt x="5949" y="3866"/>
                      <a:pt x="7808" y="3040"/>
                      <a:pt x="9811" y="3035"/>
                    </a:cubicBezTo>
                    <a:cubicBezTo>
                      <a:pt x="9822" y="3035"/>
                      <a:pt x="9832" y="3035"/>
                      <a:pt x="9843" y="3035"/>
                    </a:cubicBezTo>
                    <a:cubicBezTo>
                      <a:pt x="11803" y="3035"/>
                      <a:pt x="8938" y="3684"/>
                      <a:pt x="8492" y="3783"/>
                    </a:cubicBezTo>
                    <a:cubicBezTo>
                      <a:pt x="7343" y="4032"/>
                      <a:pt x="6221" y="4388"/>
                      <a:pt x="5137" y="4847"/>
                    </a:cubicBezTo>
                    <a:cubicBezTo>
                      <a:pt x="4791" y="4994"/>
                      <a:pt x="4938" y="5491"/>
                      <a:pt x="5234" y="5585"/>
                    </a:cubicBezTo>
                    <a:cubicBezTo>
                      <a:pt x="6830" y="6095"/>
                      <a:pt x="8620" y="5927"/>
                      <a:pt x="10273" y="6036"/>
                    </a:cubicBezTo>
                    <a:cubicBezTo>
                      <a:pt x="12375" y="6177"/>
                      <a:pt x="10223" y="6615"/>
                      <a:pt x="9418" y="6751"/>
                    </a:cubicBezTo>
                    <a:cubicBezTo>
                      <a:pt x="8321" y="6938"/>
                      <a:pt x="7211" y="6988"/>
                      <a:pt x="6122" y="7227"/>
                    </a:cubicBezTo>
                    <a:cubicBezTo>
                      <a:pt x="5704" y="7321"/>
                      <a:pt x="5775" y="7882"/>
                      <a:pt x="6122" y="8006"/>
                    </a:cubicBezTo>
                    <a:cubicBezTo>
                      <a:pt x="7589" y="8534"/>
                      <a:pt x="9261" y="8437"/>
                      <a:pt x="10765" y="8884"/>
                    </a:cubicBezTo>
                    <a:cubicBezTo>
                      <a:pt x="11245" y="9028"/>
                      <a:pt x="9787" y="9208"/>
                      <a:pt x="9680" y="9213"/>
                    </a:cubicBezTo>
                    <a:cubicBezTo>
                      <a:pt x="9193" y="9240"/>
                      <a:pt x="8703" y="9237"/>
                      <a:pt x="8217" y="9242"/>
                    </a:cubicBezTo>
                    <a:cubicBezTo>
                      <a:pt x="7448" y="9251"/>
                      <a:pt x="6611" y="9213"/>
                      <a:pt x="5880" y="9490"/>
                    </a:cubicBezTo>
                    <a:cubicBezTo>
                      <a:pt x="5549" y="9614"/>
                      <a:pt x="5479" y="10023"/>
                      <a:pt x="5783" y="10227"/>
                    </a:cubicBezTo>
                    <a:cubicBezTo>
                      <a:pt x="6219" y="10520"/>
                      <a:pt x="6626" y="10679"/>
                      <a:pt x="7133" y="10840"/>
                    </a:cubicBezTo>
                    <a:cubicBezTo>
                      <a:pt x="8128" y="11157"/>
                      <a:pt x="7877" y="11249"/>
                      <a:pt x="7316" y="11249"/>
                    </a:cubicBezTo>
                    <a:cubicBezTo>
                      <a:pt x="6735" y="11249"/>
                      <a:pt x="5822" y="11151"/>
                      <a:pt x="5615" y="11103"/>
                    </a:cubicBezTo>
                    <a:cubicBezTo>
                      <a:pt x="4168" y="10771"/>
                      <a:pt x="2264" y="10999"/>
                      <a:pt x="941" y="10418"/>
                    </a:cubicBezTo>
                    <a:cubicBezTo>
                      <a:pt x="882" y="10391"/>
                      <a:pt x="823" y="10380"/>
                      <a:pt x="767" y="10380"/>
                    </a:cubicBezTo>
                    <a:cubicBezTo>
                      <a:pt x="380" y="10380"/>
                      <a:pt x="119" y="10932"/>
                      <a:pt x="535" y="11115"/>
                    </a:cubicBezTo>
                    <a:cubicBezTo>
                      <a:pt x="1894" y="11712"/>
                      <a:pt x="3429" y="11422"/>
                      <a:pt x="4855" y="11750"/>
                    </a:cubicBezTo>
                    <a:cubicBezTo>
                      <a:pt x="5714" y="11949"/>
                      <a:pt x="6632" y="12235"/>
                      <a:pt x="7529" y="12235"/>
                    </a:cubicBezTo>
                    <a:cubicBezTo>
                      <a:pt x="7918" y="12235"/>
                      <a:pt x="8303" y="12181"/>
                      <a:pt x="8677" y="12043"/>
                    </a:cubicBezTo>
                    <a:cubicBezTo>
                      <a:pt x="8864" y="11976"/>
                      <a:pt x="9048" y="11763"/>
                      <a:pt x="8958" y="11548"/>
                    </a:cubicBezTo>
                    <a:cubicBezTo>
                      <a:pt x="8609" y="10698"/>
                      <a:pt x="8077" y="10422"/>
                      <a:pt x="7453" y="10156"/>
                    </a:cubicBezTo>
                    <a:lnTo>
                      <a:pt x="7453" y="10156"/>
                    </a:lnTo>
                    <a:cubicBezTo>
                      <a:pt x="7454" y="10156"/>
                      <a:pt x="7455" y="10156"/>
                      <a:pt x="7457" y="10156"/>
                    </a:cubicBezTo>
                    <a:cubicBezTo>
                      <a:pt x="7779" y="10156"/>
                      <a:pt x="8130" y="10160"/>
                      <a:pt x="8491" y="10160"/>
                    </a:cubicBezTo>
                    <a:cubicBezTo>
                      <a:pt x="10147" y="10160"/>
                      <a:pt x="11991" y="10065"/>
                      <a:pt x="11991" y="8996"/>
                    </a:cubicBezTo>
                    <a:cubicBezTo>
                      <a:pt x="11991" y="8137"/>
                      <a:pt x="10619" y="7795"/>
                      <a:pt x="9205" y="7606"/>
                    </a:cubicBezTo>
                    <a:lnTo>
                      <a:pt x="9205" y="7606"/>
                    </a:lnTo>
                    <a:cubicBezTo>
                      <a:pt x="10273" y="7461"/>
                      <a:pt x="11318" y="7240"/>
                      <a:pt x="12243" y="6675"/>
                    </a:cubicBezTo>
                    <a:cubicBezTo>
                      <a:pt x="12408" y="6575"/>
                      <a:pt x="12465" y="6402"/>
                      <a:pt x="12429" y="6220"/>
                    </a:cubicBezTo>
                    <a:cubicBezTo>
                      <a:pt x="12205" y="5066"/>
                      <a:pt x="9923" y="4978"/>
                      <a:pt x="7977" y="4957"/>
                    </a:cubicBezTo>
                    <a:lnTo>
                      <a:pt x="7977" y="4957"/>
                    </a:lnTo>
                    <a:cubicBezTo>
                      <a:pt x="9720" y="4538"/>
                      <a:pt x="11686" y="3925"/>
                      <a:pt x="11494" y="3004"/>
                    </a:cubicBezTo>
                    <a:cubicBezTo>
                      <a:pt x="11358" y="2354"/>
                      <a:pt x="10647" y="2132"/>
                      <a:pt x="9707" y="2132"/>
                    </a:cubicBezTo>
                    <a:cubicBezTo>
                      <a:pt x="8376" y="2132"/>
                      <a:pt x="6586" y="2578"/>
                      <a:pt x="5328" y="2888"/>
                    </a:cubicBezTo>
                    <a:lnTo>
                      <a:pt x="5328" y="2888"/>
                    </a:lnTo>
                    <a:cubicBezTo>
                      <a:pt x="6391" y="1902"/>
                      <a:pt x="7728" y="411"/>
                      <a:pt x="6354" y="33"/>
                    </a:cubicBezTo>
                    <a:cubicBezTo>
                      <a:pt x="6272" y="10"/>
                      <a:pt x="6187" y="0"/>
                      <a:pt x="6099"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30;p45">
                <a:extLst>
                  <a:ext uri="{FF2B5EF4-FFF2-40B4-BE49-F238E27FC236}">
                    <a16:creationId xmlns:a16="http://schemas.microsoft.com/office/drawing/2014/main" id="{BE94EF80-367D-54C1-70B8-E1C9F2EC54F6}"/>
                  </a:ext>
                </a:extLst>
              </p:cNvPr>
              <p:cNvSpPr/>
              <p:nvPr/>
            </p:nvSpPr>
            <p:spPr>
              <a:xfrm>
                <a:off x="3330703" y="3368667"/>
                <a:ext cx="19858" cy="159763"/>
              </a:xfrm>
              <a:custGeom>
                <a:avLst/>
                <a:gdLst/>
                <a:ahLst/>
                <a:cxnLst/>
                <a:rect l="l" t="t" r="r" b="b"/>
                <a:pathLst>
                  <a:path w="1433" h="11529" extrusionOk="0">
                    <a:moveTo>
                      <a:pt x="753" y="0"/>
                    </a:moveTo>
                    <a:cubicBezTo>
                      <a:pt x="551" y="0"/>
                      <a:pt x="348" y="130"/>
                      <a:pt x="346" y="390"/>
                    </a:cubicBezTo>
                    <a:cubicBezTo>
                      <a:pt x="317" y="4016"/>
                      <a:pt x="0" y="7638"/>
                      <a:pt x="603" y="11237"/>
                    </a:cubicBezTo>
                    <a:cubicBezTo>
                      <a:pt x="637" y="11441"/>
                      <a:pt x="781" y="11529"/>
                      <a:pt x="937" y="11529"/>
                    </a:cubicBezTo>
                    <a:cubicBezTo>
                      <a:pt x="1172" y="11529"/>
                      <a:pt x="1433" y="11328"/>
                      <a:pt x="1382" y="11022"/>
                    </a:cubicBezTo>
                    <a:cubicBezTo>
                      <a:pt x="793" y="7499"/>
                      <a:pt x="1127" y="3939"/>
                      <a:pt x="1153" y="390"/>
                    </a:cubicBezTo>
                    <a:cubicBezTo>
                      <a:pt x="1156" y="130"/>
                      <a:pt x="955" y="0"/>
                      <a:pt x="753"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31;p45">
                <a:extLst>
                  <a:ext uri="{FF2B5EF4-FFF2-40B4-BE49-F238E27FC236}">
                    <a16:creationId xmlns:a16="http://schemas.microsoft.com/office/drawing/2014/main" id="{9312E673-B06A-1773-6C07-9D699790F264}"/>
                  </a:ext>
                </a:extLst>
              </p:cNvPr>
              <p:cNvSpPr/>
              <p:nvPr/>
            </p:nvSpPr>
            <p:spPr>
              <a:xfrm>
                <a:off x="3765177" y="2712722"/>
                <a:ext cx="148012" cy="40270"/>
              </a:xfrm>
              <a:custGeom>
                <a:avLst/>
                <a:gdLst/>
                <a:ahLst/>
                <a:cxnLst/>
                <a:rect l="l" t="t" r="r" b="b"/>
                <a:pathLst>
                  <a:path w="10681" h="2906" extrusionOk="0">
                    <a:moveTo>
                      <a:pt x="544" y="0"/>
                    </a:moveTo>
                    <a:cubicBezTo>
                      <a:pt x="138" y="0"/>
                      <a:pt x="0" y="661"/>
                      <a:pt x="453" y="798"/>
                    </a:cubicBezTo>
                    <a:cubicBezTo>
                      <a:pt x="3574" y="1750"/>
                      <a:pt x="6775" y="2323"/>
                      <a:pt x="9981" y="2898"/>
                    </a:cubicBezTo>
                    <a:cubicBezTo>
                      <a:pt x="10009" y="2903"/>
                      <a:pt x="10036" y="2905"/>
                      <a:pt x="10062" y="2905"/>
                    </a:cubicBezTo>
                    <a:cubicBezTo>
                      <a:pt x="10512" y="2905"/>
                      <a:pt x="10680" y="2206"/>
                      <a:pt x="10196" y="2119"/>
                    </a:cubicBezTo>
                    <a:cubicBezTo>
                      <a:pt x="6990" y="1544"/>
                      <a:pt x="3787" y="970"/>
                      <a:pt x="668" y="19"/>
                    </a:cubicBezTo>
                    <a:cubicBezTo>
                      <a:pt x="624" y="6"/>
                      <a:pt x="583" y="0"/>
                      <a:pt x="544"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032;p45">
                <a:extLst>
                  <a:ext uri="{FF2B5EF4-FFF2-40B4-BE49-F238E27FC236}">
                    <a16:creationId xmlns:a16="http://schemas.microsoft.com/office/drawing/2014/main" id="{7BEF7E3C-BD7D-CE06-253F-39809EDA481A}"/>
                  </a:ext>
                </a:extLst>
              </p:cNvPr>
              <p:cNvSpPr/>
              <p:nvPr/>
            </p:nvSpPr>
            <p:spPr>
              <a:xfrm>
                <a:off x="3777524" y="2519687"/>
                <a:ext cx="174230" cy="173163"/>
              </a:xfrm>
              <a:custGeom>
                <a:avLst/>
                <a:gdLst/>
                <a:ahLst/>
                <a:cxnLst/>
                <a:rect l="l" t="t" r="r" b="b"/>
                <a:pathLst>
                  <a:path w="12573" h="12496" extrusionOk="0">
                    <a:moveTo>
                      <a:pt x="4655" y="0"/>
                    </a:moveTo>
                    <a:cubicBezTo>
                      <a:pt x="3196" y="0"/>
                      <a:pt x="2912" y="3642"/>
                      <a:pt x="2744" y="5802"/>
                    </a:cubicBezTo>
                    <a:lnTo>
                      <a:pt x="2744" y="5802"/>
                    </a:lnTo>
                    <a:cubicBezTo>
                      <a:pt x="2264" y="4785"/>
                      <a:pt x="1565" y="3559"/>
                      <a:pt x="941" y="3559"/>
                    </a:cubicBezTo>
                    <a:cubicBezTo>
                      <a:pt x="767" y="3559"/>
                      <a:pt x="599" y="3654"/>
                      <a:pt x="443" y="3875"/>
                    </a:cubicBezTo>
                    <a:cubicBezTo>
                      <a:pt x="0" y="4503"/>
                      <a:pt x="246" y="5358"/>
                      <a:pt x="414" y="6051"/>
                    </a:cubicBezTo>
                    <a:cubicBezTo>
                      <a:pt x="812" y="7712"/>
                      <a:pt x="1203" y="9350"/>
                      <a:pt x="1958" y="10889"/>
                    </a:cubicBezTo>
                    <a:cubicBezTo>
                      <a:pt x="2030" y="11035"/>
                      <a:pt x="2147" y="11095"/>
                      <a:pt x="2267" y="11095"/>
                    </a:cubicBezTo>
                    <a:cubicBezTo>
                      <a:pt x="2532" y="11095"/>
                      <a:pt x="2813" y="10802"/>
                      <a:pt x="2656" y="10482"/>
                    </a:cubicBezTo>
                    <a:cubicBezTo>
                      <a:pt x="1930" y="9002"/>
                      <a:pt x="1577" y="7427"/>
                      <a:pt x="1193" y="5836"/>
                    </a:cubicBezTo>
                    <a:cubicBezTo>
                      <a:pt x="1013" y="5091"/>
                      <a:pt x="993" y="4808"/>
                      <a:pt x="1070" y="4808"/>
                    </a:cubicBezTo>
                    <a:cubicBezTo>
                      <a:pt x="1285" y="4808"/>
                      <a:pt x="2261" y="7020"/>
                      <a:pt x="2632" y="7541"/>
                    </a:cubicBezTo>
                    <a:cubicBezTo>
                      <a:pt x="2721" y="7666"/>
                      <a:pt x="2864" y="7732"/>
                      <a:pt x="3002" y="7732"/>
                    </a:cubicBezTo>
                    <a:cubicBezTo>
                      <a:pt x="3163" y="7732"/>
                      <a:pt x="3318" y="7641"/>
                      <a:pt x="3369" y="7444"/>
                    </a:cubicBezTo>
                    <a:cubicBezTo>
                      <a:pt x="3899" y="5434"/>
                      <a:pt x="3552" y="3236"/>
                      <a:pt x="4421" y="1306"/>
                    </a:cubicBezTo>
                    <a:cubicBezTo>
                      <a:pt x="4459" y="1222"/>
                      <a:pt x="4490" y="1186"/>
                      <a:pt x="4516" y="1186"/>
                    </a:cubicBezTo>
                    <a:cubicBezTo>
                      <a:pt x="4690" y="1186"/>
                      <a:pt x="4606" y="2883"/>
                      <a:pt x="4581" y="3123"/>
                    </a:cubicBezTo>
                    <a:cubicBezTo>
                      <a:pt x="4466" y="4254"/>
                      <a:pt x="4440" y="5405"/>
                      <a:pt x="4539" y="6537"/>
                    </a:cubicBezTo>
                    <a:cubicBezTo>
                      <a:pt x="4560" y="6786"/>
                      <a:pt x="4745" y="6930"/>
                      <a:pt x="4940" y="6930"/>
                    </a:cubicBezTo>
                    <a:cubicBezTo>
                      <a:pt x="5067" y="6930"/>
                      <a:pt x="5198" y="6870"/>
                      <a:pt x="5292" y="6740"/>
                    </a:cubicBezTo>
                    <a:cubicBezTo>
                      <a:pt x="6303" y="5334"/>
                      <a:pt x="6687" y="3508"/>
                      <a:pt x="7356" y="1932"/>
                    </a:cubicBezTo>
                    <a:cubicBezTo>
                      <a:pt x="7533" y="1513"/>
                      <a:pt x="7647" y="1350"/>
                      <a:pt x="7716" y="1350"/>
                    </a:cubicBezTo>
                    <a:cubicBezTo>
                      <a:pt x="7939" y="1350"/>
                      <a:pt x="7707" y="3029"/>
                      <a:pt x="7653" y="3357"/>
                    </a:cubicBezTo>
                    <a:cubicBezTo>
                      <a:pt x="7482" y="4392"/>
                      <a:pt x="7226" y="5403"/>
                      <a:pt x="7117" y="6447"/>
                    </a:cubicBezTo>
                    <a:cubicBezTo>
                      <a:pt x="7093" y="6678"/>
                      <a:pt x="7328" y="6855"/>
                      <a:pt x="7545" y="6855"/>
                    </a:cubicBezTo>
                    <a:cubicBezTo>
                      <a:pt x="7645" y="6855"/>
                      <a:pt x="7740" y="6818"/>
                      <a:pt x="7806" y="6733"/>
                    </a:cubicBezTo>
                    <a:cubicBezTo>
                      <a:pt x="8817" y="5426"/>
                      <a:pt x="9213" y="3726"/>
                      <a:pt x="10234" y="2410"/>
                    </a:cubicBezTo>
                    <a:cubicBezTo>
                      <a:pt x="10234" y="2410"/>
                      <a:pt x="10234" y="2410"/>
                      <a:pt x="10234" y="2410"/>
                    </a:cubicBezTo>
                    <a:lnTo>
                      <a:pt x="10234" y="2410"/>
                    </a:lnTo>
                    <a:cubicBezTo>
                      <a:pt x="10236" y="2410"/>
                      <a:pt x="10137" y="3568"/>
                      <a:pt x="10106" y="3686"/>
                    </a:cubicBezTo>
                    <a:cubicBezTo>
                      <a:pt x="9980" y="4157"/>
                      <a:pt x="9824" y="4621"/>
                      <a:pt x="9677" y="5086"/>
                    </a:cubicBezTo>
                    <a:cubicBezTo>
                      <a:pt x="9447" y="5822"/>
                      <a:pt x="9154" y="6601"/>
                      <a:pt x="9189" y="7383"/>
                    </a:cubicBezTo>
                    <a:cubicBezTo>
                      <a:pt x="9200" y="7636"/>
                      <a:pt x="9383" y="7773"/>
                      <a:pt x="9584" y="7773"/>
                    </a:cubicBezTo>
                    <a:cubicBezTo>
                      <a:pt x="9684" y="7773"/>
                      <a:pt x="9789" y="7739"/>
                      <a:pt x="9879" y="7669"/>
                    </a:cubicBezTo>
                    <a:cubicBezTo>
                      <a:pt x="10168" y="7442"/>
                      <a:pt x="10385" y="7254"/>
                      <a:pt x="10603" y="6952"/>
                    </a:cubicBezTo>
                    <a:cubicBezTo>
                      <a:pt x="10990" y="6417"/>
                      <a:pt x="11216" y="6211"/>
                      <a:pt x="11324" y="6211"/>
                    </a:cubicBezTo>
                    <a:cubicBezTo>
                      <a:pt x="11532" y="6211"/>
                      <a:pt x="11299" y="6982"/>
                      <a:pt x="10934" y="7634"/>
                    </a:cubicBezTo>
                    <a:cubicBezTo>
                      <a:pt x="10146" y="9038"/>
                      <a:pt x="9317" y="10387"/>
                      <a:pt x="8687" y="11876"/>
                    </a:cubicBezTo>
                    <a:cubicBezTo>
                      <a:pt x="8550" y="12200"/>
                      <a:pt x="8833" y="12496"/>
                      <a:pt x="9090" y="12496"/>
                    </a:cubicBezTo>
                    <a:cubicBezTo>
                      <a:pt x="9208" y="12496"/>
                      <a:pt x="9321" y="12433"/>
                      <a:pt x="9384" y="12282"/>
                    </a:cubicBezTo>
                    <a:cubicBezTo>
                      <a:pt x="10250" y="10236"/>
                      <a:pt x="12573" y="7769"/>
                      <a:pt x="12490" y="5481"/>
                    </a:cubicBezTo>
                    <a:cubicBezTo>
                      <a:pt x="12483" y="5281"/>
                      <a:pt x="12324" y="5077"/>
                      <a:pt x="12112" y="5077"/>
                    </a:cubicBezTo>
                    <a:cubicBezTo>
                      <a:pt x="12104" y="5077"/>
                      <a:pt x="12095" y="5077"/>
                      <a:pt x="12086" y="5078"/>
                    </a:cubicBezTo>
                    <a:cubicBezTo>
                      <a:pt x="11179" y="5144"/>
                      <a:pt x="10737" y="5585"/>
                      <a:pt x="10280" y="6108"/>
                    </a:cubicBezTo>
                    <a:lnTo>
                      <a:pt x="10280" y="6108"/>
                    </a:lnTo>
                    <a:cubicBezTo>
                      <a:pt x="10831" y="4452"/>
                      <a:pt x="11892" y="2077"/>
                      <a:pt x="10696" y="1436"/>
                    </a:cubicBezTo>
                    <a:cubicBezTo>
                      <a:pt x="10597" y="1382"/>
                      <a:pt x="10497" y="1357"/>
                      <a:pt x="10396" y="1357"/>
                    </a:cubicBezTo>
                    <a:cubicBezTo>
                      <a:pt x="9704" y="1357"/>
                      <a:pt x="8994" y="2536"/>
                      <a:pt x="8406" y="3736"/>
                    </a:cubicBezTo>
                    <a:lnTo>
                      <a:pt x="8406" y="3736"/>
                    </a:lnTo>
                    <a:cubicBezTo>
                      <a:pt x="8613" y="2633"/>
                      <a:pt x="8747" y="1529"/>
                      <a:pt x="8495" y="414"/>
                    </a:cubicBezTo>
                    <a:cubicBezTo>
                      <a:pt x="8451" y="226"/>
                      <a:pt x="8280" y="137"/>
                      <a:pt x="8105" y="118"/>
                    </a:cubicBezTo>
                    <a:cubicBezTo>
                      <a:pt x="8073" y="115"/>
                      <a:pt x="8041" y="113"/>
                      <a:pt x="8010" y="113"/>
                    </a:cubicBezTo>
                    <a:cubicBezTo>
                      <a:pt x="6933" y="113"/>
                      <a:pt x="6158" y="2134"/>
                      <a:pt x="5547" y="3904"/>
                    </a:cubicBezTo>
                    <a:lnTo>
                      <a:pt x="5547" y="3904"/>
                    </a:lnTo>
                    <a:cubicBezTo>
                      <a:pt x="5686" y="2117"/>
                      <a:pt x="5699" y="110"/>
                      <a:pt x="4757" y="6"/>
                    </a:cubicBezTo>
                    <a:cubicBezTo>
                      <a:pt x="4723" y="2"/>
                      <a:pt x="4689" y="0"/>
                      <a:pt x="4655"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033;p45">
                <a:extLst>
                  <a:ext uri="{FF2B5EF4-FFF2-40B4-BE49-F238E27FC236}">
                    <a16:creationId xmlns:a16="http://schemas.microsoft.com/office/drawing/2014/main" id="{A7B0009B-8EE1-338D-8981-9B0F5FD5B8C2}"/>
                  </a:ext>
                </a:extLst>
              </p:cNvPr>
              <p:cNvSpPr/>
              <p:nvPr/>
            </p:nvSpPr>
            <p:spPr>
              <a:xfrm>
                <a:off x="3494554" y="3242190"/>
                <a:ext cx="32330" cy="159680"/>
              </a:xfrm>
              <a:custGeom>
                <a:avLst/>
                <a:gdLst/>
                <a:ahLst/>
                <a:cxnLst/>
                <a:rect l="l" t="t" r="r" b="b"/>
                <a:pathLst>
                  <a:path w="2333" h="11523" extrusionOk="0">
                    <a:moveTo>
                      <a:pt x="492" y="1"/>
                    </a:moveTo>
                    <a:cubicBezTo>
                      <a:pt x="251" y="1"/>
                      <a:pt x="0" y="198"/>
                      <a:pt x="81" y="502"/>
                    </a:cubicBezTo>
                    <a:lnTo>
                      <a:pt x="82" y="502"/>
                    </a:lnTo>
                    <a:cubicBezTo>
                      <a:pt x="525" y="2165"/>
                      <a:pt x="711" y="3851"/>
                      <a:pt x="875" y="5562"/>
                    </a:cubicBezTo>
                    <a:cubicBezTo>
                      <a:pt x="1053" y="7434"/>
                      <a:pt x="1526" y="9238"/>
                      <a:pt x="1521" y="11132"/>
                    </a:cubicBezTo>
                    <a:cubicBezTo>
                      <a:pt x="1520" y="11393"/>
                      <a:pt x="1721" y="11523"/>
                      <a:pt x="1923" y="11523"/>
                    </a:cubicBezTo>
                    <a:cubicBezTo>
                      <a:pt x="2125" y="11523"/>
                      <a:pt x="2327" y="11393"/>
                      <a:pt x="2327" y="11132"/>
                    </a:cubicBezTo>
                    <a:cubicBezTo>
                      <a:pt x="2333" y="9477"/>
                      <a:pt x="2051" y="7883"/>
                      <a:pt x="1784" y="6254"/>
                    </a:cubicBezTo>
                    <a:cubicBezTo>
                      <a:pt x="1455" y="4246"/>
                      <a:pt x="1389" y="2264"/>
                      <a:pt x="860" y="287"/>
                    </a:cubicBezTo>
                    <a:cubicBezTo>
                      <a:pt x="807" y="87"/>
                      <a:pt x="651" y="1"/>
                      <a:pt x="492" y="1"/>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034;p45">
                <a:extLst>
                  <a:ext uri="{FF2B5EF4-FFF2-40B4-BE49-F238E27FC236}">
                    <a16:creationId xmlns:a16="http://schemas.microsoft.com/office/drawing/2014/main" id="{C9920E2D-BE53-E572-D7E2-456AB94316AF}"/>
                  </a:ext>
                </a:extLst>
              </p:cNvPr>
              <p:cNvSpPr/>
              <p:nvPr/>
            </p:nvSpPr>
            <p:spPr>
              <a:xfrm>
                <a:off x="3107874" y="3264445"/>
                <a:ext cx="14412" cy="11183"/>
              </a:xfrm>
              <a:custGeom>
                <a:avLst/>
                <a:gdLst/>
                <a:ahLst/>
                <a:cxnLst/>
                <a:rect l="l" t="t" r="r" b="b"/>
                <a:pathLst>
                  <a:path w="1040" h="807" extrusionOk="0">
                    <a:moveTo>
                      <a:pt x="520" y="0"/>
                    </a:moveTo>
                    <a:cubicBezTo>
                      <a:pt x="1" y="0"/>
                      <a:pt x="1" y="807"/>
                      <a:pt x="520" y="807"/>
                    </a:cubicBezTo>
                    <a:cubicBezTo>
                      <a:pt x="1039" y="807"/>
                      <a:pt x="1039"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035;p45">
                <a:extLst>
                  <a:ext uri="{FF2B5EF4-FFF2-40B4-BE49-F238E27FC236}">
                    <a16:creationId xmlns:a16="http://schemas.microsoft.com/office/drawing/2014/main" id="{912B2734-C1BF-6CED-F9C4-4EDF0B65E94E}"/>
                  </a:ext>
                </a:extLst>
              </p:cNvPr>
              <p:cNvSpPr/>
              <p:nvPr/>
            </p:nvSpPr>
            <p:spPr>
              <a:xfrm>
                <a:off x="3206318" y="3237575"/>
                <a:ext cx="14440" cy="11211"/>
              </a:xfrm>
              <a:custGeom>
                <a:avLst/>
                <a:gdLst/>
                <a:ahLst/>
                <a:cxnLst/>
                <a:rect l="l" t="t" r="r" b="b"/>
                <a:pathLst>
                  <a:path w="1042" h="809" extrusionOk="0">
                    <a:moveTo>
                      <a:pt x="522" y="0"/>
                    </a:moveTo>
                    <a:cubicBezTo>
                      <a:pt x="1" y="0"/>
                      <a:pt x="3" y="809"/>
                      <a:pt x="522" y="809"/>
                    </a:cubicBezTo>
                    <a:cubicBezTo>
                      <a:pt x="1041" y="809"/>
                      <a:pt x="1041" y="0"/>
                      <a:pt x="522"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036;p45">
                <a:extLst>
                  <a:ext uri="{FF2B5EF4-FFF2-40B4-BE49-F238E27FC236}">
                    <a16:creationId xmlns:a16="http://schemas.microsoft.com/office/drawing/2014/main" id="{577469E8-672B-9344-6D94-0C4A31691B82}"/>
                  </a:ext>
                </a:extLst>
              </p:cNvPr>
              <p:cNvSpPr/>
              <p:nvPr/>
            </p:nvSpPr>
            <p:spPr>
              <a:xfrm>
                <a:off x="3213066" y="3324836"/>
                <a:ext cx="14398" cy="11225"/>
              </a:xfrm>
              <a:custGeom>
                <a:avLst/>
                <a:gdLst/>
                <a:ahLst/>
                <a:cxnLst/>
                <a:rect l="l" t="t" r="r" b="b"/>
                <a:pathLst>
                  <a:path w="1039" h="810" extrusionOk="0">
                    <a:moveTo>
                      <a:pt x="520" y="1"/>
                    </a:moveTo>
                    <a:cubicBezTo>
                      <a:pt x="0" y="1"/>
                      <a:pt x="0" y="809"/>
                      <a:pt x="520" y="809"/>
                    </a:cubicBezTo>
                    <a:cubicBezTo>
                      <a:pt x="1039" y="809"/>
                      <a:pt x="1039" y="1"/>
                      <a:pt x="520"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037;p45">
                <a:extLst>
                  <a:ext uri="{FF2B5EF4-FFF2-40B4-BE49-F238E27FC236}">
                    <a16:creationId xmlns:a16="http://schemas.microsoft.com/office/drawing/2014/main" id="{A1604EB8-A5A4-DE9F-1BA9-6DBABD77EFB5}"/>
                  </a:ext>
                </a:extLst>
              </p:cNvPr>
              <p:cNvSpPr/>
              <p:nvPr/>
            </p:nvSpPr>
            <p:spPr>
              <a:xfrm>
                <a:off x="3349535" y="3280104"/>
                <a:ext cx="14426" cy="11197"/>
              </a:xfrm>
              <a:custGeom>
                <a:avLst/>
                <a:gdLst/>
                <a:ahLst/>
                <a:cxnLst/>
                <a:rect l="l" t="t" r="r" b="b"/>
                <a:pathLst>
                  <a:path w="1041" h="808" extrusionOk="0">
                    <a:moveTo>
                      <a:pt x="521" y="0"/>
                    </a:moveTo>
                    <a:cubicBezTo>
                      <a:pt x="0" y="0"/>
                      <a:pt x="2" y="807"/>
                      <a:pt x="521" y="807"/>
                    </a:cubicBezTo>
                    <a:cubicBezTo>
                      <a:pt x="1040" y="807"/>
                      <a:pt x="1040" y="0"/>
                      <a:pt x="521"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038;p45">
                <a:extLst>
                  <a:ext uri="{FF2B5EF4-FFF2-40B4-BE49-F238E27FC236}">
                    <a16:creationId xmlns:a16="http://schemas.microsoft.com/office/drawing/2014/main" id="{26A24003-8646-B51F-9552-F8BFF53F491C}"/>
                  </a:ext>
                </a:extLst>
              </p:cNvPr>
              <p:cNvSpPr/>
              <p:nvPr/>
            </p:nvSpPr>
            <p:spPr>
              <a:xfrm>
                <a:off x="3423368" y="3329326"/>
                <a:ext cx="14453" cy="11197"/>
              </a:xfrm>
              <a:custGeom>
                <a:avLst/>
                <a:gdLst/>
                <a:ahLst/>
                <a:cxnLst/>
                <a:rect l="l" t="t" r="r" b="b"/>
                <a:pathLst>
                  <a:path w="1043" h="808" extrusionOk="0">
                    <a:moveTo>
                      <a:pt x="521" y="1"/>
                    </a:moveTo>
                    <a:cubicBezTo>
                      <a:pt x="0" y="1"/>
                      <a:pt x="2" y="807"/>
                      <a:pt x="521" y="807"/>
                    </a:cubicBezTo>
                    <a:cubicBezTo>
                      <a:pt x="1042" y="807"/>
                      <a:pt x="1042" y="1"/>
                      <a:pt x="521"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039;p45">
                <a:extLst>
                  <a:ext uri="{FF2B5EF4-FFF2-40B4-BE49-F238E27FC236}">
                    <a16:creationId xmlns:a16="http://schemas.microsoft.com/office/drawing/2014/main" id="{7038A007-6996-F75C-0685-F86BEC2D7BA4}"/>
                  </a:ext>
                </a:extLst>
              </p:cNvPr>
              <p:cNvSpPr/>
              <p:nvPr/>
            </p:nvSpPr>
            <p:spPr>
              <a:xfrm>
                <a:off x="3486018" y="3201781"/>
                <a:ext cx="14440" cy="11197"/>
              </a:xfrm>
              <a:custGeom>
                <a:avLst/>
                <a:gdLst/>
                <a:ahLst/>
                <a:cxnLst/>
                <a:rect l="l" t="t" r="r" b="b"/>
                <a:pathLst>
                  <a:path w="1042" h="808" extrusionOk="0">
                    <a:moveTo>
                      <a:pt x="522" y="1"/>
                    </a:moveTo>
                    <a:cubicBezTo>
                      <a:pt x="2" y="1"/>
                      <a:pt x="1" y="807"/>
                      <a:pt x="522" y="807"/>
                    </a:cubicBezTo>
                    <a:cubicBezTo>
                      <a:pt x="1041" y="807"/>
                      <a:pt x="1041" y="1"/>
                      <a:pt x="522"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040;p45">
                <a:extLst>
                  <a:ext uri="{FF2B5EF4-FFF2-40B4-BE49-F238E27FC236}">
                    <a16:creationId xmlns:a16="http://schemas.microsoft.com/office/drawing/2014/main" id="{2C2A5878-43A0-DE28-6B72-A9A9C815011F}"/>
                  </a:ext>
                </a:extLst>
              </p:cNvPr>
              <p:cNvSpPr/>
              <p:nvPr/>
            </p:nvSpPr>
            <p:spPr>
              <a:xfrm>
                <a:off x="3541988" y="3110031"/>
                <a:ext cx="14398" cy="11211"/>
              </a:xfrm>
              <a:custGeom>
                <a:avLst/>
                <a:gdLst/>
                <a:ahLst/>
                <a:cxnLst/>
                <a:rect l="l" t="t" r="r" b="b"/>
                <a:pathLst>
                  <a:path w="1039" h="809" extrusionOk="0">
                    <a:moveTo>
                      <a:pt x="520" y="0"/>
                    </a:moveTo>
                    <a:cubicBezTo>
                      <a:pt x="0" y="0"/>
                      <a:pt x="0" y="809"/>
                      <a:pt x="520" y="809"/>
                    </a:cubicBezTo>
                    <a:cubicBezTo>
                      <a:pt x="1039" y="809"/>
                      <a:pt x="1039"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041;p45">
                <a:extLst>
                  <a:ext uri="{FF2B5EF4-FFF2-40B4-BE49-F238E27FC236}">
                    <a16:creationId xmlns:a16="http://schemas.microsoft.com/office/drawing/2014/main" id="{277D183E-AAC2-C136-0BC0-A202F274F4F2}"/>
                  </a:ext>
                </a:extLst>
              </p:cNvPr>
              <p:cNvSpPr/>
              <p:nvPr/>
            </p:nvSpPr>
            <p:spPr>
              <a:xfrm>
                <a:off x="3640432" y="3130180"/>
                <a:ext cx="14412" cy="11197"/>
              </a:xfrm>
              <a:custGeom>
                <a:avLst/>
                <a:gdLst/>
                <a:ahLst/>
                <a:cxnLst/>
                <a:rect l="l" t="t" r="r" b="b"/>
                <a:pathLst>
                  <a:path w="1040" h="808" extrusionOk="0">
                    <a:moveTo>
                      <a:pt x="520" y="0"/>
                    </a:moveTo>
                    <a:cubicBezTo>
                      <a:pt x="0" y="0"/>
                      <a:pt x="0" y="807"/>
                      <a:pt x="520" y="807"/>
                    </a:cubicBezTo>
                    <a:cubicBezTo>
                      <a:pt x="1039" y="807"/>
                      <a:pt x="1039"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042;p45">
                <a:extLst>
                  <a:ext uri="{FF2B5EF4-FFF2-40B4-BE49-F238E27FC236}">
                    <a16:creationId xmlns:a16="http://schemas.microsoft.com/office/drawing/2014/main" id="{82E106E2-760C-3791-D9DA-6EB97BD9E52C}"/>
                  </a:ext>
                </a:extLst>
              </p:cNvPr>
              <p:cNvSpPr/>
              <p:nvPr/>
            </p:nvSpPr>
            <p:spPr>
              <a:xfrm>
                <a:off x="3673995" y="3022756"/>
                <a:ext cx="14426" cy="11225"/>
              </a:xfrm>
              <a:custGeom>
                <a:avLst/>
                <a:gdLst/>
                <a:ahLst/>
                <a:cxnLst/>
                <a:rect l="l" t="t" r="r" b="b"/>
                <a:pathLst>
                  <a:path w="1041" h="810" extrusionOk="0">
                    <a:moveTo>
                      <a:pt x="521" y="1"/>
                    </a:moveTo>
                    <a:cubicBezTo>
                      <a:pt x="0" y="1"/>
                      <a:pt x="2" y="809"/>
                      <a:pt x="521" y="809"/>
                    </a:cubicBezTo>
                    <a:cubicBezTo>
                      <a:pt x="1041" y="809"/>
                      <a:pt x="1041" y="1"/>
                      <a:pt x="521"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043;p45">
                <a:extLst>
                  <a:ext uri="{FF2B5EF4-FFF2-40B4-BE49-F238E27FC236}">
                    <a16:creationId xmlns:a16="http://schemas.microsoft.com/office/drawing/2014/main" id="{1052B611-A237-DECF-500B-E5B219E0DB50}"/>
                  </a:ext>
                </a:extLst>
              </p:cNvPr>
              <p:cNvSpPr/>
              <p:nvPr/>
            </p:nvSpPr>
            <p:spPr>
              <a:xfrm>
                <a:off x="3772438" y="2993683"/>
                <a:ext cx="14453" cy="11197"/>
              </a:xfrm>
              <a:custGeom>
                <a:avLst/>
                <a:gdLst/>
                <a:ahLst/>
                <a:cxnLst/>
                <a:rect l="l" t="t" r="r" b="b"/>
                <a:pathLst>
                  <a:path w="1043" h="808" extrusionOk="0">
                    <a:moveTo>
                      <a:pt x="521" y="1"/>
                    </a:moveTo>
                    <a:cubicBezTo>
                      <a:pt x="0" y="1"/>
                      <a:pt x="2" y="808"/>
                      <a:pt x="521" y="808"/>
                    </a:cubicBezTo>
                    <a:cubicBezTo>
                      <a:pt x="1042" y="808"/>
                      <a:pt x="1042" y="1"/>
                      <a:pt x="521"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044;p45">
                <a:extLst>
                  <a:ext uri="{FF2B5EF4-FFF2-40B4-BE49-F238E27FC236}">
                    <a16:creationId xmlns:a16="http://schemas.microsoft.com/office/drawing/2014/main" id="{A105D76C-DDB2-B0E7-9C4C-6D7855D69DA8}"/>
                  </a:ext>
                </a:extLst>
              </p:cNvPr>
              <p:cNvSpPr/>
              <p:nvPr/>
            </p:nvSpPr>
            <p:spPr>
              <a:xfrm>
                <a:off x="3743365" y="2890680"/>
                <a:ext cx="14426" cy="11225"/>
              </a:xfrm>
              <a:custGeom>
                <a:avLst/>
                <a:gdLst/>
                <a:ahLst/>
                <a:cxnLst/>
                <a:rect l="l" t="t" r="r" b="b"/>
                <a:pathLst>
                  <a:path w="1041" h="810" extrusionOk="0">
                    <a:moveTo>
                      <a:pt x="520" y="1"/>
                    </a:moveTo>
                    <a:cubicBezTo>
                      <a:pt x="0" y="1"/>
                      <a:pt x="0" y="809"/>
                      <a:pt x="520" y="809"/>
                    </a:cubicBezTo>
                    <a:cubicBezTo>
                      <a:pt x="1041" y="809"/>
                      <a:pt x="1041" y="1"/>
                      <a:pt x="520"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045;p45">
                <a:extLst>
                  <a:ext uri="{FF2B5EF4-FFF2-40B4-BE49-F238E27FC236}">
                    <a16:creationId xmlns:a16="http://schemas.microsoft.com/office/drawing/2014/main" id="{237CA5B5-27DF-C14D-73F4-6946581A9EAB}"/>
                  </a:ext>
                </a:extLst>
              </p:cNvPr>
              <p:cNvSpPr/>
              <p:nvPr/>
            </p:nvSpPr>
            <p:spPr>
              <a:xfrm>
                <a:off x="3846299" y="2805678"/>
                <a:ext cx="14426" cy="11183"/>
              </a:xfrm>
              <a:custGeom>
                <a:avLst/>
                <a:gdLst/>
                <a:ahLst/>
                <a:cxnLst/>
                <a:rect l="l" t="t" r="r" b="b"/>
                <a:pathLst>
                  <a:path w="1041" h="807" extrusionOk="0">
                    <a:moveTo>
                      <a:pt x="520" y="0"/>
                    </a:moveTo>
                    <a:cubicBezTo>
                      <a:pt x="0" y="0"/>
                      <a:pt x="0" y="807"/>
                      <a:pt x="520" y="807"/>
                    </a:cubicBezTo>
                    <a:cubicBezTo>
                      <a:pt x="1041" y="807"/>
                      <a:pt x="1041"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046;p45">
                <a:extLst>
                  <a:ext uri="{FF2B5EF4-FFF2-40B4-BE49-F238E27FC236}">
                    <a16:creationId xmlns:a16="http://schemas.microsoft.com/office/drawing/2014/main" id="{1C305E49-F8C1-D0B2-5213-A45B794D639F}"/>
                  </a:ext>
                </a:extLst>
              </p:cNvPr>
              <p:cNvSpPr/>
              <p:nvPr/>
            </p:nvSpPr>
            <p:spPr>
              <a:xfrm>
                <a:off x="3783635" y="2783285"/>
                <a:ext cx="14412" cy="11197"/>
              </a:xfrm>
              <a:custGeom>
                <a:avLst/>
                <a:gdLst/>
                <a:ahLst/>
                <a:cxnLst/>
                <a:rect l="l" t="t" r="r" b="b"/>
                <a:pathLst>
                  <a:path w="1040" h="808" extrusionOk="0">
                    <a:moveTo>
                      <a:pt x="520" y="1"/>
                    </a:moveTo>
                    <a:cubicBezTo>
                      <a:pt x="1" y="1"/>
                      <a:pt x="1" y="808"/>
                      <a:pt x="520" y="808"/>
                    </a:cubicBezTo>
                    <a:cubicBezTo>
                      <a:pt x="1039" y="808"/>
                      <a:pt x="1039" y="1"/>
                      <a:pt x="520"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047;p45">
                <a:extLst>
                  <a:ext uri="{FF2B5EF4-FFF2-40B4-BE49-F238E27FC236}">
                    <a16:creationId xmlns:a16="http://schemas.microsoft.com/office/drawing/2014/main" id="{C48117E4-E835-3ADD-2FF2-D93E4F4DFDD1}"/>
                  </a:ext>
                </a:extLst>
              </p:cNvPr>
              <p:cNvSpPr/>
              <p:nvPr/>
            </p:nvSpPr>
            <p:spPr>
              <a:xfrm>
                <a:off x="3011662" y="3412110"/>
                <a:ext cx="14426" cy="11211"/>
              </a:xfrm>
              <a:custGeom>
                <a:avLst/>
                <a:gdLst/>
                <a:ahLst/>
                <a:cxnLst/>
                <a:rect l="l" t="t" r="r" b="b"/>
                <a:pathLst>
                  <a:path w="1041" h="809" extrusionOk="0">
                    <a:moveTo>
                      <a:pt x="520" y="0"/>
                    </a:moveTo>
                    <a:cubicBezTo>
                      <a:pt x="0" y="0"/>
                      <a:pt x="0" y="809"/>
                      <a:pt x="520" y="809"/>
                    </a:cubicBezTo>
                    <a:cubicBezTo>
                      <a:pt x="1041" y="809"/>
                      <a:pt x="1041" y="0"/>
                      <a:pt x="520"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048;p45">
                <a:extLst>
                  <a:ext uri="{FF2B5EF4-FFF2-40B4-BE49-F238E27FC236}">
                    <a16:creationId xmlns:a16="http://schemas.microsoft.com/office/drawing/2014/main" id="{67058432-47D5-94E1-FDB9-E9B3BA6A9633}"/>
                  </a:ext>
                </a:extLst>
              </p:cNvPr>
              <p:cNvSpPr/>
              <p:nvPr/>
            </p:nvSpPr>
            <p:spPr>
              <a:xfrm>
                <a:off x="3112336" y="3362889"/>
                <a:ext cx="14426" cy="11183"/>
              </a:xfrm>
              <a:custGeom>
                <a:avLst/>
                <a:gdLst/>
                <a:ahLst/>
                <a:cxnLst/>
                <a:rect l="l" t="t" r="r" b="b"/>
                <a:pathLst>
                  <a:path w="1041" h="807" extrusionOk="0">
                    <a:moveTo>
                      <a:pt x="522" y="0"/>
                    </a:moveTo>
                    <a:cubicBezTo>
                      <a:pt x="2" y="0"/>
                      <a:pt x="1" y="807"/>
                      <a:pt x="522" y="807"/>
                    </a:cubicBezTo>
                    <a:cubicBezTo>
                      <a:pt x="1041" y="807"/>
                      <a:pt x="1041" y="0"/>
                      <a:pt x="522"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049;p45">
                <a:extLst>
                  <a:ext uri="{FF2B5EF4-FFF2-40B4-BE49-F238E27FC236}">
                    <a16:creationId xmlns:a16="http://schemas.microsoft.com/office/drawing/2014/main" id="{B548ED48-AFDC-878D-4465-E38A236660B2}"/>
                  </a:ext>
                </a:extLst>
              </p:cNvPr>
              <p:cNvSpPr/>
              <p:nvPr/>
            </p:nvSpPr>
            <p:spPr>
              <a:xfrm>
                <a:off x="3112336" y="3454639"/>
                <a:ext cx="14426" cy="11197"/>
              </a:xfrm>
              <a:custGeom>
                <a:avLst/>
                <a:gdLst/>
                <a:ahLst/>
                <a:cxnLst/>
                <a:rect l="l" t="t" r="r" b="b"/>
                <a:pathLst>
                  <a:path w="1041" h="808" extrusionOk="0">
                    <a:moveTo>
                      <a:pt x="522" y="0"/>
                    </a:moveTo>
                    <a:cubicBezTo>
                      <a:pt x="2" y="0"/>
                      <a:pt x="1" y="807"/>
                      <a:pt x="522" y="807"/>
                    </a:cubicBezTo>
                    <a:cubicBezTo>
                      <a:pt x="1041" y="807"/>
                      <a:pt x="1041" y="0"/>
                      <a:pt x="522" y="0"/>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050;p45">
                <a:extLst>
                  <a:ext uri="{FF2B5EF4-FFF2-40B4-BE49-F238E27FC236}">
                    <a16:creationId xmlns:a16="http://schemas.microsoft.com/office/drawing/2014/main" id="{CC9679F0-9254-B89F-6BF5-E52DF1904341}"/>
                  </a:ext>
                </a:extLst>
              </p:cNvPr>
              <p:cNvSpPr/>
              <p:nvPr/>
            </p:nvSpPr>
            <p:spPr>
              <a:xfrm>
                <a:off x="3233160" y="3405390"/>
                <a:ext cx="14440" cy="11225"/>
              </a:xfrm>
              <a:custGeom>
                <a:avLst/>
                <a:gdLst/>
                <a:ahLst/>
                <a:cxnLst/>
                <a:rect l="l" t="t" r="r" b="b"/>
                <a:pathLst>
                  <a:path w="1042" h="810" extrusionOk="0">
                    <a:moveTo>
                      <a:pt x="522" y="1"/>
                    </a:moveTo>
                    <a:cubicBezTo>
                      <a:pt x="3" y="1"/>
                      <a:pt x="1" y="809"/>
                      <a:pt x="522" y="809"/>
                    </a:cubicBezTo>
                    <a:cubicBezTo>
                      <a:pt x="1041" y="809"/>
                      <a:pt x="1041" y="1"/>
                      <a:pt x="522"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051;p45">
                <a:extLst>
                  <a:ext uri="{FF2B5EF4-FFF2-40B4-BE49-F238E27FC236}">
                    <a16:creationId xmlns:a16="http://schemas.microsoft.com/office/drawing/2014/main" id="{16289591-5135-0E76-76C4-70F6143AEBD9}"/>
                  </a:ext>
                </a:extLst>
              </p:cNvPr>
              <p:cNvSpPr/>
              <p:nvPr/>
            </p:nvSpPr>
            <p:spPr>
              <a:xfrm>
                <a:off x="3253336" y="3470298"/>
                <a:ext cx="14412" cy="11225"/>
              </a:xfrm>
              <a:custGeom>
                <a:avLst/>
                <a:gdLst/>
                <a:ahLst/>
                <a:cxnLst/>
                <a:rect l="l" t="t" r="r" b="b"/>
                <a:pathLst>
                  <a:path w="1040" h="810" extrusionOk="0">
                    <a:moveTo>
                      <a:pt x="520" y="1"/>
                    </a:moveTo>
                    <a:cubicBezTo>
                      <a:pt x="1" y="1"/>
                      <a:pt x="1" y="809"/>
                      <a:pt x="520" y="809"/>
                    </a:cubicBezTo>
                    <a:cubicBezTo>
                      <a:pt x="1039" y="809"/>
                      <a:pt x="1039" y="1"/>
                      <a:pt x="520" y="1"/>
                    </a:cubicBezTo>
                    <a:close/>
                  </a:path>
                </a:pathLst>
              </a:custGeom>
              <a:solidFill>
                <a:srgbClr val="A6DFD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052;p45">
              <a:extLst>
                <a:ext uri="{FF2B5EF4-FFF2-40B4-BE49-F238E27FC236}">
                  <a16:creationId xmlns:a16="http://schemas.microsoft.com/office/drawing/2014/main" id="{AA148BD9-DDB3-DDA5-11C0-C7CF0BA1DCD7}"/>
                </a:ext>
              </a:extLst>
            </p:cNvPr>
            <p:cNvGrpSpPr/>
            <p:nvPr/>
          </p:nvGrpSpPr>
          <p:grpSpPr>
            <a:xfrm>
              <a:off x="3076557" y="2794399"/>
              <a:ext cx="314524" cy="180771"/>
              <a:chOff x="3380175" y="493600"/>
              <a:chExt cx="356725" cy="205025"/>
            </a:xfrm>
          </p:grpSpPr>
          <p:sp>
            <p:nvSpPr>
              <p:cNvPr id="8" name="Google Shape;2053;p45">
                <a:extLst>
                  <a:ext uri="{FF2B5EF4-FFF2-40B4-BE49-F238E27FC236}">
                    <a16:creationId xmlns:a16="http://schemas.microsoft.com/office/drawing/2014/main" id="{AAFC4274-978D-FDAF-4D81-1A5CEE9D93ED}"/>
                  </a:ext>
                </a:extLst>
              </p:cNvPr>
              <p:cNvSpPr/>
              <p:nvPr/>
            </p:nvSpPr>
            <p:spPr>
              <a:xfrm>
                <a:off x="3671450" y="625025"/>
                <a:ext cx="65450" cy="73600"/>
              </a:xfrm>
              <a:custGeom>
                <a:avLst/>
                <a:gdLst/>
                <a:ahLst/>
                <a:cxnLst/>
                <a:rect l="l" t="t" r="r" b="b"/>
                <a:pathLst>
                  <a:path w="2618" h="2944" extrusionOk="0">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54;p45">
                <a:extLst>
                  <a:ext uri="{FF2B5EF4-FFF2-40B4-BE49-F238E27FC236}">
                    <a16:creationId xmlns:a16="http://schemas.microsoft.com/office/drawing/2014/main" id="{1A6786D0-88BF-B387-A244-483C4CFDCBDA}"/>
                  </a:ext>
                </a:extLst>
              </p:cNvPr>
              <p:cNvSpPr/>
              <p:nvPr/>
            </p:nvSpPr>
            <p:spPr>
              <a:xfrm>
                <a:off x="3627025" y="493600"/>
                <a:ext cx="64050" cy="78675"/>
              </a:xfrm>
              <a:custGeom>
                <a:avLst/>
                <a:gdLst/>
                <a:ahLst/>
                <a:cxnLst/>
                <a:rect l="l" t="t" r="r" b="b"/>
                <a:pathLst>
                  <a:path w="2562" h="3147" extrusionOk="0">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55;p45">
                <a:extLst>
                  <a:ext uri="{FF2B5EF4-FFF2-40B4-BE49-F238E27FC236}">
                    <a16:creationId xmlns:a16="http://schemas.microsoft.com/office/drawing/2014/main" id="{8D471ABB-9C02-D533-1FEA-BC6CDEA1B5BB}"/>
                  </a:ext>
                </a:extLst>
              </p:cNvPr>
              <p:cNvSpPr/>
              <p:nvPr/>
            </p:nvSpPr>
            <p:spPr>
              <a:xfrm>
                <a:off x="3520425" y="584200"/>
                <a:ext cx="48400" cy="59025"/>
              </a:xfrm>
              <a:custGeom>
                <a:avLst/>
                <a:gdLst/>
                <a:ahLst/>
                <a:cxnLst/>
                <a:rect l="l" t="t" r="r" b="b"/>
                <a:pathLst>
                  <a:path w="1936" h="2361" extrusionOk="0">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56;p45">
                <a:extLst>
                  <a:ext uri="{FF2B5EF4-FFF2-40B4-BE49-F238E27FC236}">
                    <a16:creationId xmlns:a16="http://schemas.microsoft.com/office/drawing/2014/main" id="{D36A6A35-4CC4-5C5C-2E4C-83F170398DE1}"/>
                  </a:ext>
                </a:extLst>
              </p:cNvPr>
              <p:cNvSpPr/>
              <p:nvPr/>
            </p:nvSpPr>
            <p:spPr>
              <a:xfrm>
                <a:off x="3441025" y="514975"/>
                <a:ext cx="50450" cy="68150"/>
              </a:xfrm>
              <a:custGeom>
                <a:avLst/>
                <a:gdLst/>
                <a:ahLst/>
                <a:cxnLst/>
                <a:rect l="l" t="t" r="r" b="b"/>
                <a:pathLst>
                  <a:path w="2018" h="2726" extrusionOk="0">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57;p45">
                <a:extLst>
                  <a:ext uri="{FF2B5EF4-FFF2-40B4-BE49-F238E27FC236}">
                    <a16:creationId xmlns:a16="http://schemas.microsoft.com/office/drawing/2014/main" id="{E3985904-9CAC-EF53-5D39-3DC5CB69FCFF}"/>
                  </a:ext>
                </a:extLst>
              </p:cNvPr>
              <p:cNvSpPr/>
              <p:nvPr/>
            </p:nvSpPr>
            <p:spPr>
              <a:xfrm>
                <a:off x="3380175" y="621125"/>
                <a:ext cx="74825" cy="77150"/>
              </a:xfrm>
              <a:custGeom>
                <a:avLst/>
                <a:gdLst/>
                <a:ahLst/>
                <a:cxnLst/>
                <a:rect l="l" t="t" r="r" b="b"/>
                <a:pathLst>
                  <a:path w="2993" h="3086" extrusionOk="0">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058;p45">
              <a:extLst>
                <a:ext uri="{FF2B5EF4-FFF2-40B4-BE49-F238E27FC236}">
                  <a16:creationId xmlns:a16="http://schemas.microsoft.com/office/drawing/2014/main" id="{6EDB2160-DD8B-FB7A-A8CA-ABF40A5257FC}"/>
                </a:ext>
              </a:extLst>
            </p:cNvPr>
            <p:cNvSpPr/>
            <p:nvPr/>
          </p:nvSpPr>
          <p:spPr>
            <a:xfrm>
              <a:off x="3191748" y="2987199"/>
              <a:ext cx="94224" cy="53856"/>
            </a:xfrm>
            <a:custGeom>
              <a:avLst/>
              <a:gdLst/>
              <a:ahLst/>
              <a:cxnLst/>
              <a:rect l="l" t="t" r="r" b="b"/>
              <a:pathLst>
                <a:path w="4034" h="2305" extrusionOk="0">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25"/>
          <p:cNvSpPr txBox="1">
            <a:spLocks noGrp="1"/>
          </p:cNvSpPr>
          <p:nvPr>
            <p:ph type="ctrTitle" idx="5"/>
          </p:nvPr>
        </p:nvSpPr>
        <p:spPr>
          <a:xfrm>
            <a:off x="311700" y="618575"/>
            <a:ext cx="85206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601" name="Google Shape;601;p25"/>
          <p:cNvSpPr/>
          <p:nvPr/>
        </p:nvSpPr>
        <p:spPr>
          <a:xfrm>
            <a:off x="2794851" y="662164"/>
            <a:ext cx="3554304" cy="1057613"/>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2" name="Google Shape;602;p25"/>
          <p:cNvSpPr txBox="1">
            <a:spLocks noGrp="1"/>
          </p:cNvSpPr>
          <p:nvPr>
            <p:ph type="title"/>
          </p:nvPr>
        </p:nvSpPr>
        <p:spPr>
          <a:xfrm>
            <a:off x="1421338"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03" name="Google Shape;603;p25"/>
          <p:cNvSpPr txBox="1">
            <a:spLocks noGrp="1"/>
          </p:cNvSpPr>
          <p:nvPr>
            <p:ph type="title" idx="2"/>
          </p:nvPr>
        </p:nvSpPr>
        <p:spPr>
          <a:xfrm>
            <a:off x="3210379"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04" name="Google Shape;604;p25"/>
          <p:cNvSpPr txBox="1">
            <a:spLocks noGrp="1"/>
          </p:cNvSpPr>
          <p:nvPr>
            <p:ph type="title" idx="3"/>
          </p:nvPr>
        </p:nvSpPr>
        <p:spPr>
          <a:xfrm>
            <a:off x="4999421"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05" name="Google Shape;605;p25"/>
          <p:cNvSpPr txBox="1">
            <a:spLocks noGrp="1"/>
          </p:cNvSpPr>
          <p:nvPr>
            <p:ph type="title" idx="4"/>
          </p:nvPr>
        </p:nvSpPr>
        <p:spPr>
          <a:xfrm>
            <a:off x="6788463"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06" name="Google Shape;606;p25"/>
          <p:cNvSpPr/>
          <p:nvPr/>
        </p:nvSpPr>
        <p:spPr>
          <a:xfrm>
            <a:off x="1548750"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7" name="Google Shape;607;p25"/>
          <p:cNvSpPr/>
          <p:nvPr/>
        </p:nvSpPr>
        <p:spPr>
          <a:xfrm>
            <a:off x="333778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8" name="Google Shape;608;p25"/>
          <p:cNvSpPr/>
          <p:nvPr/>
        </p:nvSpPr>
        <p:spPr>
          <a:xfrm>
            <a:off x="5126813"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9" name="Google Shape;609;p25"/>
          <p:cNvSpPr/>
          <p:nvPr/>
        </p:nvSpPr>
        <p:spPr>
          <a:xfrm>
            <a:off x="691583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610" name="Google Shape;610;p25"/>
          <p:cNvGrpSpPr/>
          <p:nvPr/>
        </p:nvGrpSpPr>
        <p:grpSpPr>
          <a:xfrm>
            <a:off x="1640125" y="3071100"/>
            <a:ext cx="218918" cy="577215"/>
            <a:chOff x="3270375" y="3436275"/>
            <a:chExt cx="218918" cy="577215"/>
          </a:xfrm>
        </p:grpSpPr>
        <p:sp>
          <p:nvSpPr>
            <p:cNvPr id="611" name="Google Shape;611;p25"/>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5"/>
          <p:cNvGrpSpPr/>
          <p:nvPr/>
        </p:nvGrpSpPr>
        <p:grpSpPr>
          <a:xfrm>
            <a:off x="3593968" y="3071100"/>
            <a:ext cx="167058" cy="468473"/>
            <a:chOff x="3593968" y="3125480"/>
            <a:chExt cx="167058" cy="468473"/>
          </a:xfrm>
        </p:grpSpPr>
        <p:sp>
          <p:nvSpPr>
            <p:cNvPr id="614" name="Google Shape;614;p25"/>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5"/>
          <p:cNvGrpSpPr/>
          <p:nvPr/>
        </p:nvGrpSpPr>
        <p:grpSpPr>
          <a:xfrm>
            <a:off x="5349941" y="3071100"/>
            <a:ext cx="233161" cy="539699"/>
            <a:chOff x="5349941" y="3093980"/>
            <a:chExt cx="233161" cy="539699"/>
          </a:xfrm>
        </p:grpSpPr>
        <p:sp>
          <p:nvSpPr>
            <p:cNvPr id="617" name="Google Shape;617;p25"/>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5"/>
          <p:cNvGrpSpPr/>
          <p:nvPr/>
        </p:nvGrpSpPr>
        <p:grpSpPr>
          <a:xfrm>
            <a:off x="7172018" y="3071100"/>
            <a:ext cx="167058" cy="468473"/>
            <a:chOff x="7172018" y="3071105"/>
            <a:chExt cx="167058" cy="468473"/>
          </a:xfrm>
        </p:grpSpPr>
        <p:sp>
          <p:nvSpPr>
            <p:cNvPr id="620" name="Google Shape;620;p25"/>
            <p:cNvSpPr/>
            <p:nvPr/>
          </p:nvSpPr>
          <p:spPr>
            <a:xfrm>
              <a:off x="7186274" y="3098711"/>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7172018" y="3071105"/>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25"/>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Childhood</a:t>
            </a:r>
            <a:endParaRPr dirty="0"/>
          </a:p>
        </p:txBody>
      </p:sp>
      <p:sp>
        <p:nvSpPr>
          <p:cNvPr id="623" name="Google Shape;623;p25"/>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Scientific </a:t>
            </a:r>
          </a:p>
          <a:p>
            <a:pPr marL="0" lvl="0" indent="0" algn="ctr" rtl="0">
              <a:spcBef>
                <a:spcPts val="0"/>
              </a:spcBef>
              <a:spcAft>
                <a:spcPts val="0"/>
              </a:spcAft>
              <a:buNone/>
            </a:pPr>
            <a:r>
              <a:rPr lang="en-US" dirty="0"/>
              <a:t>Revolutions</a:t>
            </a:r>
            <a:endParaRPr dirty="0"/>
          </a:p>
        </p:txBody>
      </p:sp>
      <p:sp>
        <p:nvSpPr>
          <p:cNvPr id="624" name="Google Shape;624;p25"/>
          <p:cNvSpPr txBox="1">
            <a:spLocks noGrp="1"/>
          </p:cNvSpPr>
          <p:nvPr>
            <p:ph type="subTitle" idx="7"/>
          </p:nvPr>
        </p:nvSpPr>
        <p:spPr>
          <a:xfrm>
            <a:off x="4719525" y="371455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Personal Life</a:t>
            </a:r>
            <a:endParaRPr dirty="0"/>
          </a:p>
        </p:txBody>
      </p:sp>
      <p:sp>
        <p:nvSpPr>
          <p:cNvPr id="625" name="Google Shape;625;p25"/>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Death</a:t>
            </a:r>
            <a:endParaRPr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13" name="Google Shape;213;p3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pic>
        <p:nvPicPr>
          <p:cNvPr id="214" name="Google Shape;214;p3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5" name="Google Shape;215;p3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6" name="Google Shape;216;p3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CHILDHOOD</a:t>
            </a:r>
            <a:endParaRPr dirty="0"/>
          </a:p>
        </p:txBody>
      </p:sp>
      <p:sp>
        <p:nvSpPr>
          <p:cNvPr id="217" name="Google Shape;217;p3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 hate School”</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8"/>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Young Albert</a:t>
            </a:r>
            <a:endParaRPr dirty="0"/>
          </a:p>
        </p:txBody>
      </p:sp>
      <p:sp>
        <p:nvSpPr>
          <p:cNvPr id="727" name="Google Shape;727;p28"/>
          <p:cNvSpPr txBox="1">
            <a:spLocks noGrp="1"/>
          </p:cNvSpPr>
          <p:nvPr>
            <p:ph type="subTitle" idx="1"/>
          </p:nvPr>
        </p:nvSpPr>
        <p:spPr>
          <a:xfrm>
            <a:off x="1480770" y="1648666"/>
            <a:ext cx="5864537" cy="2662105"/>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v"/>
            </a:pPr>
            <a:r>
              <a:rPr lang="en-US" sz="1400" dirty="0"/>
              <a:t>Born on 14</a:t>
            </a:r>
            <a:r>
              <a:rPr lang="en-US" sz="1400" baseline="30000" dirty="0"/>
              <a:t>th</a:t>
            </a:r>
            <a:r>
              <a:rPr lang="en-US" sz="1400" dirty="0"/>
              <a:t> March 1879 in Germany had a lot of trouble with school. His mother thought of him as a freak also to her his head seemed to large.</a:t>
            </a:r>
          </a:p>
          <a:p>
            <a:pPr marL="285750" lvl="0" indent="-285750" rtl="0">
              <a:spcBef>
                <a:spcPts val="0"/>
              </a:spcBef>
              <a:spcAft>
                <a:spcPts val="0"/>
              </a:spcAft>
              <a:buFont typeface="Wingdings" panose="05000000000000000000" pitchFamily="2" charset="2"/>
              <a:buChar char="v"/>
            </a:pPr>
            <a:r>
              <a:rPr lang="en-US" sz="1400" dirty="0"/>
              <a:t>He learnt to speak very late and when he did he uttered everything twice. </a:t>
            </a:r>
          </a:p>
          <a:p>
            <a:pPr marL="0" lvl="0" indent="0" rtl="0">
              <a:spcBef>
                <a:spcPts val="0"/>
              </a:spcBef>
              <a:spcAft>
                <a:spcPts val="0"/>
              </a:spcAft>
            </a:pPr>
            <a:endParaRPr lang="en-US" sz="1400" dirty="0"/>
          </a:p>
          <a:p>
            <a:pPr marL="285750" lvl="0" indent="-285750" rtl="0">
              <a:spcBef>
                <a:spcPts val="0"/>
              </a:spcBef>
              <a:spcAft>
                <a:spcPts val="0"/>
              </a:spcAft>
              <a:buFont typeface="Wingdings" panose="05000000000000000000" pitchFamily="2" charset="2"/>
              <a:buChar char="v"/>
            </a:pPr>
            <a:r>
              <a:rPr lang="en-US" sz="1400" dirty="0"/>
              <a:t>He had no friends and really loved mechanical toys and tried to figure out how they worked</a:t>
            </a:r>
          </a:p>
          <a:p>
            <a:pPr marL="285750" lvl="0" indent="-285750" rtl="0">
              <a:spcBef>
                <a:spcPts val="0"/>
              </a:spcBef>
              <a:spcAft>
                <a:spcPts val="0"/>
              </a:spcAft>
              <a:buFont typeface="Wingdings" panose="05000000000000000000" pitchFamily="2" charset="2"/>
              <a:buChar char="v"/>
            </a:pPr>
            <a:r>
              <a:rPr lang="en-US" sz="1400" dirty="0"/>
              <a:t>When his new sister was born. It is said that Albert said looking at her </a:t>
            </a:r>
          </a:p>
          <a:p>
            <a:pPr marL="285750" lvl="0" indent="-285750" rtl="0">
              <a:spcBef>
                <a:spcPts val="0"/>
              </a:spcBef>
              <a:spcAft>
                <a:spcPts val="0"/>
              </a:spcAft>
              <a:buFont typeface="Wingdings" panose="05000000000000000000" pitchFamily="2" charset="2"/>
              <a:buChar char="v"/>
            </a:pPr>
            <a:r>
              <a:rPr lang="en-US" sz="1400" dirty="0"/>
              <a:t>“Fine but where are her wheels”</a:t>
            </a:r>
          </a:p>
        </p:txBody>
      </p:sp>
      <p:grpSp>
        <p:nvGrpSpPr>
          <p:cNvPr id="728" name="Google Shape;728;p28"/>
          <p:cNvGrpSpPr/>
          <p:nvPr/>
        </p:nvGrpSpPr>
        <p:grpSpPr>
          <a:xfrm>
            <a:off x="7363370" y="2688198"/>
            <a:ext cx="1819110" cy="2485557"/>
            <a:chOff x="797124" y="1924250"/>
            <a:chExt cx="1819110" cy="2485557"/>
          </a:xfrm>
        </p:grpSpPr>
        <p:sp>
          <p:nvSpPr>
            <p:cNvPr id="729" name="Google Shape;729;p28"/>
            <p:cNvSpPr/>
            <p:nvPr/>
          </p:nvSpPr>
          <p:spPr>
            <a:xfrm>
              <a:off x="811371" y="2195228"/>
              <a:ext cx="266810" cy="112091"/>
            </a:xfrm>
            <a:custGeom>
              <a:avLst/>
              <a:gdLst/>
              <a:ahLst/>
              <a:cxnLst/>
              <a:rect l="l" t="t" r="r" b="b"/>
              <a:pathLst>
                <a:path w="9495" h="3989" extrusionOk="0">
                  <a:moveTo>
                    <a:pt x="6791" y="0"/>
                  </a:moveTo>
                  <a:cubicBezTo>
                    <a:pt x="4540" y="0"/>
                    <a:pt x="1474" y="668"/>
                    <a:pt x="1" y="3950"/>
                  </a:cubicBezTo>
                  <a:cubicBezTo>
                    <a:pt x="1" y="3950"/>
                    <a:pt x="375" y="3988"/>
                    <a:pt x="983" y="3988"/>
                  </a:cubicBezTo>
                  <a:cubicBezTo>
                    <a:pt x="2940" y="3988"/>
                    <a:pt x="7324" y="3599"/>
                    <a:pt x="9495" y="315"/>
                  </a:cubicBezTo>
                  <a:cubicBezTo>
                    <a:pt x="9495" y="315"/>
                    <a:pt x="8335" y="0"/>
                    <a:pt x="6791"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138131" y="2589626"/>
              <a:ext cx="201533" cy="587178"/>
            </a:xfrm>
            <a:custGeom>
              <a:avLst/>
              <a:gdLst/>
              <a:ahLst/>
              <a:cxnLst/>
              <a:rect l="l" t="t" r="r" b="b"/>
              <a:pathLst>
                <a:path w="7172" h="20896" extrusionOk="0">
                  <a:moveTo>
                    <a:pt x="2250" y="1"/>
                  </a:moveTo>
                  <a:cubicBezTo>
                    <a:pt x="1406" y="311"/>
                    <a:pt x="665" y="589"/>
                    <a:pt x="0" y="831"/>
                  </a:cubicBezTo>
                  <a:cubicBezTo>
                    <a:pt x="293" y="1862"/>
                    <a:pt x="573" y="2803"/>
                    <a:pt x="823" y="3753"/>
                  </a:cubicBezTo>
                  <a:cubicBezTo>
                    <a:pt x="1051" y="4606"/>
                    <a:pt x="1212" y="5479"/>
                    <a:pt x="1462" y="6330"/>
                  </a:cubicBezTo>
                  <a:cubicBezTo>
                    <a:pt x="2001" y="8176"/>
                    <a:pt x="2674" y="9986"/>
                    <a:pt x="3111" y="11856"/>
                  </a:cubicBezTo>
                  <a:cubicBezTo>
                    <a:pt x="3695" y="14353"/>
                    <a:pt x="4098" y="16895"/>
                    <a:pt x="4586" y="19418"/>
                  </a:cubicBezTo>
                  <a:cubicBezTo>
                    <a:pt x="4671" y="19877"/>
                    <a:pt x="4768" y="20338"/>
                    <a:pt x="4882" y="20895"/>
                  </a:cubicBezTo>
                  <a:lnTo>
                    <a:pt x="6870" y="20171"/>
                  </a:lnTo>
                  <a:cubicBezTo>
                    <a:pt x="7133" y="20078"/>
                    <a:pt x="7171" y="19916"/>
                    <a:pt x="7099" y="19656"/>
                  </a:cubicBezTo>
                  <a:cubicBezTo>
                    <a:pt x="6353" y="16878"/>
                    <a:pt x="5684" y="14079"/>
                    <a:pt x="4852" y="11328"/>
                  </a:cubicBezTo>
                  <a:cubicBezTo>
                    <a:pt x="4110" y="8865"/>
                    <a:pt x="3394" y="6403"/>
                    <a:pt x="2970" y="3860"/>
                  </a:cubicBezTo>
                  <a:cubicBezTo>
                    <a:pt x="2754" y="2590"/>
                    <a:pt x="2496" y="1326"/>
                    <a:pt x="225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22475" y="3304376"/>
              <a:ext cx="116137" cy="180795"/>
            </a:xfrm>
            <a:custGeom>
              <a:avLst/>
              <a:gdLst/>
              <a:ahLst/>
              <a:cxnLst/>
              <a:rect l="l" t="t" r="r" b="b"/>
              <a:pathLst>
                <a:path w="4133" h="6434" extrusionOk="0">
                  <a:moveTo>
                    <a:pt x="2349" y="1"/>
                  </a:moveTo>
                  <a:cubicBezTo>
                    <a:pt x="1721" y="116"/>
                    <a:pt x="1158" y="202"/>
                    <a:pt x="598" y="329"/>
                  </a:cubicBezTo>
                  <a:cubicBezTo>
                    <a:pt x="166" y="428"/>
                    <a:pt x="0" y="760"/>
                    <a:pt x="107" y="1211"/>
                  </a:cubicBezTo>
                  <a:cubicBezTo>
                    <a:pt x="339" y="2169"/>
                    <a:pt x="577" y="3128"/>
                    <a:pt x="805" y="4086"/>
                  </a:cubicBezTo>
                  <a:cubicBezTo>
                    <a:pt x="878" y="4376"/>
                    <a:pt x="940" y="4666"/>
                    <a:pt x="1009" y="4960"/>
                  </a:cubicBezTo>
                  <a:cubicBezTo>
                    <a:pt x="1316" y="4860"/>
                    <a:pt x="1594" y="4814"/>
                    <a:pt x="1848" y="4814"/>
                  </a:cubicBezTo>
                  <a:cubicBezTo>
                    <a:pt x="2881" y="4814"/>
                    <a:pt x="3520" y="5565"/>
                    <a:pt x="4132" y="6434"/>
                  </a:cubicBezTo>
                  <a:cubicBezTo>
                    <a:pt x="3539" y="4299"/>
                    <a:pt x="2950" y="2165"/>
                    <a:pt x="234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89472" y="3329048"/>
              <a:ext cx="144827" cy="169303"/>
            </a:xfrm>
            <a:custGeom>
              <a:avLst/>
              <a:gdLst/>
              <a:ahLst/>
              <a:cxnLst/>
              <a:rect l="l" t="t" r="r" b="b"/>
              <a:pathLst>
                <a:path w="5154" h="6025" extrusionOk="0">
                  <a:moveTo>
                    <a:pt x="3958" y="0"/>
                  </a:moveTo>
                  <a:cubicBezTo>
                    <a:pt x="2607" y="265"/>
                    <a:pt x="1318" y="511"/>
                    <a:pt x="1" y="768"/>
                  </a:cubicBezTo>
                  <a:cubicBezTo>
                    <a:pt x="636" y="2509"/>
                    <a:pt x="1276" y="4260"/>
                    <a:pt x="1920" y="6024"/>
                  </a:cubicBezTo>
                  <a:cubicBezTo>
                    <a:pt x="2218" y="5385"/>
                    <a:pt x="2661" y="5010"/>
                    <a:pt x="3233" y="5010"/>
                  </a:cubicBezTo>
                  <a:cubicBezTo>
                    <a:pt x="3736" y="5010"/>
                    <a:pt x="4339" y="5300"/>
                    <a:pt x="5031" y="5956"/>
                  </a:cubicBezTo>
                  <a:cubicBezTo>
                    <a:pt x="5153" y="3808"/>
                    <a:pt x="4408" y="1947"/>
                    <a:pt x="395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073611" y="3315644"/>
              <a:ext cx="156489" cy="231179"/>
            </a:xfrm>
            <a:custGeom>
              <a:avLst/>
              <a:gdLst/>
              <a:ahLst/>
              <a:cxnLst/>
              <a:rect l="l" t="t" r="r" b="b"/>
              <a:pathLst>
                <a:path w="5569" h="8227" extrusionOk="0">
                  <a:moveTo>
                    <a:pt x="128" y="0"/>
                  </a:moveTo>
                  <a:lnTo>
                    <a:pt x="1" y="77"/>
                  </a:lnTo>
                  <a:cubicBezTo>
                    <a:pt x="619" y="2761"/>
                    <a:pt x="1242" y="5448"/>
                    <a:pt x="1883" y="8226"/>
                  </a:cubicBezTo>
                  <a:cubicBezTo>
                    <a:pt x="1979" y="8046"/>
                    <a:pt x="2027" y="7958"/>
                    <a:pt x="2073" y="7872"/>
                  </a:cubicBezTo>
                  <a:cubicBezTo>
                    <a:pt x="2446" y="7127"/>
                    <a:pt x="2847" y="6767"/>
                    <a:pt x="3371" y="6767"/>
                  </a:cubicBezTo>
                  <a:cubicBezTo>
                    <a:pt x="3691" y="6767"/>
                    <a:pt x="4056" y="6901"/>
                    <a:pt x="4489" y="7165"/>
                  </a:cubicBezTo>
                  <a:cubicBezTo>
                    <a:pt x="4717" y="7306"/>
                    <a:pt x="4924" y="7485"/>
                    <a:pt x="5124" y="7672"/>
                  </a:cubicBezTo>
                  <a:cubicBezTo>
                    <a:pt x="5259" y="7795"/>
                    <a:pt x="5358" y="7962"/>
                    <a:pt x="5467" y="8111"/>
                  </a:cubicBezTo>
                  <a:cubicBezTo>
                    <a:pt x="5564" y="7975"/>
                    <a:pt x="5568" y="7941"/>
                    <a:pt x="5560" y="7910"/>
                  </a:cubicBezTo>
                  <a:cubicBezTo>
                    <a:pt x="4822" y="5743"/>
                    <a:pt x="4094" y="3570"/>
                    <a:pt x="3336" y="1406"/>
                  </a:cubicBezTo>
                  <a:cubicBezTo>
                    <a:pt x="3289" y="1274"/>
                    <a:pt x="3048" y="1158"/>
                    <a:pt x="2878" y="1129"/>
                  </a:cubicBezTo>
                  <a:cubicBezTo>
                    <a:pt x="1883" y="959"/>
                    <a:pt x="844" y="903"/>
                    <a:pt x="12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929873" y="2675250"/>
              <a:ext cx="211172" cy="606314"/>
            </a:xfrm>
            <a:custGeom>
              <a:avLst/>
              <a:gdLst/>
              <a:ahLst/>
              <a:cxnLst/>
              <a:rect l="l" t="t" r="r" b="b"/>
              <a:pathLst>
                <a:path w="7515" h="21577" extrusionOk="0">
                  <a:moveTo>
                    <a:pt x="2420" y="1"/>
                  </a:moveTo>
                  <a:cubicBezTo>
                    <a:pt x="1591" y="123"/>
                    <a:pt x="805" y="243"/>
                    <a:pt x="13" y="358"/>
                  </a:cubicBezTo>
                  <a:cubicBezTo>
                    <a:pt x="13" y="375"/>
                    <a:pt x="0" y="431"/>
                    <a:pt x="13" y="478"/>
                  </a:cubicBezTo>
                  <a:cubicBezTo>
                    <a:pt x="802" y="3820"/>
                    <a:pt x="1585" y="7165"/>
                    <a:pt x="2365" y="10514"/>
                  </a:cubicBezTo>
                  <a:cubicBezTo>
                    <a:pt x="2408" y="10704"/>
                    <a:pt x="2374" y="10917"/>
                    <a:pt x="2416" y="11109"/>
                  </a:cubicBezTo>
                  <a:cubicBezTo>
                    <a:pt x="2483" y="11425"/>
                    <a:pt x="2535" y="11757"/>
                    <a:pt x="2696" y="12021"/>
                  </a:cubicBezTo>
                  <a:cubicBezTo>
                    <a:pt x="2776" y="12153"/>
                    <a:pt x="3077" y="12162"/>
                    <a:pt x="3281" y="12201"/>
                  </a:cubicBezTo>
                  <a:cubicBezTo>
                    <a:pt x="4485" y="12434"/>
                    <a:pt x="5108" y="13440"/>
                    <a:pt x="4747" y="14650"/>
                  </a:cubicBezTo>
                  <a:cubicBezTo>
                    <a:pt x="4654" y="14960"/>
                    <a:pt x="4705" y="15177"/>
                    <a:pt x="4854" y="15446"/>
                  </a:cubicBezTo>
                  <a:cubicBezTo>
                    <a:pt x="5201" y="16068"/>
                    <a:pt x="5543" y="16699"/>
                    <a:pt x="5820" y="17359"/>
                  </a:cubicBezTo>
                  <a:cubicBezTo>
                    <a:pt x="6150" y="18164"/>
                    <a:pt x="5887" y="19062"/>
                    <a:pt x="5218" y="19612"/>
                  </a:cubicBezTo>
                  <a:cubicBezTo>
                    <a:pt x="5027" y="19765"/>
                    <a:pt x="4794" y="19872"/>
                    <a:pt x="4569" y="20008"/>
                  </a:cubicBezTo>
                  <a:cubicBezTo>
                    <a:pt x="4671" y="20502"/>
                    <a:pt x="4772" y="20984"/>
                    <a:pt x="4895" y="21576"/>
                  </a:cubicBezTo>
                  <a:cubicBezTo>
                    <a:pt x="5514" y="20362"/>
                    <a:pt x="6594" y="20170"/>
                    <a:pt x="7514" y="19928"/>
                  </a:cubicBezTo>
                  <a:cubicBezTo>
                    <a:pt x="7319" y="19424"/>
                    <a:pt x="7112" y="18973"/>
                    <a:pt x="6980" y="18504"/>
                  </a:cubicBezTo>
                  <a:cubicBezTo>
                    <a:pt x="6883" y="18168"/>
                    <a:pt x="6929" y="17793"/>
                    <a:pt x="6840" y="17452"/>
                  </a:cubicBezTo>
                  <a:cubicBezTo>
                    <a:pt x="6323" y="15496"/>
                    <a:pt x="5734" y="13554"/>
                    <a:pt x="5273" y="11586"/>
                  </a:cubicBezTo>
                  <a:cubicBezTo>
                    <a:pt x="4738" y="9299"/>
                    <a:pt x="4302" y="6991"/>
                    <a:pt x="3831" y="4690"/>
                  </a:cubicBezTo>
                  <a:cubicBezTo>
                    <a:pt x="3501" y="3076"/>
                    <a:pt x="3085" y="1491"/>
                    <a:pt x="242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010608" y="2619469"/>
              <a:ext cx="241997" cy="556605"/>
            </a:xfrm>
            <a:custGeom>
              <a:avLst/>
              <a:gdLst/>
              <a:ahLst/>
              <a:cxnLst/>
              <a:rect l="l" t="t" r="r" b="b"/>
              <a:pathLst>
                <a:path w="8612" h="19808" extrusionOk="0">
                  <a:moveTo>
                    <a:pt x="4005" y="0"/>
                  </a:moveTo>
                  <a:cubicBezTo>
                    <a:pt x="2623" y="627"/>
                    <a:pt x="1306" y="1228"/>
                    <a:pt x="1" y="1819"/>
                  </a:cubicBezTo>
                  <a:cubicBezTo>
                    <a:pt x="183" y="2122"/>
                    <a:pt x="412" y="2390"/>
                    <a:pt x="513" y="2696"/>
                  </a:cubicBezTo>
                  <a:cubicBezTo>
                    <a:pt x="878" y="3775"/>
                    <a:pt x="1276" y="4848"/>
                    <a:pt x="1526" y="5955"/>
                  </a:cubicBezTo>
                  <a:cubicBezTo>
                    <a:pt x="1959" y="7847"/>
                    <a:pt x="2217" y="9776"/>
                    <a:pt x="2670" y="11658"/>
                  </a:cubicBezTo>
                  <a:cubicBezTo>
                    <a:pt x="3268" y="14125"/>
                    <a:pt x="3996" y="16557"/>
                    <a:pt x="4624" y="19012"/>
                  </a:cubicBezTo>
                  <a:cubicBezTo>
                    <a:pt x="4747" y="19499"/>
                    <a:pt x="4903" y="19768"/>
                    <a:pt x="5351" y="19768"/>
                  </a:cubicBezTo>
                  <a:cubicBezTo>
                    <a:pt x="5413" y="19768"/>
                    <a:pt x="5479" y="19763"/>
                    <a:pt x="5552" y="19753"/>
                  </a:cubicBezTo>
                  <a:cubicBezTo>
                    <a:pt x="5623" y="19743"/>
                    <a:pt x="5695" y="19739"/>
                    <a:pt x="5768" y="19739"/>
                  </a:cubicBezTo>
                  <a:cubicBezTo>
                    <a:pt x="6046" y="19739"/>
                    <a:pt x="6333" y="19796"/>
                    <a:pt x="6616" y="19803"/>
                  </a:cubicBezTo>
                  <a:cubicBezTo>
                    <a:pt x="6833" y="19806"/>
                    <a:pt x="7051" y="19807"/>
                    <a:pt x="7271" y="19807"/>
                  </a:cubicBezTo>
                  <a:cubicBezTo>
                    <a:pt x="7710" y="19807"/>
                    <a:pt x="8154" y="19803"/>
                    <a:pt x="8612" y="19803"/>
                  </a:cubicBezTo>
                  <a:cubicBezTo>
                    <a:pt x="8536" y="19394"/>
                    <a:pt x="8458" y="18978"/>
                    <a:pt x="8383" y="18560"/>
                  </a:cubicBezTo>
                  <a:cubicBezTo>
                    <a:pt x="7908" y="16038"/>
                    <a:pt x="7564" y="13478"/>
                    <a:pt x="6925" y="10999"/>
                  </a:cubicBezTo>
                  <a:cubicBezTo>
                    <a:pt x="6086" y="7736"/>
                    <a:pt x="4988" y="4546"/>
                    <a:pt x="4356" y="1228"/>
                  </a:cubicBezTo>
                  <a:cubicBezTo>
                    <a:pt x="4285" y="831"/>
                    <a:pt x="4137" y="452"/>
                    <a:pt x="400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797124" y="1924250"/>
              <a:ext cx="1819110" cy="2485557"/>
            </a:xfrm>
            <a:custGeom>
              <a:avLst/>
              <a:gdLst/>
              <a:ahLst/>
              <a:cxnLst/>
              <a:rect l="l" t="t" r="r" b="b"/>
              <a:pathLst>
                <a:path w="64737" h="88454" extrusionOk="0">
                  <a:moveTo>
                    <a:pt x="7332" y="9914"/>
                  </a:moveTo>
                  <a:cubicBezTo>
                    <a:pt x="8073" y="9914"/>
                    <a:pt x="8790" y="10033"/>
                    <a:pt x="9437" y="10279"/>
                  </a:cubicBezTo>
                  <a:cubicBezTo>
                    <a:pt x="6984" y="12417"/>
                    <a:pt x="4059" y="13264"/>
                    <a:pt x="827" y="13470"/>
                  </a:cubicBezTo>
                  <a:cubicBezTo>
                    <a:pt x="2154" y="11212"/>
                    <a:pt x="4877" y="9914"/>
                    <a:pt x="7332" y="9914"/>
                  </a:cubicBezTo>
                  <a:close/>
                  <a:moveTo>
                    <a:pt x="24310" y="1290"/>
                  </a:moveTo>
                  <a:cubicBezTo>
                    <a:pt x="25559" y="1290"/>
                    <a:pt x="26803" y="1506"/>
                    <a:pt x="28036" y="1720"/>
                  </a:cubicBezTo>
                  <a:cubicBezTo>
                    <a:pt x="31040" y="2249"/>
                    <a:pt x="34616" y="4763"/>
                    <a:pt x="35290" y="8712"/>
                  </a:cubicBezTo>
                  <a:cubicBezTo>
                    <a:pt x="35633" y="10709"/>
                    <a:pt x="35493" y="12609"/>
                    <a:pt x="34917" y="14504"/>
                  </a:cubicBezTo>
                  <a:cubicBezTo>
                    <a:pt x="34604" y="15535"/>
                    <a:pt x="33879" y="16319"/>
                    <a:pt x="33089" y="17127"/>
                  </a:cubicBezTo>
                  <a:cubicBezTo>
                    <a:pt x="33323" y="16374"/>
                    <a:pt x="33555" y="15722"/>
                    <a:pt x="33716" y="15049"/>
                  </a:cubicBezTo>
                  <a:cubicBezTo>
                    <a:pt x="33796" y="14712"/>
                    <a:pt x="33796" y="14334"/>
                    <a:pt x="33741" y="13988"/>
                  </a:cubicBezTo>
                  <a:cubicBezTo>
                    <a:pt x="33626" y="13255"/>
                    <a:pt x="33208" y="12844"/>
                    <a:pt x="32638" y="12844"/>
                  </a:cubicBezTo>
                  <a:cubicBezTo>
                    <a:pt x="32417" y="12844"/>
                    <a:pt x="32173" y="12906"/>
                    <a:pt x="31915" y="13034"/>
                  </a:cubicBezTo>
                  <a:cubicBezTo>
                    <a:pt x="31471" y="13256"/>
                    <a:pt x="31094" y="13613"/>
                    <a:pt x="30580" y="13988"/>
                  </a:cubicBezTo>
                  <a:cubicBezTo>
                    <a:pt x="30301" y="13405"/>
                    <a:pt x="29932" y="12813"/>
                    <a:pt x="29741" y="12170"/>
                  </a:cubicBezTo>
                  <a:cubicBezTo>
                    <a:pt x="29491" y="11343"/>
                    <a:pt x="29368" y="10479"/>
                    <a:pt x="29220" y="9622"/>
                  </a:cubicBezTo>
                  <a:cubicBezTo>
                    <a:pt x="29120" y="9049"/>
                    <a:pt x="28976" y="8779"/>
                    <a:pt x="28675" y="8779"/>
                  </a:cubicBezTo>
                  <a:cubicBezTo>
                    <a:pt x="28504" y="8779"/>
                    <a:pt x="28284" y="8866"/>
                    <a:pt x="27992" y="9034"/>
                  </a:cubicBezTo>
                  <a:cubicBezTo>
                    <a:pt x="26962" y="9631"/>
                    <a:pt x="25882" y="9892"/>
                    <a:pt x="24768" y="9892"/>
                  </a:cubicBezTo>
                  <a:cubicBezTo>
                    <a:pt x="24292" y="9892"/>
                    <a:pt x="23809" y="9844"/>
                    <a:pt x="23322" y="9755"/>
                  </a:cubicBezTo>
                  <a:cubicBezTo>
                    <a:pt x="22043" y="9524"/>
                    <a:pt x="21488" y="8889"/>
                    <a:pt x="21293" y="7611"/>
                  </a:cubicBezTo>
                  <a:cubicBezTo>
                    <a:pt x="21204" y="7037"/>
                    <a:pt x="21052" y="6765"/>
                    <a:pt x="20747" y="6765"/>
                  </a:cubicBezTo>
                  <a:cubicBezTo>
                    <a:pt x="20575" y="6765"/>
                    <a:pt x="20354" y="6852"/>
                    <a:pt x="20069" y="7019"/>
                  </a:cubicBezTo>
                  <a:cubicBezTo>
                    <a:pt x="19001" y="7649"/>
                    <a:pt x="17881" y="7929"/>
                    <a:pt x="16722" y="7929"/>
                  </a:cubicBezTo>
                  <a:cubicBezTo>
                    <a:pt x="16242" y="7929"/>
                    <a:pt x="15755" y="7881"/>
                    <a:pt x="15262" y="7790"/>
                  </a:cubicBezTo>
                  <a:cubicBezTo>
                    <a:pt x="13619" y="7484"/>
                    <a:pt x="12551" y="6032"/>
                    <a:pt x="12767" y="4472"/>
                  </a:cubicBezTo>
                  <a:cubicBezTo>
                    <a:pt x="12894" y="3549"/>
                    <a:pt x="13382" y="2918"/>
                    <a:pt x="14263" y="2586"/>
                  </a:cubicBezTo>
                  <a:cubicBezTo>
                    <a:pt x="15508" y="2115"/>
                    <a:pt x="16794" y="2073"/>
                    <a:pt x="18091" y="2073"/>
                  </a:cubicBezTo>
                  <a:cubicBezTo>
                    <a:pt x="18287" y="2073"/>
                    <a:pt x="18483" y="2074"/>
                    <a:pt x="18679" y="2075"/>
                  </a:cubicBezTo>
                  <a:cubicBezTo>
                    <a:pt x="18909" y="2075"/>
                    <a:pt x="19145" y="2079"/>
                    <a:pt x="19381" y="2079"/>
                  </a:cubicBezTo>
                  <a:cubicBezTo>
                    <a:pt x="20041" y="2079"/>
                    <a:pt x="20708" y="2049"/>
                    <a:pt x="21285" y="1824"/>
                  </a:cubicBezTo>
                  <a:cubicBezTo>
                    <a:pt x="22294" y="1430"/>
                    <a:pt x="23304" y="1290"/>
                    <a:pt x="24310" y="1290"/>
                  </a:cubicBezTo>
                  <a:close/>
                  <a:moveTo>
                    <a:pt x="38025" y="669"/>
                  </a:moveTo>
                  <a:cubicBezTo>
                    <a:pt x="38423" y="669"/>
                    <a:pt x="38836" y="710"/>
                    <a:pt x="39261" y="793"/>
                  </a:cubicBezTo>
                  <a:cubicBezTo>
                    <a:pt x="40184" y="971"/>
                    <a:pt x="41078" y="1274"/>
                    <a:pt x="41803" y="1892"/>
                  </a:cubicBezTo>
                  <a:cubicBezTo>
                    <a:pt x="43147" y="3033"/>
                    <a:pt x="44727" y="3488"/>
                    <a:pt x="46435" y="3629"/>
                  </a:cubicBezTo>
                  <a:cubicBezTo>
                    <a:pt x="46837" y="3659"/>
                    <a:pt x="47240" y="3744"/>
                    <a:pt x="47638" y="3808"/>
                  </a:cubicBezTo>
                  <a:cubicBezTo>
                    <a:pt x="48931" y="4025"/>
                    <a:pt x="50231" y="5427"/>
                    <a:pt x="49685" y="7139"/>
                  </a:cubicBezTo>
                  <a:cubicBezTo>
                    <a:pt x="49299" y="8362"/>
                    <a:pt x="48719" y="9461"/>
                    <a:pt x="48015" y="10509"/>
                  </a:cubicBezTo>
                  <a:cubicBezTo>
                    <a:pt x="47130" y="11834"/>
                    <a:pt x="46642" y="13266"/>
                    <a:pt x="46701" y="14876"/>
                  </a:cubicBezTo>
                  <a:cubicBezTo>
                    <a:pt x="46720" y="15366"/>
                    <a:pt x="46669" y="15864"/>
                    <a:pt x="46596" y="16350"/>
                  </a:cubicBezTo>
                  <a:cubicBezTo>
                    <a:pt x="46339" y="18109"/>
                    <a:pt x="45021" y="19247"/>
                    <a:pt x="43475" y="19247"/>
                  </a:cubicBezTo>
                  <a:cubicBezTo>
                    <a:pt x="42986" y="19247"/>
                    <a:pt x="42473" y="19133"/>
                    <a:pt x="41964" y="18888"/>
                  </a:cubicBezTo>
                  <a:cubicBezTo>
                    <a:pt x="40024" y="17956"/>
                    <a:pt x="38362" y="16682"/>
                    <a:pt x="37557" y="14526"/>
                  </a:cubicBezTo>
                  <a:cubicBezTo>
                    <a:pt x="37218" y="13623"/>
                    <a:pt x="36689" y="12797"/>
                    <a:pt x="36295" y="11915"/>
                  </a:cubicBezTo>
                  <a:cubicBezTo>
                    <a:pt x="36171" y="11638"/>
                    <a:pt x="36209" y="11293"/>
                    <a:pt x="36171" y="10978"/>
                  </a:cubicBezTo>
                  <a:cubicBezTo>
                    <a:pt x="36027" y="8767"/>
                    <a:pt x="35727" y="6599"/>
                    <a:pt x="34277" y="4793"/>
                  </a:cubicBezTo>
                  <a:cubicBezTo>
                    <a:pt x="34171" y="4660"/>
                    <a:pt x="34061" y="4533"/>
                    <a:pt x="33947" y="4409"/>
                  </a:cubicBezTo>
                  <a:cubicBezTo>
                    <a:pt x="33340" y="3766"/>
                    <a:pt x="33315" y="3336"/>
                    <a:pt x="33921" y="2637"/>
                  </a:cubicBezTo>
                  <a:cubicBezTo>
                    <a:pt x="35059" y="1322"/>
                    <a:pt x="36436" y="669"/>
                    <a:pt x="38025" y="669"/>
                  </a:cubicBezTo>
                  <a:close/>
                  <a:moveTo>
                    <a:pt x="11305" y="10131"/>
                  </a:moveTo>
                  <a:cubicBezTo>
                    <a:pt x="11961" y="12349"/>
                    <a:pt x="12054" y="14543"/>
                    <a:pt x="12652" y="16587"/>
                  </a:cubicBezTo>
                  <a:lnTo>
                    <a:pt x="12652" y="16587"/>
                  </a:lnTo>
                  <a:cubicBezTo>
                    <a:pt x="10885" y="17418"/>
                    <a:pt x="9221" y="18253"/>
                    <a:pt x="7511" y="18995"/>
                  </a:cubicBezTo>
                  <a:cubicBezTo>
                    <a:pt x="6003" y="19647"/>
                    <a:pt x="4418" y="20073"/>
                    <a:pt x="2774" y="20201"/>
                  </a:cubicBezTo>
                  <a:cubicBezTo>
                    <a:pt x="2181" y="18178"/>
                    <a:pt x="1592" y="16180"/>
                    <a:pt x="1007" y="14182"/>
                  </a:cubicBezTo>
                  <a:cubicBezTo>
                    <a:pt x="1859" y="14067"/>
                    <a:pt x="2698" y="13977"/>
                    <a:pt x="3524" y="13837"/>
                  </a:cubicBezTo>
                  <a:cubicBezTo>
                    <a:pt x="5630" y="13478"/>
                    <a:pt x="7550" y="12695"/>
                    <a:pt x="9262" y="11383"/>
                  </a:cubicBezTo>
                  <a:cubicBezTo>
                    <a:pt x="9855" y="10931"/>
                    <a:pt x="10537" y="10595"/>
                    <a:pt x="11305" y="10131"/>
                  </a:cubicBezTo>
                  <a:close/>
                  <a:moveTo>
                    <a:pt x="12801" y="17372"/>
                  </a:moveTo>
                  <a:cubicBezTo>
                    <a:pt x="13000" y="18215"/>
                    <a:pt x="13186" y="19003"/>
                    <a:pt x="13377" y="19808"/>
                  </a:cubicBezTo>
                  <a:lnTo>
                    <a:pt x="13378" y="19808"/>
                  </a:lnTo>
                  <a:cubicBezTo>
                    <a:pt x="12551" y="20139"/>
                    <a:pt x="11768" y="20451"/>
                    <a:pt x="10987" y="20767"/>
                  </a:cubicBezTo>
                  <a:cubicBezTo>
                    <a:pt x="9433" y="21393"/>
                    <a:pt x="7894" y="22066"/>
                    <a:pt x="6318" y="22632"/>
                  </a:cubicBezTo>
                  <a:cubicBezTo>
                    <a:pt x="5440" y="22952"/>
                    <a:pt x="4499" y="23096"/>
                    <a:pt x="3530" y="23335"/>
                  </a:cubicBezTo>
                  <a:cubicBezTo>
                    <a:pt x="3292" y="22437"/>
                    <a:pt x="3089" y="21653"/>
                    <a:pt x="2868" y="20814"/>
                  </a:cubicBezTo>
                  <a:cubicBezTo>
                    <a:pt x="3178" y="20783"/>
                    <a:pt x="3441" y="20753"/>
                    <a:pt x="3703" y="20728"/>
                  </a:cubicBezTo>
                  <a:cubicBezTo>
                    <a:pt x="5881" y="20511"/>
                    <a:pt x="7851" y="19676"/>
                    <a:pt x="9784" y="18693"/>
                  </a:cubicBezTo>
                  <a:cubicBezTo>
                    <a:pt x="10746" y="18202"/>
                    <a:pt x="11762" y="17824"/>
                    <a:pt x="12801" y="17372"/>
                  </a:cubicBezTo>
                  <a:close/>
                  <a:moveTo>
                    <a:pt x="13563" y="20554"/>
                  </a:moveTo>
                  <a:cubicBezTo>
                    <a:pt x="13791" y="21435"/>
                    <a:pt x="14008" y="22261"/>
                    <a:pt x="14224" y="23083"/>
                  </a:cubicBezTo>
                  <a:lnTo>
                    <a:pt x="14224" y="23083"/>
                  </a:lnTo>
                  <a:cubicBezTo>
                    <a:pt x="12195" y="23556"/>
                    <a:pt x="10386" y="24481"/>
                    <a:pt x="8563" y="25358"/>
                  </a:cubicBezTo>
                  <a:cubicBezTo>
                    <a:pt x="7279" y="25977"/>
                    <a:pt x="5944" y="26330"/>
                    <a:pt x="4495" y="26432"/>
                  </a:cubicBezTo>
                  <a:cubicBezTo>
                    <a:pt x="4228" y="25584"/>
                    <a:pt x="3970" y="24762"/>
                    <a:pt x="3690" y="23872"/>
                  </a:cubicBezTo>
                  <a:cubicBezTo>
                    <a:pt x="4106" y="23833"/>
                    <a:pt x="4483" y="23851"/>
                    <a:pt x="4825" y="23752"/>
                  </a:cubicBezTo>
                  <a:cubicBezTo>
                    <a:pt x="5877" y="23446"/>
                    <a:pt x="6928" y="23126"/>
                    <a:pt x="7956" y="22756"/>
                  </a:cubicBezTo>
                  <a:cubicBezTo>
                    <a:pt x="8881" y="22420"/>
                    <a:pt x="9762" y="21990"/>
                    <a:pt x="10678" y="21632"/>
                  </a:cubicBezTo>
                  <a:cubicBezTo>
                    <a:pt x="11601" y="21266"/>
                    <a:pt x="12542" y="20933"/>
                    <a:pt x="13563" y="20554"/>
                  </a:cubicBezTo>
                  <a:close/>
                  <a:moveTo>
                    <a:pt x="20462" y="7834"/>
                  </a:moveTo>
                  <a:cubicBezTo>
                    <a:pt x="20492" y="7915"/>
                    <a:pt x="20530" y="7992"/>
                    <a:pt x="20544" y="8073"/>
                  </a:cubicBezTo>
                  <a:cubicBezTo>
                    <a:pt x="20789" y="9534"/>
                    <a:pt x="21759" y="10279"/>
                    <a:pt x="23107" y="10556"/>
                  </a:cubicBezTo>
                  <a:cubicBezTo>
                    <a:pt x="23662" y="10670"/>
                    <a:pt x="24212" y="10729"/>
                    <a:pt x="24758" y="10729"/>
                  </a:cubicBezTo>
                  <a:cubicBezTo>
                    <a:pt x="25994" y="10729"/>
                    <a:pt x="27205" y="10425"/>
                    <a:pt x="28396" y="9763"/>
                  </a:cubicBezTo>
                  <a:cubicBezTo>
                    <a:pt x="28785" y="11655"/>
                    <a:pt x="28955" y="13614"/>
                    <a:pt x="30679" y="14957"/>
                  </a:cubicBezTo>
                  <a:cubicBezTo>
                    <a:pt x="30857" y="14794"/>
                    <a:pt x="31086" y="14577"/>
                    <a:pt x="31327" y="14381"/>
                  </a:cubicBezTo>
                  <a:cubicBezTo>
                    <a:pt x="31625" y="14133"/>
                    <a:pt x="31908" y="13852"/>
                    <a:pt x="32248" y="13682"/>
                  </a:cubicBezTo>
                  <a:cubicBezTo>
                    <a:pt x="32381" y="13614"/>
                    <a:pt x="32502" y="13581"/>
                    <a:pt x="32605" y="13581"/>
                  </a:cubicBezTo>
                  <a:cubicBezTo>
                    <a:pt x="32852" y="13581"/>
                    <a:pt x="33003" y="13769"/>
                    <a:pt x="33019" y="14121"/>
                  </a:cubicBezTo>
                  <a:cubicBezTo>
                    <a:pt x="33040" y="14589"/>
                    <a:pt x="33014" y="15087"/>
                    <a:pt x="32874" y="15526"/>
                  </a:cubicBezTo>
                  <a:lnTo>
                    <a:pt x="32875" y="15526"/>
                  </a:lnTo>
                  <a:cubicBezTo>
                    <a:pt x="32553" y="16514"/>
                    <a:pt x="32107" y="17439"/>
                    <a:pt x="31356" y="18211"/>
                  </a:cubicBezTo>
                  <a:cubicBezTo>
                    <a:pt x="30839" y="18749"/>
                    <a:pt x="30412" y="19378"/>
                    <a:pt x="29991" y="20000"/>
                  </a:cubicBezTo>
                  <a:cubicBezTo>
                    <a:pt x="29873" y="20175"/>
                    <a:pt x="29873" y="20486"/>
                    <a:pt x="29925" y="20707"/>
                  </a:cubicBezTo>
                  <a:cubicBezTo>
                    <a:pt x="30141" y="21636"/>
                    <a:pt x="30407" y="22552"/>
                    <a:pt x="30623" y="23480"/>
                  </a:cubicBezTo>
                  <a:cubicBezTo>
                    <a:pt x="30662" y="23638"/>
                    <a:pt x="30623" y="23916"/>
                    <a:pt x="30514" y="24000"/>
                  </a:cubicBezTo>
                  <a:cubicBezTo>
                    <a:pt x="29060" y="25159"/>
                    <a:pt x="27814" y="26594"/>
                    <a:pt x="26086" y="27391"/>
                  </a:cubicBezTo>
                  <a:cubicBezTo>
                    <a:pt x="25922" y="27466"/>
                    <a:pt x="25781" y="27505"/>
                    <a:pt x="25651" y="27505"/>
                  </a:cubicBezTo>
                  <a:cubicBezTo>
                    <a:pt x="25455" y="27505"/>
                    <a:pt x="25285" y="27416"/>
                    <a:pt x="25099" y="27229"/>
                  </a:cubicBezTo>
                  <a:cubicBezTo>
                    <a:pt x="24319" y="26442"/>
                    <a:pt x="23904" y="25461"/>
                    <a:pt x="23823" y="24400"/>
                  </a:cubicBezTo>
                  <a:cubicBezTo>
                    <a:pt x="23746" y="23442"/>
                    <a:pt x="23899" y="22474"/>
                    <a:pt x="23933" y="21508"/>
                  </a:cubicBezTo>
                  <a:cubicBezTo>
                    <a:pt x="23963" y="20554"/>
                    <a:pt x="23692" y="20082"/>
                    <a:pt x="23008" y="20082"/>
                  </a:cubicBezTo>
                  <a:cubicBezTo>
                    <a:pt x="22821" y="20082"/>
                    <a:pt x="22603" y="20117"/>
                    <a:pt x="22352" y="20188"/>
                  </a:cubicBezTo>
                  <a:cubicBezTo>
                    <a:pt x="21970" y="20296"/>
                    <a:pt x="21607" y="20346"/>
                    <a:pt x="21260" y="20346"/>
                  </a:cubicBezTo>
                  <a:cubicBezTo>
                    <a:pt x="20116" y="20346"/>
                    <a:pt x="19148" y="19801"/>
                    <a:pt x="18281" y="18991"/>
                  </a:cubicBezTo>
                  <a:cubicBezTo>
                    <a:pt x="17183" y="17964"/>
                    <a:pt x="16623" y="16609"/>
                    <a:pt x="16403" y="15114"/>
                  </a:cubicBezTo>
                  <a:cubicBezTo>
                    <a:pt x="16119" y="13146"/>
                    <a:pt x="16103" y="11183"/>
                    <a:pt x="16407" y="9214"/>
                  </a:cubicBezTo>
                  <a:cubicBezTo>
                    <a:pt x="16446" y="8951"/>
                    <a:pt x="16480" y="8746"/>
                    <a:pt x="16844" y="8725"/>
                  </a:cubicBezTo>
                  <a:cubicBezTo>
                    <a:pt x="17467" y="8691"/>
                    <a:pt x="18098" y="8644"/>
                    <a:pt x="18704" y="8494"/>
                  </a:cubicBezTo>
                  <a:cubicBezTo>
                    <a:pt x="19289" y="8350"/>
                    <a:pt x="19839" y="8073"/>
                    <a:pt x="20462" y="7834"/>
                  </a:cubicBezTo>
                  <a:close/>
                  <a:moveTo>
                    <a:pt x="20568" y="25005"/>
                  </a:moveTo>
                  <a:cubicBezTo>
                    <a:pt x="19853" y="29090"/>
                    <a:pt x="19144" y="33139"/>
                    <a:pt x="18441" y="37151"/>
                  </a:cubicBezTo>
                  <a:lnTo>
                    <a:pt x="18441" y="37151"/>
                  </a:lnTo>
                  <a:cubicBezTo>
                    <a:pt x="17555" y="33962"/>
                    <a:pt x="16255" y="30809"/>
                    <a:pt x="15881" y="27437"/>
                  </a:cubicBezTo>
                  <a:cubicBezTo>
                    <a:pt x="17386" y="26526"/>
                    <a:pt x="18669" y="25226"/>
                    <a:pt x="20568" y="25005"/>
                  </a:cubicBezTo>
                  <a:close/>
                  <a:moveTo>
                    <a:pt x="11601" y="24742"/>
                  </a:moveTo>
                  <a:cubicBezTo>
                    <a:pt x="11733" y="25192"/>
                    <a:pt x="11881" y="25572"/>
                    <a:pt x="11953" y="25968"/>
                  </a:cubicBezTo>
                  <a:cubicBezTo>
                    <a:pt x="12584" y="29287"/>
                    <a:pt x="13682" y="32476"/>
                    <a:pt x="14521" y="35739"/>
                  </a:cubicBezTo>
                  <a:cubicBezTo>
                    <a:pt x="15160" y="38219"/>
                    <a:pt x="15504" y="40779"/>
                    <a:pt x="15979" y="43301"/>
                  </a:cubicBezTo>
                  <a:cubicBezTo>
                    <a:pt x="16055" y="43718"/>
                    <a:pt x="16131" y="44135"/>
                    <a:pt x="16208" y="44545"/>
                  </a:cubicBezTo>
                  <a:cubicBezTo>
                    <a:pt x="15750" y="44545"/>
                    <a:pt x="15305" y="44548"/>
                    <a:pt x="14867" y="44548"/>
                  </a:cubicBezTo>
                  <a:cubicBezTo>
                    <a:pt x="14647" y="44548"/>
                    <a:pt x="14429" y="44547"/>
                    <a:pt x="14212" y="44545"/>
                  </a:cubicBezTo>
                  <a:lnTo>
                    <a:pt x="14213" y="44543"/>
                  </a:lnTo>
                  <a:cubicBezTo>
                    <a:pt x="13931" y="44536"/>
                    <a:pt x="13643" y="44479"/>
                    <a:pt x="13365" y="44479"/>
                  </a:cubicBezTo>
                  <a:cubicBezTo>
                    <a:pt x="13292" y="44479"/>
                    <a:pt x="13219" y="44483"/>
                    <a:pt x="13148" y="44493"/>
                  </a:cubicBezTo>
                  <a:cubicBezTo>
                    <a:pt x="13075" y="44503"/>
                    <a:pt x="13008" y="44508"/>
                    <a:pt x="12946" y="44508"/>
                  </a:cubicBezTo>
                  <a:cubicBezTo>
                    <a:pt x="12499" y="44508"/>
                    <a:pt x="12343" y="44238"/>
                    <a:pt x="12220" y="43752"/>
                  </a:cubicBezTo>
                  <a:cubicBezTo>
                    <a:pt x="11592" y="41298"/>
                    <a:pt x="10864" y="38866"/>
                    <a:pt x="10266" y="36400"/>
                  </a:cubicBezTo>
                  <a:cubicBezTo>
                    <a:pt x="9813" y="34517"/>
                    <a:pt x="9555" y="32588"/>
                    <a:pt x="9122" y="30696"/>
                  </a:cubicBezTo>
                  <a:cubicBezTo>
                    <a:pt x="8872" y="29588"/>
                    <a:pt x="8474" y="28516"/>
                    <a:pt x="8110" y="27437"/>
                  </a:cubicBezTo>
                  <a:cubicBezTo>
                    <a:pt x="8008" y="27130"/>
                    <a:pt x="7779" y="26863"/>
                    <a:pt x="7597" y="26560"/>
                  </a:cubicBezTo>
                  <a:cubicBezTo>
                    <a:pt x="8902" y="25968"/>
                    <a:pt x="10220" y="25368"/>
                    <a:pt x="11601" y="24742"/>
                  </a:cubicBezTo>
                  <a:close/>
                  <a:moveTo>
                    <a:pt x="14386" y="23681"/>
                  </a:moveTo>
                  <a:cubicBezTo>
                    <a:pt x="14632" y="25005"/>
                    <a:pt x="14891" y="26270"/>
                    <a:pt x="15107" y="27539"/>
                  </a:cubicBezTo>
                  <a:cubicBezTo>
                    <a:pt x="15530" y="30083"/>
                    <a:pt x="16246" y="32545"/>
                    <a:pt x="16988" y="35007"/>
                  </a:cubicBezTo>
                  <a:cubicBezTo>
                    <a:pt x="17819" y="37759"/>
                    <a:pt x="18488" y="40558"/>
                    <a:pt x="19234" y="43335"/>
                  </a:cubicBezTo>
                  <a:cubicBezTo>
                    <a:pt x="19306" y="43595"/>
                    <a:pt x="19268" y="43756"/>
                    <a:pt x="19005" y="43850"/>
                  </a:cubicBezTo>
                  <a:lnTo>
                    <a:pt x="17018" y="44575"/>
                  </a:lnTo>
                  <a:cubicBezTo>
                    <a:pt x="16904" y="44017"/>
                    <a:pt x="16807" y="43557"/>
                    <a:pt x="16722" y="43097"/>
                  </a:cubicBezTo>
                  <a:cubicBezTo>
                    <a:pt x="16234" y="40575"/>
                    <a:pt x="15832" y="38032"/>
                    <a:pt x="15247" y="35536"/>
                  </a:cubicBezTo>
                  <a:cubicBezTo>
                    <a:pt x="14810" y="33665"/>
                    <a:pt x="14137" y="31855"/>
                    <a:pt x="13598" y="30011"/>
                  </a:cubicBezTo>
                  <a:cubicBezTo>
                    <a:pt x="13348" y="29158"/>
                    <a:pt x="13187" y="28285"/>
                    <a:pt x="12959" y="27433"/>
                  </a:cubicBezTo>
                  <a:cubicBezTo>
                    <a:pt x="12708" y="26483"/>
                    <a:pt x="12428" y="25542"/>
                    <a:pt x="12136" y="24511"/>
                  </a:cubicBezTo>
                  <a:cubicBezTo>
                    <a:pt x="12801" y="24269"/>
                    <a:pt x="13543" y="23991"/>
                    <a:pt x="14386" y="23681"/>
                  </a:cubicBezTo>
                  <a:close/>
                  <a:moveTo>
                    <a:pt x="7450" y="39646"/>
                  </a:moveTo>
                  <a:cubicBezTo>
                    <a:pt x="7543" y="39646"/>
                    <a:pt x="7636" y="39653"/>
                    <a:pt x="7725" y="39661"/>
                  </a:cubicBezTo>
                  <a:cubicBezTo>
                    <a:pt x="8305" y="39713"/>
                    <a:pt x="8725" y="40003"/>
                    <a:pt x="8771" y="40454"/>
                  </a:cubicBezTo>
                  <a:cubicBezTo>
                    <a:pt x="8801" y="40761"/>
                    <a:pt x="8767" y="41106"/>
                    <a:pt x="8653" y="41391"/>
                  </a:cubicBezTo>
                  <a:cubicBezTo>
                    <a:pt x="8526" y="41719"/>
                    <a:pt x="8568" y="41954"/>
                    <a:pt x="8737" y="42243"/>
                  </a:cubicBezTo>
                  <a:cubicBezTo>
                    <a:pt x="9131" y="42933"/>
                    <a:pt x="9530" y="43628"/>
                    <a:pt x="9856" y="44351"/>
                  </a:cubicBezTo>
                  <a:cubicBezTo>
                    <a:pt x="10140" y="44995"/>
                    <a:pt x="9881" y="45570"/>
                    <a:pt x="9196" y="45958"/>
                  </a:cubicBezTo>
                  <a:cubicBezTo>
                    <a:pt x="9136" y="45800"/>
                    <a:pt x="9089" y="45676"/>
                    <a:pt x="9047" y="45557"/>
                  </a:cubicBezTo>
                  <a:cubicBezTo>
                    <a:pt x="9014" y="45551"/>
                    <a:pt x="8981" y="45536"/>
                    <a:pt x="8960" y="45536"/>
                  </a:cubicBezTo>
                  <a:cubicBezTo>
                    <a:pt x="8954" y="45536"/>
                    <a:pt x="8949" y="45538"/>
                    <a:pt x="8946" y="45540"/>
                  </a:cubicBezTo>
                  <a:cubicBezTo>
                    <a:pt x="8799" y="45655"/>
                    <a:pt x="8664" y="45704"/>
                    <a:pt x="8536" y="45704"/>
                  </a:cubicBezTo>
                  <a:cubicBezTo>
                    <a:pt x="8335" y="45704"/>
                    <a:pt x="8151" y="45582"/>
                    <a:pt x="7966" y="45400"/>
                  </a:cubicBezTo>
                  <a:cubicBezTo>
                    <a:pt x="7318" y="44761"/>
                    <a:pt x="6657" y="44053"/>
                    <a:pt x="6568" y="43150"/>
                  </a:cubicBezTo>
                  <a:cubicBezTo>
                    <a:pt x="6470" y="42145"/>
                    <a:pt x="6618" y="41102"/>
                    <a:pt x="6763" y="40093"/>
                  </a:cubicBezTo>
                  <a:cubicBezTo>
                    <a:pt x="6813" y="39727"/>
                    <a:pt x="7126" y="39646"/>
                    <a:pt x="7450" y="39646"/>
                  </a:cubicBezTo>
                  <a:close/>
                  <a:moveTo>
                    <a:pt x="7144" y="26727"/>
                  </a:moveTo>
                  <a:cubicBezTo>
                    <a:pt x="7808" y="28217"/>
                    <a:pt x="8224" y="29802"/>
                    <a:pt x="8554" y="31417"/>
                  </a:cubicBezTo>
                  <a:cubicBezTo>
                    <a:pt x="9025" y="33717"/>
                    <a:pt x="9461" y="36026"/>
                    <a:pt x="9995" y="38312"/>
                  </a:cubicBezTo>
                  <a:cubicBezTo>
                    <a:pt x="10457" y="40280"/>
                    <a:pt x="11046" y="42223"/>
                    <a:pt x="11563" y="44178"/>
                  </a:cubicBezTo>
                  <a:cubicBezTo>
                    <a:pt x="11652" y="44519"/>
                    <a:pt x="11606" y="44893"/>
                    <a:pt x="11703" y="45230"/>
                  </a:cubicBezTo>
                  <a:cubicBezTo>
                    <a:pt x="11835" y="45698"/>
                    <a:pt x="12042" y="46150"/>
                    <a:pt x="12237" y="46653"/>
                  </a:cubicBezTo>
                  <a:cubicBezTo>
                    <a:pt x="11318" y="46895"/>
                    <a:pt x="10238" y="47087"/>
                    <a:pt x="9618" y="48302"/>
                  </a:cubicBezTo>
                  <a:cubicBezTo>
                    <a:pt x="9495" y="47710"/>
                    <a:pt x="9394" y="47227"/>
                    <a:pt x="9292" y="46734"/>
                  </a:cubicBezTo>
                  <a:cubicBezTo>
                    <a:pt x="9517" y="46598"/>
                    <a:pt x="9750" y="46491"/>
                    <a:pt x="9941" y="46338"/>
                  </a:cubicBezTo>
                  <a:cubicBezTo>
                    <a:pt x="10611" y="45788"/>
                    <a:pt x="10873" y="44890"/>
                    <a:pt x="10543" y="44085"/>
                  </a:cubicBezTo>
                  <a:cubicBezTo>
                    <a:pt x="10267" y="43425"/>
                    <a:pt x="9924" y="42794"/>
                    <a:pt x="9576" y="42172"/>
                  </a:cubicBezTo>
                  <a:cubicBezTo>
                    <a:pt x="9428" y="41903"/>
                    <a:pt x="9377" y="41686"/>
                    <a:pt x="9470" y="41376"/>
                  </a:cubicBezTo>
                  <a:cubicBezTo>
                    <a:pt x="9830" y="40166"/>
                    <a:pt x="9207" y="39160"/>
                    <a:pt x="8004" y="38927"/>
                  </a:cubicBezTo>
                  <a:cubicBezTo>
                    <a:pt x="7800" y="38888"/>
                    <a:pt x="7499" y="38879"/>
                    <a:pt x="7419" y="38748"/>
                  </a:cubicBezTo>
                  <a:cubicBezTo>
                    <a:pt x="7258" y="38484"/>
                    <a:pt x="7207" y="38151"/>
                    <a:pt x="7139" y="37835"/>
                  </a:cubicBezTo>
                  <a:cubicBezTo>
                    <a:pt x="7097" y="37644"/>
                    <a:pt x="7131" y="37432"/>
                    <a:pt x="7088" y="37240"/>
                  </a:cubicBezTo>
                  <a:cubicBezTo>
                    <a:pt x="6305" y="33892"/>
                    <a:pt x="5520" y="30547"/>
                    <a:pt x="4736" y="27204"/>
                  </a:cubicBezTo>
                  <a:cubicBezTo>
                    <a:pt x="4724" y="27157"/>
                    <a:pt x="4736" y="27101"/>
                    <a:pt x="4736" y="27084"/>
                  </a:cubicBezTo>
                  <a:cubicBezTo>
                    <a:pt x="5529" y="26969"/>
                    <a:pt x="6312" y="26850"/>
                    <a:pt x="7144" y="26727"/>
                  </a:cubicBezTo>
                  <a:close/>
                  <a:moveTo>
                    <a:pt x="35642" y="40691"/>
                  </a:moveTo>
                  <a:cubicBezTo>
                    <a:pt x="35999" y="41743"/>
                    <a:pt x="36333" y="42740"/>
                    <a:pt x="36677" y="43759"/>
                  </a:cubicBezTo>
                  <a:lnTo>
                    <a:pt x="36675" y="43760"/>
                  </a:lnTo>
                  <a:cubicBezTo>
                    <a:pt x="34758" y="46094"/>
                    <a:pt x="28304" y="48724"/>
                    <a:pt x="24139" y="48724"/>
                  </a:cubicBezTo>
                  <a:cubicBezTo>
                    <a:pt x="23775" y="48724"/>
                    <a:pt x="23428" y="48704"/>
                    <a:pt x="23103" y="48662"/>
                  </a:cubicBezTo>
                  <a:cubicBezTo>
                    <a:pt x="28188" y="47448"/>
                    <a:pt x="32515" y="45019"/>
                    <a:pt x="35642" y="40691"/>
                  </a:cubicBezTo>
                  <a:close/>
                  <a:moveTo>
                    <a:pt x="23154" y="24317"/>
                  </a:moveTo>
                  <a:cubicBezTo>
                    <a:pt x="23243" y="24760"/>
                    <a:pt x="23315" y="25160"/>
                    <a:pt x="23404" y="25556"/>
                  </a:cubicBezTo>
                  <a:cubicBezTo>
                    <a:pt x="23624" y="26498"/>
                    <a:pt x="24137" y="27269"/>
                    <a:pt x="24819" y="27933"/>
                  </a:cubicBezTo>
                  <a:cubicBezTo>
                    <a:pt x="25077" y="28180"/>
                    <a:pt x="25362" y="28313"/>
                    <a:pt x="25658" y="28313"/>
                  </a:cubicBezTo>
                  <a:cubicBezTo>
                    <a:pt x="25857" y="28313"/>
                    <a:pt x="26061" y="28252"/>
                    <a:pt x="26264" y="28125"/>
                  </a:cubicBezTo>
                  <a:cubicBezTo>
                    <a:pt x="27154" y="27576"/>
                    <a:pt x="28036" y="27010"/>
                    <a:pt x="28879" y="26391"/>
                  </a:cubicBezTo>
                  <a:cubicBezTo>
                    <a:pt x="29592" y="25872"/>
                    <a:pt x="30235" y="25264"/>
                    <a:pt x="30922" y="24705"/>
                  </a:cubicBezTo>
                  <a:cubicBezTo>
                    <a:pt x="31015" y="24629"/>
                    <a:pt x="31180" y="24620"/>
                    <a:pt x="31315" y="24615"/>
                  </a:cubicBezTo>
                  <a:cubicBezTo>
                    <a:pt x="31409" y="24615"/>
                    <a:pt x="31506" y="24680"/>
                    <a:pt x="31608" y="24697"/>
                  </a:cubicBezTo>
                  <a:cubicBezTo>
                    <a:pt x="34753" y="25259"/>
                    <a:pt x="36316" y="27423"/>
                    <a:pt x="37155" y="30282"/>
                  </a:cubicBezTo>
                  <a:cubicBezTo>
                    <a:pt x="37923" y="32896"/>
                    <a:pt x="37579" y="35427"/>
                    <a:pt x="36465" y="37889"/>
                  </a:cubicBezTo>
                  <a:lnTo>
                    <a:pt x="36464" y="37890"/>
                  </a:lnTo>
                  <a:cubicBezTo>
                    <a:pt x="35447" y="40139"/>
                    <a:pt x="33901" y="41954"/>
                    <a:pt x="32061" y="43557"/>
                  </a:cubicBezTo>
                  <a:cubicBezTo>
                    <a:pt x="29269" y="45995"/>
                    <a:pt x="25939" y="47255"/>
                    <a:pt x="22404" y="48082"/>
                  </a:cubicBezTo>
                  <a:cubicBezTo>
                    <a:pt x="21403" y="48315"/>
                    <a:pt x="20409" y="48550"/>
                    <a:pt x="19374" y="48789"/>
                  </a:cubicBezTo>
                  <a:cubicBezTo>
                    <a:pt x="19230" y="47421"/>
                    <a:pt x="19099" y="46144"/>
                    <a:pt x="18967" y="44891"/>
                  </a:cubicBezTo>
                  <a:cubicBezTo>
                    <a:pt x="19582" y="44542"/>
                    <a:pt x="20261" y="44252"/>
                    <a:pt x="20832" y="43817"/>
                  </a:cubicBezTo>
                  <a:cubicBezTo>
                    <a:pt x="23722" y="41637"/>
                    <a:pt x="26159" y="39017"/>
                    <a:pt x="27981" y="35869"/>
                  </a:cubicBezTo>
                  <a:cubicBezTo>
                    <a:pt x="29032" y="34050"/>
                    <a:pt x="29460" y="32040"/>
                    <a:pt x="29366" y="29935"/>
                  </a:cubicBezTo>
                  <a:cubicBezTo>
                    <a:pt x="29359" y="29686"/>
                    <a:pt x="29116" y="29228"/>
                    <a:pt x="29005" y="29228"/>
                  </a:cubicBezTo>
                  <a:cubicBezTo>
                    <a:pt x="29004" y="29228"/>
                    <a:pt x="29003" y="29228"/>
                    <a:pt x="29002" y="29229"/>
                  </a:cubicBezTo>
                  <a:cubicBezTo>
                    <a:pt x="28574" y="29258"/>
                    <a:pt x="28688" y="29667"/>
                    <a:pt x="28693" y="29952"/>
                  </a:cubicBezTo>
                  <a:cubicBezTo>
                    <a:pt x="28739" y="32760"/>
                    <a:pt x="27811" y="35205"/>
                    <a:pt x="26128" y="37424"/>
                  </a:cubicBezTo>
                  <a:cubicBezTo>
                    <a:pt x="25048" y="38851"/>
                    <a:pt x="23861" y="40176"/>
                    <a:pt x="22629" y="41462"/>
                  </a:cubicBezTo>
                  <a:cubicBezTo>
                    <a:pt x="22501" y="41594"/>
                    <a:pt x="22365" y="41734"/>
                    <a:pt x="22213" y="41833"/>
                  </a:cubicBezTo>
                  <a:cubicBezTo>
                    <a:pt x="21502" y="42284"/>
                    <a:pt x="20782" y="42723"/>
                    <a:pt x="19980" y="43222"/>
                  </a:cubicBezTo>
                  <a:cubicBezTo>
                    <a:pt x="19684" y="41978"/>
                    <a:pt x="19277" y="40802"/>
                    <a:pt x="19154" y="39597"/>
                  </a:cubicBezTo>
                  <a:cubicBezTo>
                    <a:pt x="19052" y="38600"/>
                    <a:pt x="19238" y="37560"/>
                    <a:pt x="19391" y="36555"/>
                  </a:cubicBezTo>
                  <a:cubicBezTo>
                    <a:pt x="19845" y="33561"/>
                    <a:pt x="20348" y="30574"/>
                    <a:pt x="20814" y="27580"/>
                  </a:cubicBezTo>
                  <a:cubicBezTo>
                    <a:pt x="20955" y="26677"/>
                    <a:pt x="21044" y="25765"/>
                    <a:pt x="21162" y="24807"/>
                  </a:cubicBezTo>
                  <a:cubicBezTo>
                    <a:pt x="21794" y="24649"/>
                    <a:pt x="22463" y="24487"/>
                    <a:pt x="23154" y="24317"/>
                  </a:cubicBezTo>
                  <a:close/>
                  <a:moveTo>
                    <a:pt x="12830" y="45162"/>
                  </a:moveTo>
                  <a:cubicBezTo>
                    <a:pt x="12833" y="45162"/>
                    <a:pt x="12836" y="45162"/>
                    <a:pt x="12838" y="45162"/>
                  </a:cubicBezTo>
                  <a:cubicBezTo>
                    <a:pt x="13313" y="45226"/>
                    <a:pt x="13784" y="45341"/>
                    <a:pt x="14259" y="45391"/>
                  </a:cubicBezTo>
                  <a:cubicBezTo>
                    <a:pt x="14662" y="45431"/>
                    <a:pt x="15067" y="45458"/>
                    <a:pt x="15473" y="45458"/>
                  </a:cubicBezTo>
                  <a:cubicBezTo>
                    <a:pt x="15588" y="45458"/>
                    <a:pt x="15703" y="45456"/>
                    <a:pt x="15817" y="45452"/>
                  </a:cubicBezTo>
                  <a:cubicBezTo>
                    <a:pt x="16652" y="45413"/>
                    <a:pt x="17487" y="45319"/>
                    <a:pt x="18369" y="45246"/>
                  </a:cubicBezTo>
                  <a:cubicBezTo>
                    <a:pt x="18449" y="46499"/>
                    <a:pt x="18525" y="47666"/>
                    <a:pt x="18602" y="48846"/>
                  </a:cubicBezTo>
                  <a:cubicBezTo>
                    <a:pt x="18573" y="48864"/>
                    <a:pt x="18534" y="48902"/>
                    <a:pt x="18487" y="48915"/>
                  </a:cubicBezTo>
                  <a:lnTo>
                    <a:pt x="18488" y="48914"/>
                  </a:lnTo>
                  <a:lnTo>
                    <a:pt x="18488" y="48914"/>
                  </a:lnTo>
                  <a:cubicBezTo>
                    <a:pt x="17369" y="49315"/>
                    <a:pt x="16175" y="49485"/>
                    <a:pt x="15064" y="49834"/>
                  </a:cubicBezTo>
                  <a:cubicBezTo>
                    <a:pt x="14675" y="49955"/>
                    <a:pt x="14303" y="49999"/>
                    <a:pt x="13942" y="49999"/>
                  </a:cubicBezTo>
                  <a:cubicBezTo>
                    <a:pt x="13204" y="49999"/>
                    <a:pt x="12506" y="49817"/>
                    <a:pt x="11783" y="49737"/>
                  </a:cubicBezTo>
                  <a:cubicBezTo>
                    <a:pt x="11381" y="49694"/>
                    <a:pt x="10969" y="49421"/>
                    <a:pt x="10630" y="49162"/>
                  </a:cubicBezTo>
                  <a:cubicBezTo>
                    <a:pt x="10178" y="48808"/>
                    <a:pt x="10186" y="48306"/>
                    <a:pt x="10712" y="48050"/>
                  </a:cubicBezTo>
                  <a:cubicBezTo>
                    <a:pt x="11432" y="47700"/>
                    <a:pt x="12229" y="47521"/>
                    <a:pt x="12991" y="47261"/>
                  </a:cubicBezTo>
                  <a:cubicBezTo>
                    <a:pt x="13288" y="47164"/>
                    <a:pt x="13766" y="47100"/>
                    <a:pt x="13830" y="46908"/>
                  </a:cubicBezTo>
                  <a:cubicBezTo>
                    <a:pt x="13978" y="46449"/>
                    <a:pt x="13436" y="46427"/>
                    <a:pt x="13173" y="46227"/>
                  </a:cubicBezTo>
                  <a:cubicBezTo>
                    <a:pt x="12877" y="46005"/>
                    <a:pt x="12343" y="45929"/>
                    <a:pt x="12606" y="45350"/>
                  </a:cubicBezTo>
                  <a:cubicBezTo>
                    <a:pt x="12643" y="45267"/>
                    <a:pt x="12758" y="45162"/>
                    <a:pt x="12830" y="45162"/>
                  </a:cubicBezTo>
                  <a:close/>
                  <a:moveTo>
                    <a:pt x="21044" y="49115"/>
                  </a:moveTo>
                  <a:cubicBezTo>
                    <a:pt x="21645" y="51279"/>
                    <a:pt x="22234" y="53413"/>
                    <a:pt x="22827" y="55547"/>
                  </a:cubicBezTo>
                  <a:cubicBezTo>
                    <a:pt x="22215" y="54678"/>
                    <a:pt x="21576" y="53928"/>
                    <a:pt x="20544" y="53928"/>
                  </a:cubicBezTo>
                  <a:cubicBezTo>
                    <a:pt x="20290" y="53928"/>
                    <a:pt x="20012" y="53973"/>
                    <a:pt x="19704" y="54074"/>
                  </a:cubicBezTo>
                  <a:cubicBezTo>
                    <a:pt x="19636" y="53780"/>
                    <a:pt x="19573" y="53490"/>
                    <a:pt x="19502" y="53201"/>
                  </a:cubicBezTo>
                  <a:cubicBezTo>
                    <a:pt x="19272" y="52242"/>
                    <a:pt x="19035" y="51283"/>
                    <a:pt x="18802" y="50325"/>
                  </a:cubicBezTo>
                  <a:cubicBezTo>
                    <a:pt x="18695" y="49873"/>
                    <a:pt x="18861" y="49541"/>
                    <a:pt x="19293" y="49443"/>
                  </a:cubicBezTo>
                  <a:cubicBezTo>
                    <a:pt x="19853" y="49316"/>
                    <a:pt x="20416" y="49230"/>
                    <a:pt x="21044" y="49115"/>
                  </a:cubicBezTo>
                  <a:close/>
                  <a:moveTo>
                    <a:pt x="37053" y="44445"/>
                  </a:moveTo>
                  <a:cubicBezTo>
                    <a:pt x="37498" y="45535"/>
                    <a:pt x="37909" y="46532"/>
                    <a:pt x="38367" y="47653"/>
                  </a:cubicBezTo>
                  <a:cubicBezTo>
                    <a:pt x="37180" y="48112"/>
                    <a:pt x="36079" y="48641"/>
                    <a:pt x="34922" y="48969"/>
                  </a:cubicBezTo>
                  <a:cubicBezTo>
                    <a:pt x="31824" y="49838"/>
                    <a:pt x="28735" y="50732"/>
                    <a:pt x="25726" y="51882"/>
                  </a:cubicBezTo>
                  <a:cubicBezTo>
                    <a:pt x="25036" y="52147"/>
                    <a:pt x="24286" y="52249"/>
                    <a:pt x="23578" y="52479"/>
                  </a:cubicBezTo>
                  <a:cubicBezTo>
                    <a:pt x="23383" y="52538"/>
                    <a:pt x="23247" y="52782"/>
                    <a:pt x="23086" y="52938"/>
                  </a:cubicBezTo>
                  <a:cubicBezTo>
                    <a:pt x="23271" y="53047"/>
                    <a:pt x="23477" y="53273"/>
                    <a:pt x="23646" y="53273"/>
                  </a:cubicBezTo>
                  <a:cubicBezTo>
                    <a:pt x="23656" y="53273"/>
                    <a:pt x="23666" y="53272"/>
                    <a:pt x="23676" y="53271"/>
                  </a:cubicBezTo>
                  <a:cubicBezTo>
                    <a:pt x="24524" y="53117"/>
                    <a:pt x="25388" y="52977"/>
                    <a:pt x="26189" y="52679"/>
                  </a:cubicBezTo>
                  <a:cubicBezTo>
                    <a:pt x="29061" y="51606"/>
                    <a:pt x="31999" y="50749"/>
                    <a:pt x="34944" y="49906"/>
                  </a:cubicBezTo>
                  <a:cubicBezTo>
                    <a:pt x="36218" y="49544"/>
                    <a:pt x="37443" y="48986"/>
                    <a:pt x="38782" y="48483"/>
                  </a:cubicBezTo>
                  <a:cubicBezTo>
                    <a:pt x="39151" y="48999"/>
                    <a:pt x="39608" y="49637"/>
                    <a:pt x="40088" y="50310"/>
                  </a:cubicBezTo>
                  <a:lnTo>
                    <a:pt x="40087" y="50310"/>
                  </a:lnTo>
                  <a:cubicBezTo>
                    <a:pt x="38710" y="51338"/>
                    <a:pt x="37332" y="52194"/>
                    <a:pt x="35761" y="52666"/>
                  </a:cubicBezTo>
                  <a:cubicBezTo>
                    <a:pt x="34384" y="53076"/>
                    <a:pt x="32977" y="53399"/>
                    <a:pt x="31599" y="53808"/>
                  </a:cubicBezTo>
                  <a:cubicBezTo>
                    <a:pt x="30155" y="54238"/>
                    <a:pt x="28739" y="54757"/>
                    <a:pt x="27286" y="55163"/>
                  </a:cubicBezTo>
                  <a:cubicBezTo>
                    <a:pt x="26430" y="55396"/>
                    <a:pt x="25532" y="55482"/>
                    <a:pt x="24654" y="55643"/>
                  </a:cubicBezTo>
                  <a:cubicBezTo>
                    <a:pt x="24370" y="55695"/>
                    <a:pt x="24091" y="55763"/>
                    <a:pt x="23722" y="55844"/>
                  </a:cubicBezTo>
                  <a:cubicBezTo>
                    <a:pt x="23459" y="54903"/>
                    <a:pt x="23192" y="53944"/>
                    <a:pt x="22926" y="52986"/>
                  </a:cubicBezTo>
                  <a:cubicBezTo>
                    <a:pt x="22582" y="51751"/>
                    <a:pt x="22239" y="50511"/>
                    <a:pt x="21900" y="49293"/>
                  </a:cubicBezTo>
                  <a:lnTo>
                    <a:pt x="21900" y="49293"/>
                  </a:lnTo>
                  <a:cubicBezTo>
                    <a:pt x="22497" y="49320"/>
                    <a:pt x="23096" y="49404"/>
                    <a:pt x="23687" y="49404"/>
                  </a:cubicBezTo>
                  <a:cubicBezTo>
                    <a:pt x="23835" y="49404"/>
                    <a:pt x="23982" y="49399"/>
                    <a:pt x="24129" y="49386"/>
                  </a:cubicBezTo>
                  <a:cubicBezTo>
                    <a:pt x="25760" y="49241"/>
                    <a:pt x="27392" y="49049"/>
                    <a:pt x="29007" y="48777"/>
                  </a:cubicBezTo>
                  <a:cubicBezTo>
                    <a:pt x="29693" y="48662"/>
                    <a:pt x="30349" y="48325"/>
                    <a:pt x="30998" y="48044"/>
                  </a:cubicBezTo>
                  <a:cubicBezTo>
                    <a:pt x="31964" y="47622"/>
                    <a:pt x="32896" y="47142"/>
                    <a:pt x="33862" y="46724"/>
                  </a:cubicBezTo>
                  <a:cubicBezTo>
                    <a:pt x="35058" y="46213"/>
                    <a:pt x="36181" y="45612"/>
                    <a:pt x="37053" y="44445"/>
                  </a:cubicBezTo>
                  <a:close/>
                  <a:moveTo>
                    <a:pt x="17920" y="49992"/>
                  </a:moveTo>
                  <a:cubicBezTo>
                    <a:pt x="18368" y="51939"/>
                    <a:pt x="19114" y="53800"/>
                    <a:pt x="18992" y="55946"/>
                  </a:cubicBezTo>
                  <a:lnTo>
                    <a:pt x="18992" y="55946"/>
                  </a:lnTo>
                  <a:cubicBezTo>
                    <a:pt x="18300" y="55291"/>
                    <a:pt x="17698" y="55001"/>
                    <a:pt x="17195" y="55001"/>
                  </a:cubicBezTo>
                  <a:cubicBezTo>
                    <a:pt x="16622" y="55001"/>
                    <a:pt x="16179" y="55376"/>
                    <a:pt x="15881" y="56016"/>
                  </a:cubicBezTo>
                  <a:cubicBezTo>
                    <a:pt x="15237" y="54254"/>
                    <a:pt x="14598" y="52502"/>
                    <a:pt x="13962" y="50759"/>
                  </a:cubicBezTo>
                  <a:cubicBezTo>
                    <a:pt x="15280" y="50504"/>
                    <a:pt x="16568" y="50257"/>
                    <a:pt x="17920" y="49992"/>
                  </a:cubicBezTo>
                  <a:close/>
                  <a:moveTo>
                    <a:pt x="9966" y="49515"/>
                  </a:moveTo>
                  <a:cubicBezTo>
                    <a:pt x="10682" y="50418"/>
                    <a:pt x="11720" y="50474"/>
                    <a:pt x="12716" y="50644"/>
                  </a:cubicBezTo>
                  <a:cubicBezTo>
                    <a:pt x="12886" y="50675"/>
                    <a:pt x="13127" y="50789"/>
                    <a:pt x="13173" y="50921"/>
                  </a:cubicBezTo>
                  <a:cubicBezTo>
                    <a:pt x="13932" y="53085"/>
                    <a:pt x="14661" y="55257"/>
                    <a:pt x="15398" y="57426"/>
                  </a:cubicBezTo>
                  <a:cubicBezTo>
                    <a:pt x="15406" y="57455"/>
                    <a:pt x="15403" y="57489"/>
                    <a:pt x="15306" y="57625"/>
                  </a:cubicBezTo>
                  <a:lnTo>
                    <a:pt x="15306" y="57625"/>
                  </a:lnTo>
                  <a:cubicBezTo>
                    <a:pt x="15195" y="57476"/>
                    <a:pt x="15098" y="57310"/>
                    <a:pt x="14962" y="57188"/>
                  </a:cubicBezTo>
                  <a:cubicBezTo>
                    <a:pt x="14762" y="57000"/>
                    <a:pt x="14555" y="56821"/>
                    <a:pt x="14326" y="56680"/>
                  </a:cubicBezTo>
                  <a:cubicBezTo>
                    <a:pt x="13893" y="56416"/>
                    <a:pt x="13528" y="56282"/>
                    <a:pt x="13208" y="56282"/>
                  </a:cubicBezTo>
                  <a:cubicBezTo>
                    <a:pt x="12685" y="56282"/>
                    <a:pt x="12284" y="56642"/>
                    <a:pt x="11910" y="57387"/>
                  </a:cubicBezTo>
                  <a:cubicBezTo>
                    <a:pt x="11864" y="57473"/>
                    <a:pt x="11817" y="57562"/>
                    <a:pt x="11720" y="57741"/>
                  </a:cubicBezTo>
                  <a:cubicBezTo>
                    <a:pt x="11080" y="54963"/>
                    <a:pt x="10457" y="52276"/>
                    <a:pt x="9839" y="49592"/>
                  </a:cubicBezTo>
                  <a:lnTo>
                    <a:pt x="9966" y="49515"/>
                  </a:lnTo>
                  <a:close/>
                  <a:moveTo>
                    <a:pt x="40483" y="51146"/>
                  </a:moveTo>
                  <a:cubicBezTo>
                    <a:pt x="40922" y="51811"/>
                    <a:pt x="41359" y="52476"/>
                    <a:pt x="41757" y="53080"/>
                  </a:cubicBezTo>
                  <a:cubicBezTo>
                    <a:pt x="36464" y="56653"/>
                    <a:pt x="30481" y="57984"/>
                    <a:pt x="24133" y="58579"/>
                  </a:cubicBezTo>
                  <a:cubicBezTo>
                    <a:pt x="24302" y="58039"/>
                    <a:pt x="24518" y="57680"/>
                    <a:pt x="24498" y="57336"/>
                  </a:cubicBezTo>
                  <a:cubicBezTo>
                    <a:pt x="24477" y="57020"/>
                    <a:pt x="24201" y="56722"/>
                    <a:pt x="24015" y="56364"/>
                  </a:cubicBezTo>
                  <a:lnTo>
                    <a:pt x="24015" y="56364"/>
                  </a:lnTo>
                  <a:cubicBezTo>
                    <a:pt x="24362" y="56427"/>
                    <a:pt x="24701" y="56455"/>
                    <a:pt x="25035" y="56455"/>
                  </a:cubicBezTo>
                  <a:cubicBezTo>
                    <a:pt x="26280" y="56455"/>
                    <a:pt x="27445" y="56070"/>
                    <a:pt x="28622" y="55704"/>
                  </a:cubicBezTo>
                  <a:cubicBezTo>
                    <a:pt x="30528" y="55117"/>
                    <a:pt x="32452" y="54584"/>
                    <a:pt x="34375" y="54047"/>
                  </a:cubicBezTo>
                  <a:cubicBezTo>
                    <a:pt x="37193" y="53259"/>
                    <a:pt x="38105" y="52838"/>
                    <a:pt x="40483" y="51146"/>
                  </a:cubicBezTo>
                  <a:close/>
                  <a:moveTo>
                    <a:pt x="20436" y="54629"/>
                  </a:moveTo>
                  <a:cubicBezTo>
                    <a:pt x="20553" y="54629"/>
                    <a:pt x="20685" y="54657"/>
                    <a:pt x="20832" y="54716"/>
                  </a:cubicBezTo>
                  <a:cubicBezTo>
                    <a:pt x="21158" y="54848"/>
                    <a:pt x="21497" y="55096"/>
                    <a:pt x="21692" y="55381"/>
                  </a:cubicBezTo>
                  <a:cubicBezTo>
                    <a:pt x="22276" y="56232"/>
                    <a:pt x="22793" y="57132"/>
                    <a:pt x="23332" y="58018"/>
                  </a:cubicBezTo>
                  <a:cubicBezTo>
                    <a:pt x="23374" y="58090"/>
                    <a:pt x="23382" y="58217"/>
                    <a:pt x="23357" y="58299"/>
                  </a:cubicBezTo>
                  <a:cubicBezTo>
                    <a:pt x="23048" y="59231"/>
                    <a:pt x="22726" y="60160"/>
                    <a:pt x="22395" y="61136"/>
                  </a:cubicBezTo>
                  <a:cubicBezTo>
                    <a:pt x="21991" y="61032"/>
                    <a:pt x="21606" y="60984"/>
                    <a:pt x="21238" y="60984"/>
                  </a:cubicBezTo>
                  <a:cubicBezTo>
                    <a:pt x="19639" y="60984"/>
                    <a:pt x="18355" y="61889"/>
                    <a:pt x="17153" y="63036"/>
                  </a:cubicBezTo>
                  <a:cubicBezTo>
                    <a:pt x="16069" y="62333"/>
                    <a:pt x="15009" y="61630"/>
                    <a:pt x="13937" y="60949"/>
                  </a:cubicBezTo>
                  <a:cubicBezTo>
                    <a:pt x="13467" y="60650"/>
                    <a:pt x="12962" y="60399"/>
                    <a:pt x="12487" y="60109"/>
                  </a:cubicBezTo>
                  <a:cubicBezTo>
                    <a:pt x="12357" y="60028"/>
                    <a:pt x="12170" y="59896"/>
                    <a:pt x="12162" y="59777"/>
                  </a:cubicBezTo>
                  <a:cubicBezTo>
                    <a:pt x="12111" y="58920"/>
                    <a:pt x="12175" y="58080"/>
                    <a:pt x="12666" y="57322"/>
                  </a:cubicBezTo>
                  <a:cubicBezTo>
                    <a:pt x="12825" y="57077"/>
                    <a:pt x="13019" y="56936"/>
                    <a:pt x="13234" y="56936"/>
                  </a:cubicBezTo>
                  <a:cubicBezTo>
                    <a:pt x="13339" y="56936"/>
                    <a:pt x="13450" y="56970"/>
                    <a:pt x="13564" y="57042"/>
                  </a:cubicBezTo>
                  <a:cubicBezTo>
                    <a:pt x="14005" y="57310"/>
                    <a:pt x="14438" y="57625"/>
                    <a:pt x="14789" y="58000"/>
                  </a:cubicBezTo>
                  <a:cubicBezTo>
                    <a:pt x="15132" y="58367"/>
                    <a:pt x="15348" y="58848"/>
                    <a:pt x="15657" y="59252"/>
                  </a:cubicBezTo>
                  <a:cubicBezTo>
                    <a:pt x="15789" y="59427"/>
                    <a:pt x="16018" y="59529"/>
                    <a:pt x="16200" y="59665"/>
                  </a:cubicBezTo>
                  <a:cubicBezTo>
                    <a:pt x="16285" y="59432"/>
                    <a:pt x="16428" y="59206"/>
                    <a:pt x="16446" y="58967"/>
                  </a:cubicBezTo>
                  <a:cubicBezTo>
                    <a:pt x="16496" y="58175"/>
                    <a:pt x="16412" y="57361"/>
                    <a:pt x="16551" y="56590"/>
                  </a:cubicBezTo>
                  <a:cubicBezTo>
                    <a:pt x="16656" y="56002"/>
                    <a:pt x="16915" y="55704"/>
                    <a:pt x="17258" y="55704"/>
                  </a:cubicBezTo>
                  <a:cubicBezTo>
                    <a:pt x="17500" y="55704"/>
                    <a:pt x="17785" y="55853"/>
                    <a:pt x="18086" y="56155"/>
                  </a:cubicBezTo>
                  <a:cubicBezTo>
                    <a:pt x="18416" y="56488"/>
                    <a:pt x="18628" y="56931"/>
                    <a:pt x="18920" y="57302"/>
                  </a:cubicBezTo>
                  <a:cubicBezTo>
                    <a:pt x="19035" y="57446"/>
                    <a:pt x="19209" y="57596"/>
                    <a:pt x="19378" y="57621"/>
                  </a:cubicBezTo>
                  <a:cubicBezTo>
                    <a:pt x="19380" y="57621"/>
                    <a:pt x="19383" y="57622"/>
                    <a:pt x="19385" y="57622"/>
                  </a:cubicBezTo>
                  <a:cubicBezTo>
                    <a:pt x="19470" y="57622"/>
                    <a:pt x="19577" y="57358"/>
                    <a:pt x="19700" y="57254"/>
                  </a:cubicBezTo>
                  <a:cubicBezTo>
                    <a:pt x="20310" y="56735"/>
                    <a:pt x="19959" y="56113"/>
                    <a:pt x="19887" y="55525"/>
                  </a:cubicBezTo>
                  <a:cubicBezTo>
                    <a:pt x="19817" y="54969"/>
                    <a:pt x="20030" y="54629"/>
                    <a:pt x="20436" y="54629"/>
                  </a:cubicBezTo>
                  <a:close/>
                  <a:moveTo>
                    <a:pt x="19114" y="62358"/>
                  </a:moveTo>
                  <a:lnTo>
                    <a:pt x="19114" y="64614"/>
                  </a:lnTo>
                  <a:lnTo>
                    <a:pt x="19114" y="64614"/>
                  </a:lnTo>
                  <a:cubicBezTo>
                    <a:pt x="18598" y="64185"/>
                    <a:pt x="18178" y="63835"/>
                    <a:pt x="17670" y="63405"/>
                  </a:cubicBezTo>
                  <a:cubicBezTo>
                    <a:pt x="18174" y="63043"/>
                    <a:pt x="18614" y="62724"/>
                    <a:pt x="19114" y="62358"/>
                  </a:cubicBezTo>
                  <a:close/>
                  <a:moveTo>
                    <a:pt x="21713" y="61774"/>
                  </a:moveTo>
                  <a:cubicBezTo>
                    <a:pt x="21849" y="61801"/>
                    <a:pt x="22017" y="61835"/>
                    <a:pt x="22221" y="61877"/>
                  </a:cubicBezTo>
                  <a:lnTo>
                    <a:pt x="22221" y="61877"/>
                  </a:lnTo>
                  <a:cubicBezTo>
                    <a:pt x="22010" y="62823"/>
                    <a:pt x="21806" y="63720"/>
                    <a:pt x="21599" y="64616"/>
                  </a:cubicBezTo>
                  <a:cubicBezTo>
                    <a:pt x="21569" y="64612"/>
                    <a:pt x="21539" y="64603"/>
                    <a:pt x="21505" y="64594"/>
                  </a:cubicBezTo>
                  <a:cubicBezTo>
                    <a:pt x="21573" y="63674"/>
                    <a:pt x="21641" y="62751"/>
                    <a:pt x="21713" y="61774"/>
                  </a:cubicBezTo>
                  <a:close/>
                  <a:moveTo>
                    <a:pt x="21022" y="61686"/>
                  </a:moveTo>
                  <a:cubicBezTo>
                    <a:pt x="20908" y="63099"/>
                    <a:pt x="20802" y="64403"/>
                    <a:pt x="20696" y="65681"/>
                  </a:cubicBezTo>
                  <a:lnTo>
                    <a:pt x="20696" y="65680"/>
                  </a:lnTo>
                  <a:cubicBezTo>
                    <a:pt x="20132" y="65425"/>
                    <a:pt x="19645" y="65105"/>
                    <a:pt x="19793" y="64220"/>
                  </a:cubicBezTo>
                  <a:cubicBezTo>
                    <a:pt x="19907" y="63556"/>
                    <a:pt x="19768" y="62848"/>
                    <a:pt x="19738" y="62014"/>
                  </a:cubicBezTo>
                  <a:cubicBezTo>
                    <a:pt x="20052" y="61937"/>
                    <a:pt x="20480" y="61826"/>
                    <a:pt x="21022" y="61686"/>
                  </a:cubicBezTo>
                  <a:close/>
                  <a:moveTo>
                    <a:pt x="43578" y="56875"/>
                  </a:moveTo>
                  <a:cubicBezTo>
                    <a:pt x="44196" y="57293"/>
                    <a:pt x="44883" y="57634"/>
                    <a:pt x="45417" y="58136"/>
                  </a:cubicBezTo>
                  <a:cubicBezTo>
                    <a:pt x="47040" y="59656"/>
                    <a:pt x="48976" y="60662"/>
                    <a:pt x="50909" y="61689"/>
                  </a:cubicBezTo>
                  <a:cubicBezTo>
                    <a:pt x="51884" y="62209"/>
                    <a:pt x="52820" y="62788"/>
                    <a:pt x="53795" y="63308"/>
                  </a:cubicBezTo>
                  <a:cubicBezTo>
                    <a:pt x="55655" y="64296"/>
                    <a:pt x="57701" y="64726"/>
                    <a:pt x="59718" y="65237"/>
                  </a:cubicBezTo>
                  <a:cubicBezTo>
                    <a:pt x="60227" y="65365"/>
                    <a:pt x="60735" y="65488"/>
                    <a:pt x="61385" y="65646"/>
                  </a:cubicBezTo>
                  <a:cubicBezTo>
                    <a:pt x="61198" y="66933"/>
                    <a:pt x="61003" y="68253"/>
                    <a:pt x="60809" y="69586"/>
                  </a:cubicBezTo>
                  <a:cubicBezTo>
                    <a:pt x="59439" y="69635"/>
                    <a:pt x="58100" y="69786"/>
                    <a:pt x="56788" y="69786"/>
                  </a:cubicBezTo>
                  <a:cubicBezTo>
                    <a:pt x="56366" y="69786"/>
                    <a:pt x="55947" y="69770"/>
                    <a:pt x="55531" y="69731"/>
                  </a:cubicBezTo>
                  <a:cubicBezTo>
                    <a:pt x="52299" y="69433"/>
                    <a:pt x="49086" y="68914"/>
                    <a:pt x="45870" y="68462"/>
                  </a:cubicBezTo>
                  <a:cubicBezTo>
                    <a:pt x="43934" y="68189"/>
                    <a:pt x="42031" y="67754"/>
                    <a:pt x="40289" y="66831"/>
                  </a:cubicBezTo>
                  <a:cubicBezTo>
                    <a:pt x="39578" y="66451"/>
                    <a:pt x="38929" y="65949"/>
                    <a:pt x="38268" y="65479"/>
                  </a:cubicBezTo>
                  <a:cubicBezTo>
                    <a:pt x="37963" y="65267"/>
                    <a:pt x="37709" y="64981"/>
                    <a:pt x="37408" y="64764"/>
                  </a:cubicBezTo>
                  <a:cubicBezTo>
                    <a:pt x="36289" y="63964"/>
                    <a:pt x="35344" y="63009"/>
                    <a:pt x="34654" y="61808"/>
                  </a:cubicBezTo>
                  <a:cubicBezTo>
                    <a:pt x="34484" y="61519"/>
                    <a:pt x="34222" y="61289"/>
                    <a:pt x="34043" y="61080"/>
                  </a:cubicBezTo>
                  <a:cubicBezTo>
                    <a:pt x="36281" y="60274"/>
                    <a:pt x="38561" y="59507"/>
                    <a:pt x="40794" y="58625"/>
                  </a:cubicBezTo>
                  <a:cubicBezTo>
                    <a:pt x="41629" y="58293"/>
                    <a:pt x="42358" y="57696"/>
                    <a:pt x="43134" y="57216"/>
                  </a:cubicBezTo>
                  <a:cubicBezTo>
                    <a:pt x="43277" y="57126"/>
                    <a:pt x="43400" y="57011"/>
                    <a:pt x="43578" y="56875"/>
                  </a:cubicBezTo>
                  <a:close/>
                  <a:moveTo>
                    <a:pt x="62130" y="65587"/>
                  </a:moveTo>
                  <a:cubicBezTo>
                    <a:pt x="62194" y="65603"/>
                    <a:pt x="62274" y="65629"/>
                    <a:pt x="62355" y="65651"/>
                  </a:cubicBezTo>
                  <a:cubicBezTo>
                    <a:pt x="63749" y="66051"/>
                    <a:pt x="63754" y="66051"/>
                    <a:pt x="63575" y="67482"/>
                  </a:cubicBezTo>
                  <a:cubicBezTo>
                    <a:pt x="63535" y="67801"/>
                    <a:pt x="63476" y="68119"/>
                    <a:pt x="63397" y="68432"/>
                  </a:cubicBezTo>
                  <a:cubicBezTo>
                    <a:pt x="62941" y="70279"/>
                    <a:pt x="62482" y="72125"/>
                    <a:pt x="62021" y="73970"/>
                  </a:cubicBezTo>
                  <a:cubicBezTo>
                    <a:pt x="61999" y="74050"/>
                    <a:pt x="61961" y="74122"/>
                    <a:pt x="61902" y="74280"/>
                  </a:cubicBezTo>
                  <a:cubicBezTo>
                    <a:pt x="61343" y="71299"/>
                    <a:pt x="61846" y="68457"/>
                    <a:pt x="62130" y="65587"/>
                  </a:cubicBezTo>
                  <a:close/>
                  <a:moveTo>
                    <a:pt x="42312" y="53949"/>
                  </a:moveTo>
                  <a:cubicBezTo>
                    <a:pt x="42638" y="54588"/>
                    <a:pt x="42981" y="55226"/>
                    <a:pt x="43277" y="55882"/>
                  </a:cubicBezTo>
                  <a:cubicBezTo>
                    <a:pt x="43324" y="55985"/>
                    <a:pt x="43202" y="56228"/>
                    <a:pt x="43087" y="56321"/>
                  </a:cubicBezTo>
                  <a:cubicBezTo>
                    <a:pt x="42078" y="57135"/>
                    <a:pt x="41032" y="57872"/>
                    <a:pt x="39773" y="58263"/>
                  </a:cubicBezTo>
                  <a:cubicBezTo>
                    <a:pt x="37710" y="58911"/>
                    <a:pt x="35688" y="59758"/>
                    <a:pt x="33587" y="60236"/>
                  </a:cubicBezTo>
                  <a:cubicBezTo>
                    <a:pt x="30713" y="60893"/>
                    <a:pt x="27773" y="61194"/>
                    <a:pt x="24819" y="61262"/>
                  </a:cubicBezTo>
                  <a:cubicBezTo>
                    <a:pt x="24616" y="61271"/>
                    <a:pt x="24412" y="61283"/>
                    <a:pt x="24209" y="61292"/>
                  </a:cubicBezTo>
                  <a:cubicBezTo>
                    <a:pt x="23925" y="61309"/>
                    <a:pt x="23811" y="61454"/>
                    <a:pt x="23785" y="61650"/>
                  </a:cubicBezTo>
                  <a:cubicBezTo>
                    <a:pt x="23779" y="61692"/>
                    <a:pt x="23778" y="61735"/>
                    <a:pt x="23780" y="61778"/>
                  </a:cubicBezTo>
                  <a:cubicBezTo>
                    <a:pt x="24473" y="61892"/>
                    <a:pt x="25160" y="61938"/>
                    <a:pt x="25843" y="61938"/>
                  </a:cubicBezTo>
                  <a:cubicBezTo>
                    <a:pt x="28025" y="61938"/>
                    <a:pt x="30168" y="61471"/>
                    <a:pt x="32353" y="61292"/>
                  </a:cubicBezTo>
                  <a:lnTo>
                    <a:pt x="32353" y="61292"/>
                  </a:lnTo>
                  <a:cubicBezTo>
                    <a:pt x="32298" y="62114"/>
                    <a:pt x="32192" y="62924"/>
                    <a:pt x="32188" y="63732"/>
                  </a:cubicBezTo>
                  <a:cubicBezTo>
                    <a:pt x="32180" y="67102"/>
                    <a:pt x="32226" y="70475"/>
                    <a:pt x="32200" y="73845"/>
                  </a:cubicBezTo>
                  <a:cubicBezTo>
                    <a:pt x="32175" y="77402"/>
                    <a:pt x="32094" y="80959"/>
                    <a:pt x="32039" y="84520"/>
                  </a:cubicBezTo>
                  <a:cubicBezTo>
                    <a:pt x="32035" y="84928"/>
                    <a:pt x="32027" y="85342"/>
                    <a:pt x="32061" y="85751"/>
                  </a:cubicBezTo>
                  <a:lnTo>
                    <a:pt x="32180" y="85751"/>
                  </a:lnTo>
                  <a:cubicBezTo>
                    <a:pt x="32336" y="85751"/>
                    <a:pt x="32493" y="85888"/>
                    <a:pt x="32650" y="85964"/>
                  </a:cubicBezTo>
                  <a:cubicBezTo>
                    <a:pt x="32599" y="86040"/>
                    <a:pt x="32548" y="86126"/>
                    <a:pt x="32502" y="86210"/>
                  </a:cubicBezTo>
                  <a:cubicBezTo>
                    <a:pt x="32534" y="86203"/>
                    <a:pt x="32564" y="86199"/>
                    <a:pt x="32591" y="86199"/>
                  </a:cubicBezTo>
                  <a:cubicBezTo>
                    <a:pt x="32821" y="86199"/>
                    <a:pt x="32935" y="86443"/>
                    <a:pt x="33087" y="86599"/>
                  </a:cubicBezTo>
                  <a:cubicBezTo>
                    <a:pt x="33251" y="86760"/>
                    <a:pt x="33396" y="86943"/>
                    <a:pt x="33590" y="87165"/>
                  </a:cubicBezTo>
                  <a:cubicBezTo>
                    <a:pt x="32160" y="87589"/>
                    <a:pt x="30733" y="87693"/>
                    <a:pt x="29310" y="87693"/>
                  </a:cubicBezTo>
                  <a:cubicBezTo>
                    <a:pt x="27963" y="87693"/>
                    <a:pt x="26620" y="87600"/>
                    <a:pt x="25283" y="87600"/>
                  </a:cubicBezTo>
                  <a:cubicBezTo>
                    <a:pt x="24860" y="87600"/>
                    <a:pt x="24436" y="87610"/>
                    <a:pt x="24014" y="87634"/>
                  </a:cubicBezTo>
                  <a:cubicBezTo>
                    <a:pt x="23996" y="87548"/>
                    <a:pt x="23980" y="87467"/>
                    <a:pt x="23967" y="87382"/>
                  </a:cubicBezTo>
                  <a:cubicBezTo>
                    <a:pt x="24789" y="87131"/>
                    <a:pt x="25608" y="86871"/>
                    <a:pt x="26438" y="86633"/>
                  </a:cubicBezTo>
                  <a:cubicBezTo>
                    <a:pt x="26601" y="86587"/>
                    <a:pt x="26770" y="86539"/>
                    <a:pt x="26935" y="86539"/>
                  </a:cubicBezTo>
                  <a:cubicBezTo>
                    <a:pt x="27108" y="86539"/>
                    <a:pt x="27276" y="86591"/>
                    <a:pt x="27429" y="86752"/>
                  </a:cubicBezTo>
                  <a:cubicBezTo>
                    <a:pt x="27468" y="86795"/>
                    <a:pt x="27557" y="86811"/>
                    <a:pt x="27620" y="86811"/>
                  </a:cubicBezTo>
                  <a:cubicBezTo>
                    <a:pt x="28785" y="86791"/>
                    <a:pt x="30786" y="86594"/>
                    <a:pt x="31950" y="86560"/>
                  </a:cubicBezTo>
                  <a:cubicBezTo>
                    <a:pt x="32078" y="86556"/>
                    <a:pt x="32239" y="86522"/>
                    <a:pt x="32328" y="86436"/>
                  </a:cubicBezTo>
                  <a:cubicBezTo>
                    <a:pt x="32396" y="86373"/>
                    <a:pt x="32451" y="86292"/>
                    <a:pt x="32502" y="86211"/>
                  </a:cubicBezTo>
                  <a:lnTo>
                    <a:pt x="32502" y="86211"/>
                  </a:lnTo>
                  <a:cubicBezTo>
                    <a:pt x="32452" y="86224"/>
                    <a:pt x="32403" y="86241"/>
                    <a:pt x="32357" y="86266"/>
                  </a:cubicBezTo>
                  <a:cubicBezTo>
                    <a:pt x="32357" y="86267"/>
                    <a:pt x="32356" y="86267"/>
                    <a:pt x="32355" y="86267"/>
                  </a:cubicBezTo>
                  <a:cubicBezTo>
                    <a:pt x="32315" y="86267"/>
                    <a:pt x="32082" y="86028"/>
                    <a:pt x="32070" y="85896"/>
                  </a:cubicBezTo>
                  <a:cubicBezTo>
                    <a:pt x="32066" y="85848"/>
                    <a:pt x="32061" y="85798"/>
                    <a:pt x="32061" y="85751"/>
                  </a:cubicBezTo>
                  <a:cubicBezTo>
                    <a:pt x="31044" y="85755"/>
                    <a:pt x="29310" y="85925"/>
                    <a:pt x="28353" y="85955"/>
                  </a:cubicBezTo>
                  <a:cubicBezTo>
                    <a:pt x="28343" y="85955"/>
                    <a:pt x="28333" y="85955"/>
                    <a:pt x="28324" y="85955"/>
                  </a:cubicBezTo>
                  <a:cubicBezTo>
                    <a:pt x="28003" y="85955"/>
                    <a:pt x="27898" y="85810"/>
                    <a:pt x="27836" y="85500"/>
                  </a:cubicBezTo>
                  <a:cubicBezTo>
                    <a:pt x="27286" y="82782"/>
                    <a:pt x="26751" y="80065"/>
                    <a:pt x="26154" y="77356"/>
                  </a:cubicBezTo>
                  <a:cubicBezTo>
                    <a:pt x="25769" y="75596"/>
                    <a:pt x="25230" y="73871"/>
                    <a:pt x="24857" y="72108"/>
                  </a:cubicBezTo>
                  <a:cubicBezTo>
                    <a:pt x="24480" y="70310"/>
                    <a:pt x="24230" y="68490"/>
                    <a:pt x="23921" y="66680"/>
                  </a:cubicBezTo>
                  <a:cubicBezTo>
                    <a:pt x="23662" y="65190"/>
                    <a:pt x="23395" y="63704"/>
                    <a:pt x="23141" y="62216"/>
                  </a:cubicBezTo>
                  <a:cubicBezTo>
                    <a:pt x="23124" y="62119"/>
                    <a:pt x="23163" y="62012"/>
                    <a:pt x="23192" y="61914"/>
                  </a:cubicBezTo>
                  <a:cubicBezTo>
                    <a:pt x="23213" y="61829"/>
                    <a:pt x="23306" y="61736"/>
                    <a:pt x="23306" y="61667"/>
                  </a:cubicBezTo>
                  <a:cubicBezTo>
                    <a:pt x="23306" y="61659"/>
                    <a:pt x="23302" y="61655"/>
                    <a:pt x="23302" y="61646"/>
                  </a:cubicBezTo>
                  <a:cubicBezTo>
                    <a:pt x="23056" y="60721"/>
                    <a:pt x="23734" y="60015"/>
                    <a:pt x="23807" y="59154"/>
                  </a:cubicBezTo>
                  <a:cubicBezTo>
                    <a:pt x="24323" y="59280"/>
                    <a:pt x="24828" y="59329"/>
                    <a:pt x="25324" y="59329"/>
                  </a:cubicBezTo>
                  <a:cubicBezTo>
                    <a:pt x="26175" y="59329"/>
                    <a:pt x="27004" y="59184"/>
                    <a:pt x="27836" y="59031"/>
                  </a:cubicBezTo>
                  <a:cubicBezTo>
                    <a:pt x="30565" y="58519"/>
                    <a:pt x="33324" y="58093"/>
                    <a:pt x="35921" y="57076"/>
                  </a:cubicBezTo>
                  <a:cubicBezTo>
                    <a:pt x="37349" y="56517"/>
                    <a:pt x="38697" y="55755"/>
                    <a:pt x="40082" y="55077"/>
                  </a:cubicBezTo>
                  <a:cubicBezTo>
                    <a:pt x="40812" y="54720"/>
                    <a:pt x="41532" y="54341"/>
                    <a:pt x="42312" y="53949"/>
                  </a:cubicBezTo>
                  <a:close/>
                  <a:moveTo>
                    <a:pt x="38365" y="0"/>
                  </a:moveTo>
                  <a:cubicBezTo>
                    <a:pt x="37841" y="0"/>
                    <a:pt x="37309" y="70"/>
                    <a:pt x="36777" y="209"/>
                  </a:cubicBezTo>
                  <a:cubicBezTo>
                    <a:pt x="35048" y="665"/>
                    <a:pt x="33578" y="1500"/>
                    <a:pt x="32878" y="3332"/>
                  </a:cubicBezTo>
                  <a:cubicBezTo>
                    <a:pt x="32717" y="3212"/>
                    <a:pt x="32590" y="3110"/>
                    <a:pt x="32455" y="3016"/>
                  </a:cubicBezTo>
                  <a:cubicBezTo>
                    <a:pt x="32302" y="2905"/>
                    <a:pt x="32146" y="2807"/>
                    <a:pt x="31993" y="2697"/>
                  </a:cubicBezTo>
                  <a:cubicBezTo>
                    <a:pt x="29777" y="1116"/>
                    <a:pt x="27230" y="725"/>
                    <a:pt x="24607" y="686"/>
                  </a:cubicBezTo>
                  <a:cubicBezTo>
                    <a:pt x="24320" y="683"/>
                    <a:pt x="24033" y="678"/>
                    <a:pt x="23747" y="678"/>
                  </a:cubicBezTo>
                  <a:cubicBezTo>
                    <a:pt x="22820" y="678"/>
                    <a:pt x="21898" y="732"/>
                    <a:pt x="20976" y="1086"/>
                  </a:cubicBezTo>
                  <a:cubicBezTo>
                    <a:pt x="20608" y="1227"/>
                    <a:pt x="20198" y="1258"/>
                    <a:pt x="19776" y="1258"/>
                  </a:cubicBezTo>
                  <a:cubicBezTo>
                    <a:pt x="19447" y="1258"/>
                    <a:pt x="19110" y="1239"/>
                    <a:pt x="18781" y="1239"/>
                  </a:cubicBezTo>
                  <a:cubicBezTo>
                    <a:pt x="18690" y="1239"/>
                    <a:pt x="18599" y="1241"/>
                    <a:pt x="18509" y="1244"/>
                  </a:cubicBezTo>
                  <a:cubicBezTo>
                    <a:pt x="17497" y="1283"/>
                    <a:pt x="16475" y="1249"/>
                    <a:pt x="15475" y="1380"/>
                  </a:cubicBezTo>
                  <a:cubicBezTo>
                    <a:pt x="14436" y="1516"/>
                    <a:pt x="13386" y="1772"/>
                    <a:pt x="12665" y="2649"/>
                  </a:cubicBezTo>
                  <a:cubicBezTo>
                    <a:pt x="11225" y="4388"/>
                    <a:pt x="11869" y="7152"/>
                    <a:pt x="13975" y="8192"/>
                  </a:cubicBezTo>
                  <a:cubicBezTo>
                    <a:pt x="14543" y="8474"/>
                    <a:pt x="15178" y="8610"/>
                    <a:pt x="15805" y="8822"/>
                  </a:cubicBezTo>
                  <a:cubicBezTo>
                    <a:pt x="15798" y="8883"/>
                    <a:pt x="15789" y="8985"/>
                    <a:pt x="15768" y="9083"/>
                  </a:cubicBezTo>
                  <a:cubicBezTo>
                    <a:pt x="15209" y="11447"/>
                    <a:pt x="15216" y="13837"/>
                    <a:pt x="15810" y="16167"/>
                  </a:cubicBezTo>
                  <a:cubicBezTo>
                    <a:pt x="16475" y="18765"/>
                    <a:pt x="17997" y="20651"/>
                    <a:pt x="20810" y="21117"/>
                  </a:cubicBezTo>
                  <a:cubicBezTo>
                    <a:pt x="21585" y="21248"/>
                    <a:pt x="22378" y="21291"/>
                    <a:pt x="23191" y="21381"/>
                  </a:cubicBezTo>
                  <a:cubicBezTo>
                    <a:pt x="23191" y="22044"/>
                    <a:pt x="23209" y="22722"/>
                    <a:pt x="23179" y="23399"/>
                  </a:cubicBezTo>
                  <a:cubicBezTo>
                    <a:pt x="23175" y="23523"/>
                    <a:pt x="22993" y="23706"/>
                    <a:pt x="22865" y="23740"/>
                  </a:cubicBezTo>
                  <a:cubicBezTo>
                    <a:pt x="22340" y="23872"/>
                    <a:pt x="21806" y="23966"/>
                    <a:pt x="21272" y="24059"/>
                  </a:cubicBezTo>
                  <a:cubicBezTo>
                    <a:pt x="19492" y="24383"/>
                    <a:pt x="17840" y="24984"/>
                    <a:pt x="16441" y="26185"/>
                  </a:cubicBezTo>
                  <a:cubicBezTo>
                    <a:pt x="16233" y="26368"/>
                    <a:pt x="15984" y="26504"/>
                    <a:pt x="15750" y="26666"/>
                  </a:cubicBezTo>
                  <a:cubicBezTo>
                    <a:pt x="15395" y="25099"/>
                    <a:pt x="15055" y="23591"/>
                    <a:pt x="14713" y="22083"/>
                  </a:cubicBezTo>
                  <a:cubicBezTo>
                    <a:pt x="14000" y="18960"/>
                    <a:pt x="12928" y="15923"/>
                    <a:pt x="12635" y="12703"/>
                  </a:cubicBezTo>
                  <a:cubicBezTo>
                    <a:pt x="12572" y="12004"/>
                    <a:pt x="12263" y="11327"/>
                    <a:pt x="12026" y="10654"/>
                  </a:cubicBezTo>
                  <a:cubicBezTo>
                    <a:pt x="11953" y="10441"/>
                    <a:pt x="11796" y="10181"/>
                    <a:pt x="11610" y="10104"/>
                  </a:cubicBezTo>
                  <a:cubicBezTo>
                    <a:pt x="11055" y="9874"/>
                    <a:pt x="10466" y="9713"/>
                    <a:pt x="9886" y="9542"/>
                  </a:cubicBezTo>
                  <a:cubicBezTo>
                    <a:pt x="9049" y="9295"/>
                    <a:pt x="8225" y="9176"/>
                    <a:pt x="7415" y="9176"/>
                  </a:cubicBezTo>
                  <a:cubicBezTo>
                    <a:pt x="5947" y="9176"/>
                    <a:pt x="4522" y="9566"/>
                    <a:pt x="3144" y="10296"/>
                  </a:cubicBezTo>
                  <a:cubicBezTo>
                    <a:pt x="2643" y="10561"/>
                    <a:pt x="2190" y="10939"/>
                    <a:pt x="1770" y="11323"/>
                  </a:cubicBezTo>
                  <a:cubicBezTo>
                    <a:pt x="1334" y="11723"/>
                    <a:pt x="1038" y="12324"/>
                    <a:pt x="546" y="12601"/>
                  </a:cubicBezTo>
                  <a:cubicBezTo>
                    <a:pt x="63" y="12877"/>
                    <a:pt x="119" y="13261"/>
                    <a:pt x="30" y="13632"/>
                  </a:cubicBezTo>
                  <a:cubicBezTo>
                    <a:pt x="0" y="13747"/>
                    <a:pt x="89" y="13905"/>
                    <a:pt x="153" y="14028"/>
                  </a:cubicBezTo>
                  <a:cubicBezTo>
                    <a:pt x="241" y="14193"/>
                    <a:pt x="398" y="14335"/>
                    <a:pt x="445" y="14509"/>
                  </a:cubicBezTo>
                  <a:cubicBezTo>
                    <a:pt x="1208" y="17304"/>
                    <a:pt x="1856" y="20128"/>
                    <a:pt x="2725" y="22883"/>
                  </a:cubicBezTo>
                  <a:cubicBezTo>
                    <a:pt x="4386" y="28166"/>
                    <a:pt x="5636" y="33550"/>
                    <a:pt x="6713" y="38947"/>
                  </a:cubicBezTo>
                  <a:cubicBezTo>
                    <a:pt x="6501" y="39228"/>
                    <a:pt x="6145" y="39505"/>
                    <a:pt x="6064" y="39846"/>
                  </a:cubicBezTo>
                  <a:cubicBezTo>
                    <a:pt x="5869" y="40648"/>
                    <a:pt x="5658" y="41495"/>
                    <a:pt x="5721" y="42300"/>
                  </a:cubicBezTo>
                  <a:cubicBezTo>
                    <a:pt x="5869" y="44076"/>
                    <a:pt x="6755" y="45474"/>
                    <a:pt x="8264" y="46457"/>
                  </a:cubicBezTo>
                  <a:cubicBezTo>
                    <a:pt x="8426" y="46559"/>
                    <a:pt x="8578" y="46768"/>
                    <a:pt x="8620" y="46951"/>
                  </a:cubicBezTo>
                  <a:cubicBezTo>
                    <a:pt x="9120" y="49247"/>
                    <a:pt x="9586" y="51548"/>
                    <a:pt x="10095" y="53843"/>
                  </a:cubicBezTo>
                  <a:cubicBezTo>
                    <a:pt x="10561" y="55951"/>
                    <a:pt x="11062" y="58052"/>
                    <a:pt x="11557" y="60152"/>
                  </a:cubicBezTo>
                  <a:cubicBezTo>
                    <a:pt x="11595" y="60313"/>
                    <a:pt x="11710" y="60510"/>
                    <a:pt x="11849" y="60587"/>
                  </a:cubicBezTo>
                  <a:cubicBezTo>
                    <a:pt x="14002" y="61779"/>
                    <a:pt x="16032" y="63155"/>
                    <a:pt x="17968" y="64675"/>
                  </a:cubicBezTo>
                  <a:cubicBezTo>
                    <a:pt x="18900" y="65408"/>
                    <a:pt x="19880" y="66089"/>
                    <a:pt x="20858" y="66758"/>
                  </a:cubicBezTo>
                  <a:cubicBezTo>
                    <a:pt x="21003" y="66860"/>
                    <a:pt x="21214" y="66881"/>
                    <a:pt x="21413" y="66881"/>
                  </a:cubicBezTo>
                  <a:cubicBezTo>
                    <a:pt x="21465" y="66881"/>
                    <a:pt x="21517" y="66880"/>
                    <a:pt x="21566" y="66878"/>
                  </a:cubicBezTo>
                  <a:cubicBezTo>
                    <a:pt x="21609" y="66878"/>
                    <a:pt x="21638" y="66541"/>
                    <a:pt x="21672" y="66358"/>
                  </a:cubicBezTo>
                  <a:cubicBezTo>
                    <a:pt x="21685" y="66309"/>
                    <a:pt x="21701" y="66260"/>
                    <a:pt x="21718" y="66213"/>
                  </a:cubicBezTo>
                  <a:cubicBezTo>
                    <a:pt x="22048" y="65306"/>
                    <a:pt x="22380" y="64395"/>
                    <a:pt x="22705" y="63491"/>
                  </a:cubicBezTo>
                  <a:cubicBezTo>
                    <a:pt x="22735" y="63636"/>
                    <a:pt x="22782" y="63816"/>
                    <a:pt x="22807" y="63994"/>
                  </a:cubicBezTo>
                  <a:cubicBezTo>
                    <a:pt x="23133" y="66405"/>
                    <a:pt x="23341" y="68837"/>
                    <a:pt x="23812" y="71218"/>
                  </a:cubicBezTo>
                  <a:cubicBezTo>
                    <a:pt x="24629" y="75376"/>
                    <a:pt x="25609" y="79499"/>
                    <a:pt x="26519" y="83631"/>
                  </a:cubicBezTo>
                  <a:cubicBezTo>
                    <a:pt x="26676" y="84338"/>
                    <a:pt x="26833" y="85046"/>
                    <a:pt x="26994" y="85774"/>
                  </a:cubicBezTo>
                  <a:cubicBezTo>
                    <a:pt x="26782" y="85821"/>
                    <a:pt x="26639" y="85863"/>
                    <a:pt x="26489" y="85885"/>
                  </a:cubicBezTo>
                  <a:cubicBezTo>
                    <a:pt x="25070" y="86072"/>
                    <a:pt x="23799" y="86690"/>
                    <a:pt x="22523" y="87278"/>
                  </a:cubicBezTo>
                  <a:cubicBezTo>
                    <a:pt x="22366" y="87350"/>
                    <a:pt x="22210" y="87606"/>
                    <a:pt x="22210" y="87780"/>
                  </a:cubicBezTo>
                  <a:cubicBezTo>
                    <a:pt x="22210" y="87904"/>
                    <a:pt x="22442" y="88074"/>
                    <a:pt x="22608" y="88151"/>
                  </a:cubicBezTo>
                  <a:cubicBezTo>
                    <a:pt x="22785" y="88231"/>
                    <a:pt x="23006" y="88248"/>
                    <a:pt x="23205" y="88257"/>
                  </a:cubicBezTo>
                  <a:cubicBezTo>
                    <a:pt x="24777" y="88303"/>
                    <a:pt x="26358" y="88295"/>
                    <a:pt x="27925" y="88402"/>
                  </a:cubicBezTo>
                  <a:cubicBezTo>
                    <a:pt x="28421" y="88436"/>
                    <a:pt x="28916" y="88454"/>
                    <a:pt x="29408" y="88454"/>
                  </a:cubicBezTo>
                  <a:cubicBezTo>
                    <a:pt x="30862" y="88454"/>
                    <a:pt x="32299" y="88299"/>
                    <a:pt x="33727" y="87959"/>
                  </a:cubicBezTo>
                  <a:cubicBezTo>
                    <a:pt x="34409" y="87796"/>
                    <a:pt x="34655" y="87349"/>
                    <a:pt x="34239" y="86774"/>
                  </a:cubicBezTo>
                  <a:cubicBezTo>
                    <a:pt x="33950" y="86378"/>
                    <a:pt x="33596" y="86033"/>
                    <a:pt x="33193" y="85752"/>
                  </a:cubicBezTo>
                  <a:cubicBezTo>
                    <a:pt x="32866" y="85526"/>
                    <a:pt x="32773" y="85305"/>
                    <a:pt x="32803" y="84922"/>
                  </a:cubicBezTo>
                  <a:cubicBezTo>
                    <a:pt x="32900" y="83477"/>
                    <a:pt x="32993" y="82033"/>
                    <a:pt x="33027" y="80589"/>
                  </a:cubicBezTo>
                  <a:cubicBezTo>
                    <a:pt x="33082" y="78323"/>
                    <a:pt x="33103" y="76057"/>
                    <a:pt x="33103" y="73790"/>
                  </a:cubicBezTo>
                  <a:cubicBezTo>
                    <a:pt x="33103" y="71341"/>
                    <a:pt x="33048" y="68887"/>
                    <a:pt x="33053" y="66438"/>
                  </a:cubicBezTo>
                  <a:cubicBezTo>
                    <a:pt x="33057" y="64756"/>
                    <a:pt x="33124" y="63077"/>
                    <a:pt x="33162" y="61399"/>
                  </a:cubicBezTo>
                  <a:cubicBezTo>
                    <a:pt x="33210" y="61377"/>
                    <a:pt x="33260" y="61357"/>
                    <a:pt x="33307" y="61336"/>
                  </a:cubicBezTo>
                  <a:cubicBezTo>
                    <a:pt x="33553" y="61625"/>
                    <a:pt x="33840" y="61885"/>
                    <a:pt x="34027" y="62209"/>
                  </a:cubicBezTo>
                  <a:cubicBezTo>
                    <a:pt x="34713" y="63405"/>
                    <a:pt x="35573" y="64441"/>
                    <a:pt x="36709" y="65233"/>
                  </a:cubicBezTo>
                  <a:cubicBezTo>
                    <a:pt x="36933" y="65387"/>
                    <a:pt x="37142" y="65563"/>
                    <a:pt x="37332" y="65757"/>
                  </a:cubicBezTo>
                  <a:cubicBezTo>
                    <a:pt x="38913" y="67333"/>
                    <a:pt x="40866" y="68219"/>
                    <a:pt x="42981" y="68730"/>
                  </a:cubicBezTo>
                  <a:cubicBezTo>
                    <a:pt x="46523" y="69590"/>
                    <a:pt x="50130" y="70097"/>
                    <a:pt x="53749" y="70497"/>
                  </a:cubicBezTo>
                  <a:cubicBezTo>
                    <a:pt x="54632" y="70595"/>
                    <a:pt x="55510" y="70643"/>
                    <a:pt x="56386" y="70643"/>
                  </a:cubicBezTo>
                  <a:cubicBezTo>
                    <a:pt x="57891" y="70643"/>
                    <a:pt x="59388" y="70499"/>
                    <a:pt x="60893" y="70208"/>
                  </a:cubicBezTo>
                  <a:lnTo>
                    <a:pt x="60893" y="70208"/>
                  </a:lnTo>
                  <a:cubicBezTo>
                    <a:pt x="60893" y="70345"/>
                    <a:pt x="60884" y="70477"/>
                    <a:pt x="60893" y="70608"/>
                  </a:cubicBezTo>
                  <a:cubicBezTo>
                    <a:pt x="60995" y="72189"/>
                    <a:pt x="61084" y="73765"/>
                    <a:pt x="61219" y="75337"/>
                  </a:cubicBezTo>
                  <a:cubicBezTo>
                    <a:pt x="61240" y="75554"/>
                    <a:pt x="61491" y="75904"/>
                    <a:pt x="61651" y="75912"/>
                  </a:cubicBezTo>
                  <a:cubicBezTo>
                    <a:pt x="61657" y="75913"/>
                    <a:pt x="61664" y="75913"/>
                    <a:pt x="61670" y="75913"/>
                  </a:cubicBezTo>
                  <a:cubicBezTo>
                    <a:pt x="61892" y="75913"/>
                    <a:pt x="62169" y="75715"/>
                    <a:pt x="62330" y="75524"/>
                  </a:cubicBezTo>
                  <a:cubicBezTo>
                    <a:pt x="62499" y="75328"/>
                    <a:pt x="62580" y="75044"/>
                    <a:pt x="62647" y="74783"/>
                  </a:cubicBezTo>
                  <a:cubicBezTo>
                    <a:pt x="62893" y="73864"/>
                    <a:pt x="63131" y="72939"/>
                    <a:pt x="63347" y="72010"/>
                  </a:cubicBezTo>
                  <a:cubicBezTo>
                    <a:pt x="63736" y="70357"/>
                    <a:pt x="64147" y="68704"/>
                    <a:pt x="64474" y="67039"/>
                  </a:cubicBezTo>
                  <a:cubicBezTo>
                    <a:pt x="64736" y="65693"/>
                    <a:pt x="64580" y="65289"/>
                    <a:pt x="62860" y="64961"/>
                  </a:cubicBezTo>
                  <a:cubicBezTo>
                    <a:pt x="62783" y="64947"/>
                    <a:pt x="62704" y="64942"/>
                    <a:pt x="62624" y="64942"/>
                  </a:cubicBezTo>
                  <a:cubicBezTo>
                    <a:pt x="62483" y="64942"/>
                    <a:pt x="62339" y="64956"/>
                    <a:pt x="62197" y="64956"/>
                  </a:cubicBezTo>
                  <a:cubicBezTo>
                    <a:pt x="62138" y="64956"/>
                    <a:pt x="62075" y="64961"/>
                    <a:pt x="62013" y="64961"/>
                  </a:cubicBezTo>
                  <a:cubicBezTo>
                    <a:pt x="61961" y="64961"/>
                    <a:pt x="61909" y="64958"/>
                    <a:pt x="61858" y="64944"/>
                  </a:cubicBezTo>
                  <a:cubicBezTo>
                    <a:pt x="61126" y="64748"/>
                    <a:pt x="60396" y="64518"/>
                    <a:pt x="59659" y="64339"/>
                  </a:cubicBezTo>
                  <a:cubicBezTo>
                    <a:pt x="57363" y="63794"/>
                    <a:pt x="55109" y="63167"/>
                    <a:pt x="53053" y="61928"/>
                  </a:cubicBezTo>
                  <a:cubicBezTo>
                    <a:pt x="51239" y="60838"/>
                    <a:pt x="49333" y="59896"/>
                    <a:pt x="47532" y="58784"/>
                  </a:cubicBezTo>
                  <a:cubicBezTo>
                    <a:pt x="46357" y="58061"/>
                    <a:pt x="45299" y="57148"/>
                    <a:pt x="44150" y="56293"/>
                  </a:cubicBezTo>
                  <a:cubicBezTo>
                    <a:pt x="44091" y="56109"/>
                    <a:pt x="44053" y="55802"/>
                    <a:pt x="43908" y="55551"/>
                  </a:cubicBezTo>
                  <a:cubicBezTo>
                    <a:pt x="42959" y="53923"/>
                    <a:pt x="41972" y="52318"/>
                    <a:pt x="41027" y="50687"/>
                  </a:cubicBezTo>
                  <a:cubicBezTo>
                    <a:pt x="40747" y="50196"/>
                    <a:pt x="40603" y="49629"/>
                    <a:pt x="40323" y="49136"/>
                  </a:cubicBezTo>
                  <a:cubicBezTo>
                    <a:pt x="39853" y="48288"/>
                    <a:pt x="39294" y="47492"/>
                    <a:pt x="38832" y="46644"/>
                  </a:cubicBezTo>
                  <a:cubicBezTo>
                    <a:pt x="38336" y="45728"/>
                    <a:pt x="37802" y="44821"/>
                    <a:pt x="37726" y="43739"/>
                  </a:cubicBezTo>
                  <a:cubicBezTo>
                    <a:pt x="37722" y="43670"/>
                    <a:pt x="37633" y="43607"/>
                    <a:pt x="37581" y="43543"/>
                  </a:cubicBezTo>
                  <a:cubicBezTo>
                    <a:pt x="37454" y="43373"/>
                    <a:pt x="37281" y="43224"/>
                    <a:pt x="37209" y="43032"/>
                  </a:cubicBezTo>
                  <a:cubicBezTo>
                    <a:pt x="36887" y="42209"/>
                    <a:pt x="36603" y="41371"/>
                    <a:pt x="36285" y="40549"/>
                  </a:cubicBezTo>
                  <a:cubicBezTo>
                    <a:pt x="36146" y="40187"/>
                    <a:pt x="36179" y="39893"/>
                    <a:pt x="36387" y="39556"/>
                  </a:cubicBezTo>
                  <a:cubicBezTo>
                    <a:pt x="36662" y="39109"/>
                    <a:pt x="36883" y="38627"/>
                    <a:pt x="37099" y="38146"/>
                  </a:cubicBezTo>
                  <a:cubicBezTo>
                    <a:pt x="38709" y="34521"/>
                    <a:pt x="38722" y="30934"/>
                    <a:pt x="36671" y="27476"/>
                  </a:cubicBezTo>
                  <a:cubicBezTo>
                    <a:pt x="35557" y="25597"/>
                    <a:pt x="33972" y="24290"/>
                    <a:pt x="31671" y="24149"/>
                  </a:cubicBezTo>
                  <a:cubicBezTo>
                    <a:pt x="31336" y="24127"/>
                    <a:pt x="31305" y="23919"/>
                    <a:pt x="31264" y="23675"/>
                  </a:cubicBezTo>
                  <a:cubicBezTo>
                    <a:pt x="31128" y="22892"/>
                    <a:pt x="31001" y="22108"/>
                    <a:pt x="30839" y="21333"/>
                  </a:cubicBezTo>
                  <a:cubicBezTo>
                    <a:pt x="30755" y="20920"/>
                    <a:pt x="30607" y="20520"/>
                    <a:pt x="30509" y="20188"/>
                  </a:cubicBezTo>
                  <a:cubicBezTo>
                    <a:pt x="31157" y="19310"/>
                    <a:pt x="32078" y="18841"/>
                    <a:pt x="32874" y="18215"/>
                  </a:cubicBezTo>
                  <a:cubicBezTo>
                    <a:pt x="34425" y="16997"/>
                    <a:pt x="35607" y="15471"/>
                    <a:pt x="35887" y="13410"/>
                  </a:cubicBezTo>
                  <a:cubicBezTo>
                    <a:pt x="35930" y="13099"/>
                    <a:pt x="36005" y="12793"/>
                    <a:pt x="36069" y="12490"/>
                  </a:cubicBezTo>
                  <a:cubicBezTo>
                    <a:pt x="36119" y="12494"/>
                    <a:pt x="36146" y="12490"/>
                    <a:pt x="36149" y="12499"/>
                  </a:cubicBezTo>
                  <a:cubicBezTo>
                    <a:pt x="36319" y="12997"/>
                    <a:pt x="36514" y="13486"/>
                    <a:pt x="36645" y="13994"/>
                  </a:cubicBezTo>
                  <a:cubicBezTo>
                    <a:pt x="37358" y="16699"/>
                    <a:pt x="39205" y="18385"/>
                    <a:pt x="41603" y="19536"/>
                  </a:cubicBezTo>
                  <a:cubicBezTo>
                    <a:pt x="42174" y="19808"/>
                    <a:pt x="42816" y="19952"/>
                    <a:pt x="43460" y="19952"/>
                  </a:cubicBezTo>
                  <a:cubicBezTo>
                    <a:pt x="45233" y="19952"/>
                    <a:pt x="47016" y="18866"/>
                    <a:pt x="47324" y="16400"/>
                  </a:cubicBezTo>
                  <a:cubicBezTo>
                    <a:pt x="47383" y="15910"/>
                    <a:pt x="47447" y="15412"/>
                    <a:pt x="47421" y="14922"/>
                  </a:cubicBezTo>
                  <a:cubicBezTo>
                    <a:pt x="47337" y="13422"/>
                    <a:pt x="47845" y="12133"/>
                    <a:pt x="48621" y="10889"/>
                  </a:cubicBezTo>
                  <a:cubicBezTo>
                    <a:pt x="49210" y="9939"/>
                    <a:pt x="49740" y="8942"/>
                    <a:pt x="50176" y="7911"/>
                  </a:cubicBezTo>
                  <a:cubicBezTo>
                    <a:pt x="50790" y="6459"/>
                    <a:pt x="50676" y="5082"/>
                    <a:pt x="49422" y="3954"/>
                  </a:cubicBezTo>
                  <a:cubicBezTo>
                    <a:pt x="48867" y="3456"/>
                    <a:pt x="48218" y="3165"/>
                    <a:pt x="47498" y="3106"/>
                  </a:cubicBezTo>
                  <a:cubicBezTo>
                    <a:pt x="45333" y="2931"/>
                    <a:pt x="43370" y="2330"/>
                    <a:pt x="41553" y="1014"/>
                  </a:cubicBezTo>
                  <a:cubicBezTo>
                    <a:pt x="40613" y="336"/>
                    <a:pt x="39511" y="0"/>
                    <a:pt x="383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2520876" y="3767284"/>
              <a:ext cx="67805" cy="244329"/>
            </a:xfrm>
            <a:custGeom>
              <a:avLst/>
              <a:gdLst/>
              <a:ahLst/>
              <a:cxnLst/>
              <a:rect l="l" t="t" r="r" b="b"/>
              <a:pathLst>
                <a:path w="2413" h="8695" extrusionOk="0">
                  <a:moveTo>
                    <a:pt x="789" y="1"/>
                  </a:moveTo>
                  <a:cubicBezTo>
                    <a:pt x="505" y="2871"/>
                    <a:pt x="1" y="5713"/>
                    <a:pt x="560" y="8694"/>
                  </a:cubicBezTo>
                  <a:cubicBezTo>
                    <a:pt x="619" y="8536"/>
                    <a:pt x="658" y="8464"/>
                    <a:pt x="679" y="8384"/>
                  </a:cubicBezTo>
                  <a:cubicBezTo>
                    <a:pt x="1144" y="6540"/>
                    <a:pt x="1602" y="4694"/>
                    <a:pt x="2056" y="2846"/>
                  </a:cubicBezTo>
                  <a:cubicBezTo>
                    <a:pt x="2134" y="2533"/>
                    <a:pt x="2194" y="2215"/>
                    <a:pt x="2234" y="1896"/>
                  </a:cubicBezTo>
                  <a:cubicBezTo>
                    <a:pt x="2413" y="465"/>
                    <a:pt x="2408" y="465"/>
                    <a:pt x="1014" y="65"/>
                  </a:cubicBezTo>
                  <a:cubicBezTo>
                    <a:pt x="933" y="43"/>
                    <a:pt x="853" y="17"/>
                    <a:pt x="78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1733313" y="1943049"/>
              <a:ext cx="475396" cy="522042"/>
            </a:xfrm>
            <a:custGeom>
              <a:avLst/>
              <a:gdLst/>
              <a:ahLst/>
              <a:cxnLst/>
              <a:rect l="l" t="t" r="r" b="b"/>
              <a:pathLst>
                <a:path w="16918" h="18578" extrusionOk="0">
                  <a:moveTo>
                    <a:pt x="4710" y="0"/>
                  </a:moveTo>
                  <a:cubicBezTo>
                    <a:pt x="3121" y="0"/>
                    <a:pt x="1744" y="653"/>
                    <a:pt x="606" y="1967"/>
                  </a:cubicBezTo>
                  <a:cubicBezTo>
                    <a:pt x="1" y="2666"/>
                    <a:pt x="26" y="3097"/>
                    <a:pt x="632" y="3740"/>
                  </a:cubicBezTo>
                  <a:cubicBezTo>
                    <a:pt x="746" y="3864"/>
                    <a:pt x="856" y="3992"/>
                    <a:pt x="963" y="4124"/>
                  </a:cubicBezTo>
                  <a:cubicBezTo>
                    <a:pt x="2412" y="5930"/>
                    <a:pt x="2712" y="8098"/>
                    <a:pt x="2857" y="10309"/>
                  </a:cubicBezTo>
                  <a:cubicBezTo>
                    <a:pt x="2895" y="10624"/>
                    <a:pt x="2857" y="10969"/>
                    <a:pt x="2980" y="11246"/>
                  </a:cubicBezTo>
                  <a:cubicBezTo>
                    <a:pt x="3374" y="12128"/>
                    <a:pt x="3903" y="12954"/>
                    <a:pt x="4242" y="13857"/>
                  </a:cubicBezTo>
                  <a:cubicBezTo>
                    <a:pt x="5047" y="16012"/>
                    <a:pt x="6709" y="17287"/>
                    <a:pt x="8649" y="18219"/>
                  </a:cubicBezTo>
                  <a:cubicBezTo>
                    <a:pt x="9158" y="18464"/>
                    <a:pt x="9671" y="18578"/>
                    <a:pt x="10160" y="18578"/>
                  </a:cubicBezTo>
                  <a:cubicBezTo>
                    <a:pt x="11706" y="18578"/>
                    <a:pt x="13024" y="17440"/>
                    <a:pt x="13281" y="15681"/>
                  </a:cubicBezTo>
                  <a:cubicBezTo>
                    <a:pt x="13354" y="15195"/>
                    <a:pt x="13404" y="14696"/>
                    <a:pt x="13388" y="14207"/>
                  </a:cubicBezTo>
                  <a:cubicBezTo>
                    <a:pt x="13328" y="12595"/>
                    <a:pt x="13815" y="11165"/>
                    <a:pt x="14700" y="9840"/>
                  </a:cubicBezTo>
                  <a:cubicBezTo>
                    <a:pt x="15405" y="8793"/>
                    <a:pt x="15985" y="7694"/>
                    <a:pt x="16371" y="6471"/>
                  </a:cubicBezTo>
                  <a:cubicBezTo>
                    <a:pt x="16917" y="4758"/>
                    <a:pt x="15616" y="3356"/>
                    <a:pt x="14324" y="3139"/>
                  </a:cubicBezTo>
                  <a:cubicBezTo>
                    <a:pt x="13925" y="3075"/>
                    <a:pt x="13522" y="2991"/>
                    <a:pt x="13120" y="2960"/>
                  </a:cubicBezTo>
                  <a:cubicBezTo>
                    <a:pt x="11412" y="2819"/>
                    <a:pt x="9832" y="2364"/>
                    <a:pt x="8488" y="1223"/>
                  </a:cubicBezTo>
                  <a:cubicBezTo>
                    <a:pt x="7763" y="605"/>
                    <a:pt x="6869" y="302"/>
                    <a:pt x="5946" y="124"/>
                  </a:cubicBezTo>
                  <a:cubicBezTo>
                    <a:pt x="5521" y="41"/>
                    <a:pt x="5108" y="0"/>
                    <a:pt x="471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1471917" y="3361505"/>
              <a:ext cx="498578" cy="208895"/>
            </a:xfrm>
            <a:custGeom>
              <a:avLst/>
              <a:gdLst/>
              <a:ahLst/>
              <a:cxnLst/>
              <a:rect l="l" t="t" r="r" b="b"/>
              <a:pathLst>
                <a:path w="17743" h="7434" extrusionOk="0">
                  <a:moveTo>
                    <a:pt x="16468" y="0"/>
                  </a:moveTo>
                  <a:cubicBezTo>
                    <a:pt x="14091" y="1692"/>
                    <a:pt x="13179" y="2113"/>
                    <a:pt x="10361" y="2901"/>
                  </a:cubicBezTo>
                  <a:cubicBezTo>
                    <a:pt x="8438" y="3438"/>
                    <a:pt x="6514" y="3970"/>
                    <a:pt x="4607" y="4558"/>
                  </a:cubicBezTo>
                  <a:cubicBezTo>
                    <a:pt x="3430" y="4924"/>
                    <a:pt x="2265" y="5309"/>
                    <a:pt x="1021" y="5309"/>
                  </a:cubicBezTo>
                  <a:cubicBezTo>
                    <a:pt x="687" y="5309"/>
                    <a:pt x="348" y="5281"/>
                    <a:pt x="1" y="5218"/>
                  </a:cubicBezTo>
                  <a:lnTo>
                    <a:pt x="1" y="5218"/>
                  </a:lnTo>
                  <a:cubicBezTo>
                    <a:pt x="187" y="5576"/>
                    <a:pt x="463" y="5874"/>
                    <a:pt x="483" y="6190"/>
                  </a:cubicBezTo>
                  <a:cubicBezTo>
                    <a:pt x="504" y="6534"/>
                    <a:pt x="288" y="6893"/>
                    <a:pt x="119" y="7433"/>
                  </a:cubicBezTo>
                  <a:cubicBezTo>
                    <a:pt x="6467" y="6837"/>
                    <a:pt x="12451" y="5507"/>
                    <a:pt x="17743" y="1934"/>
                  </a:cubicBezTo>
                  <a:cubicBezTo>
                    <a:pt x="17346" y="1330"/>
                    <a:pt x="16908" y="665"/>
                    <a:pt x="1646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330118" y="2607639"/>
              <a:ext cx="532636" cy="687691"/>
            </a:xfrm>
            <a:custGeom>
              <a:avLst/>
              <a:gdLst/>
              <a:ahLst/>
              <a:cxnLst/>
              <a:rect l="l" t="t" r="r" b="b"/>
              <a:pathLst>
                <a:path w="18955" h="24473" extrusionOk="0">
                  <a:moveTo>
                    <a:pt x="4187" y="0"/>
                  </a:moveTo>
                  <a:cubicBezTo>
                    <a:pt x="3496" y="170"/>
                    <a:pt x="2826" y="333"/>
                    <a:pt x="2195" y="491"/>
                  </a:cubicBezTo>
                  <a:cubicBezTo>
                    <a:pt x="2077" y="1448"/>
                    <a:pt x="1988" y="2361"/>
                    <a:pt x="1847" y="3263"/>
                  </a:cubicBezTo>
                  <a:cubicBezTo>
                    <a:pt x="1381" y="6258"/>
                    <a:pt x="877" y="9244"/>
                    <a:pt x="424" y="12239"/>
                  </a:cubicBezTo>
                  <a:cubicBezTo>
                    <a:pt x="271" y="13243"/>
                    <a:pt x="85" y="14283"/>
                    <a:pt x="187" y="15280"/>
                  </a:cubicBezTo>
                  <a:cubicBezTo>
                    <a:pt x="310" y="16485"/>
                    <a:pt x="716" y="17661"/>
                    <a:pt x="1013" y="18905"/>
                  </a:cubicBezTo>
                  <a:cubicBezTo>
                    <a:pt x="1813" y="18406"/>
                    <a:pt x="2534" y="17967"/>
                    <a:pt x="3246" y="17516"/>
                  </a:cubicBezTo>
                  <a:cubicBezTo>
                    <a:pt x="3398" y="17419"/>
                    <a:pt x="3534" y="17278"/>
                    <a:pt x="3662" y="17146"/>
                  </a:cubicBezTo>
                  <a:cubicBezTo>
                    <a:pt x="4894" y="15859"/>
                    <a:pt x="6081" y="14534"/>
                    <a:pt x="7161" y="13107"/>
                  </a:cubicBezTo>
                  <a:cubicBezTo>
                    <a:pt x="8844" y="10887"/>
                    <a:pt x="9772" y="8442"/>
                    <a:pt x="9725" y="5636"/>
                  </a:cubicBezTo>
                  <a:cubicBezTo>
                    <a:pt x="9720" y="5350"/>
                    <a:pt x="9606" y="4941"/>
                    <a:pt x="10034" y="4912"/>
                  </a:cubicBezTo>
                  <a:cubicBezTo>
                    <a:pt x="10035" y="4912"/>
                    <a:pt x="10036" y="4912"/>
                    <a:pt x="10037" y="4912"/>
                  </a:cubicBezTo>
                  <a:cubicBezTo>
                    <a:pt x="10149" y="4912"/>
                    <a:pt x="10391" y="5369"/>
                    <a:pt x="10399" y="5618"/>
                  </a:cubicBezTo>
                  <a:cubicBezTo>
                    <a:pt x="10493" y="7723"/>
                    <a:pt x="10064" y="9733"/>
                    <a:pt x="9013" y="11552"/>
                  </a:cubicBezTo>
                  <a:cubicBezTo>
                    <a:pt x="7191" y="14700"/>
                    <a:pt x="4755" y="17320"/>
                    <a:pt x="1865" y="19501"/>
                  </a:cubicBezTo>
                  <a:cubicBezTo>
                    <a:pt x="1292" y="19935"/>
                    <a:pt x="615" y="20226"/>
                    <a:pt x="0" y="20574"/>
                  </a:cubicBezTo>
                  <a:cubicBezTo>
                    <a:pt x="131" y="21827"/>
                    <a:pt x="263" y="23105"/>
                    <a:pt x="406" y="24472"/>
                  </a:cubicBezTo>
                  <a:cubicBezTo>
                    <a:pt x="1441" y="24233"/>
                    <a:pt x="2436" y="24000"/>
                    <a:pt x="3437" y="23765"/>
                  </a:cubicBezTo>
                  <a:cubicBezTo>
                    <a:pt x="6971" y="22938"/>
                    <a:pt x="10302" y="21677"/>
                    <a:pt x="13094" y="19241"/>
                  </a:cubicBezTo>
                  <a:cubicBezTo>
                    <a:pt x="14932" y="17635"/>
                    <a:pt x="16480" y="15820"/>
                    <a:pt x="17497" y="13571"/>
                  </a:cubicBezTo>
                  <a:cubicBezTo>
                    <a:pt x="18611" y="11109"/>
                    <a:pt x="18954" y="8578"/>
                    <a:pt x="18188" y="5964"/>
                  </a:cubicBezTo>
                  <a:cubicBezTo>
                    <a:pt x="17349" y="3104"/>
                    <a:pt x="15785" y="941"/>
                    <a:pt x="12641" y="380"/>
                  </a:cubicBezTo>
                  <a:cubicBezTo>
                    <a:pt x="12539" y="363"/>
                    <a:pt x="12442" y="299"/>
                    <a:pt x="12348" y="299"/>
                  </a:cubicBezTo>
                  <a:cubicBezTo>
                    <a:pt x="12212" y="303"/>
                    <a:pt x="12048" y="312"/>
                    <a:pt x="11955" y="389"/>
                  </a:cubicBezTo>
                  <a:cubicBezTo>
                    <a:pt x="11268" y="946"/>
                    <a:pt x="10623" y="1556"/>
                    <a:pt x="9911" y="2074"/>
                  </a:cubicBezTo>
                  <a:cubicBezTo>
                    <a:pt x="9068" y="2693"/>
                    <a:pt x="8187" y="3259"/>
                    <a:pt x="7296" y="3808"/>
                  </a:cubicBezTo>
                  <a:cubicBezTo>
                    <a:pt x="7093" y="3936"/>
                    <a:pt x="6890" y="3996"/>
                    <a:pt x="6690" y="3996"/>
                  </a:cubicBezTo>
                  <a:cubicBezTo>
                    <a:pt x="6395" y="3996"/>
                    <a:pt x="6110" y="3863"/>
                    <a:pt x="5852" y="3616"/>
                  </a:cubicBezTo>
                  <a:cubicBezTo>
                    <a:pt x="5170" y="2952"/>
                    <a:pt x="4657" y="2181"/>
                    <a:pt x="4437" y="1240"/>
                  </a:cubicBezTo>
                  <a:cubicBezTo>
                    <a:pt x="4347" y="844"/>
                    <a:pt x="4276" y="443"/>
                    <a:pt x="4187"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412511" y="3173200"/>
              <a:ext cx="462751" cy="240030"/>
            </a:xfrm>
            <a:custGeom>
              <a:avLst/>
              <a:gdLst/>
              <a:ahLst/>
              <a:cxnLst/>
              <a:rect l="l" t="t" r="r" b="b"/>
              <a:pathLst>
                <a:path w="16468" h="8542" extrusionOk="0">
                  <a:moveTo>
                    <a:pt x="15154" y="1"/>
                  </a:moveTo>
                  <a:cubicBezTo>
                    <a:pt x="14281" y="1168"/>
                    <a:pt x="13158" y="1769"/>
                    <a:pt x="11963" y="2280"/>
                  </a:cubicBezTo>
                  <a:cubicBezTo>
                    <a:pt x="10997" y="2697"/>
                    <a:pt x="10065" y="3178"/>
                    <a:pt x="9098" y="3601"/>
                  </a:cubicBezTo>
                  <a:cubicBezTo>
                    <a:pt x="8450" y="3881"/>
                    <a:pt x="7793" y="4218"/>
                    <a:pt x="7106" y="4333"/>
                  </a:cubicBezTo>
                  <a:cubicBezTo>
                    <a:pt x="5492" y="4605"/>
                    <a:pt x="3861" y="4797"/>
                    <a:pt x="2229" y="4942"/>
                  </a:cubicBezTo>
                  <a:cubicBezTo>
                    <a:pt x="2083" y="4955"/>
                    <a:pt x="1937" y="4960"/>
                    <a:pt x="1790" y="4960"/>
                  </a:cubicBezTo>
                  <a:cubicBezTo>
                    <a:pt x="1198" y="4960"/>
                    <a:pt x="598" y="4875"/>
                    <a:pt x="0" y="4848"/>
                  </a:cubicBezTo>
                  <a:lnTo>
                    <a:pt x="0" y="4848"/>
                  </a:lnTo>
                  <a:cubicBezTo>
                    <a:pt x="339" y="6066"/>
                    <a:pt x="683" y="7306"/>
                    <a:pt x="1026" y="8542"/>
                  </a:cubicBezTo>
                  <a:lnTo>
                    <a:pt x="1187" y="8495"/>
                  </a:lnTo>
                  <a:cubicBezTo>
                    <a:pt x="1348" y="8337"/>
                    <a:pt x="1483" y="8094"/>
                    <a:pt x="1678" y="8034"/>
                  </a:cubicBezTo>
                  <a:cubicBezTo>
                    <a:pt x="2386" y="7805"/>
                    <a:pt x="3136" y="7702"/>
                    <a:pt x="3827" y="7438"/>
                  </a:cubicBezTo>
                  <a:cubicBezTo>
                    <a:pt x="6836" y="6288"/>
                    <a:pt x="9924" y="5394"/>
                    <a:pt x="13023" y="4524"/>
                  </a:cubicBezTo>
                  <a:cubicBezTo>
                    <a:pt x="14179" y="4196"/>
                    <a:pt x="15281" y="3669"/>
                    <a:pt x="16468" y="3208"/>
                  </a:cubicBezTo>
                  <a:cubicBezTo>
                    <a:pt x="16009" y="2088"/>
                    <a:pt x="15599" y="1091"/>
                    <a:pt x="1515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149849" y="1960500"/>
              <a:ext cx="648576" cy="445076"/>
            </a:xfrm>
            <a:custGeom>
              <a:avLst/>
              <a:gdLst/>
              <a:ahLst/>
              <a:cxnLst/>
              <a:rect l="l" t="t" r="r" b="b"/>
              <a:pathLst>
                <a:path w="23081" h="15839" extrusionOk="0">
                  <a:moveTo>
                    <a:pt x="11758" y="0"/>
                  </a:moveTo>
                  <a:cubicBezTo>
                    <a:pt x="10752" y="0"/>
                    <a:pt x="9743" y="140"/>
                    <a:pt x="8734" y="534"/>
                  </a:cubicBezTo>
                  <a:cubicBezTo>
                    <a:pt x="8158" y="759"/>
                    <a:pt x="7491" y="789"/>
                    <a:pt x="6831" y="789"/>
                  </a:cubicBezTo>
                  <a:cubicBezTo>
                    <a:pt x="6594" y="789"/>
                    <a:pt x="6358" y="785"/>
                    <a:pt x="6128" y="785"/>
                  </a:cubicBezTo>
                  <a:cubicBezTo>
                    <a:pt x="5935" y="784"/>
                    <a:pt x="5742" y="783"/>
                    <a:pt x="5550" y="783"/>
                  </a:cubicBezTo>
                  <a:cubicBezTo>
                    <a:pt x="4250" y="783"/>
                    <a:pt x="2960" y="825"/>
                    <a:pt x="1712" y="1296"/>
                  </a:cubicBezTo>
                  <a:cubicBezTo>
                    <a:pt x="831" y="1628"/>
                    <a:pt x="345" y="2259"/>
                    <a:pt x="217" y="3183"/>
                  </a:cubicBezTo>
                  <a:cubicBezTo>
                    <a:pt x="0" y="4742"/>
                    <a:pt x="1068" y="6194"/>
                    <a:pt x="2713" y="6501"/>
                  </a:cubicBezTo>
                  <a:cubicBezTo>
                    <a:pt x="3204" y="6592"/>
                    <a:pt x="3690" y="6640"/>
                    <a:pt x="4169" y="6640"/>
                  </a:cubicBezTo>
                  <a:cubicBezTo>
                    <a:pt x="5329" y="6640"/>
                    <a:pt x="6450" y="6360"/>
                    <a:pt x="7518" y="5730"/>
                  </a:cubicBezTo>
                  <a:cubicBezTo>
                    <a:pt x="7803" y="5563"/>
                    <a:pt x="8024" y="5476"/>
                    <a:pt x="8196" y="5476"/>
                  </a:cubicBezTo>
                  <a:cubicBezTo>
                    <a:pt x="8501" y="5476"/>
                    <a:pt x="8653" y="5748"/>
                    <a:pt x="8742" y="6323"/>
                  </a:cubicBezTo>
                  <a:cubicBezTo>
                    <a:pt x="8937" y="7600"/>
                    <a:pt x="9492" y="8234"/>
                    <a:pt x="10771" y="8465"/>
                  </a:cubicBezTo>
                  <a:cubicBezTo>
                    <a:pt x="11258" y="8554"/>
                    <a:pt x="11741" y="8602"/>
                    <a:pt x="12217" y="8602"/>
                  </a:cubicBezTo>
                  <a:cubicBezTo>
                    <a:pt x="13331" y="8602"/>
                    <a:pt x="14411" y="8341"/>
                    <a:pt x="15441" y="7745"/>
                  </a:cubicBezTo>
                  <a:cubicBezTo>
                    <a:pt x="15733" y="7577"/>
                    <a:pt x="15954" y="7489"/>
                    <a:pt x="16125" y="7489"/>
                  </a:cubicBezTo>
                  <a:cubicBezTo>
                    <a:pt x="16425" y="7489"/>
                    <a:pt x="16570" y="7760"/>
                    <a:pt x="16670" y="8333"/>
                  </a:cubicBezTo>
                  <a:cubicBezTo>
                    <a:pt x="16818" y="9189"/>
                    <a:pt x="16942" y="10054"/>
                    <a:pt x="17191" y="10880"/>
                  </a:cubicBezTo>
                  <a:cubicBezTo>
                    <a:pt x="17381" y="11524"/>
                    <a:pt x="17750" y="12115"/>
                    <a:pt x="18030" y="12698"/>
                  </a:cubicBezTo>
                  <a:cubicBezTo>
                    <a:pt x="18542" y="12324"/>
                    <a:pt x="18920" y="11966"/>
                    <a:pt x="19364" y="11744"/>
                  </a:cubicBezTo>
                  <a:cubicBezTo>
                    <a:pt x="19623" y="11616"/>
                    <a:pt x="19866" y="11554"/>
                    <a:pt x="20087" y="11554"/>
                  </a:cubicBezTo>
                  <a:cubicBezTo>
                    <a:pt x="20658" y="11554"/>
                    <a:pt x="21075" y="11965"/>
                    <a:pt x="21192" y="12698"/>
                  </a:cubicBezTo>
                  <a:cubicBezTo>
                    <a:pt x="21247" y="13044"/>
                    <a:pt x="21247" y="13423"/>
                    <a:pt x="21165" y="13759"/>
                  </a:cubicBezTo>
                  <a:cubicBezTo>
                    <a:pt x="21005" y="14432"/>
                    <a:pt x="20772" y="15084"/>
                    <a:pt x="20539" y="15839"/>
                  </a:cubicBezTo>
                  <a:cubicBezTo>
                    <a:pt x="21327" y="15029"/>
                    <a:pt x="22052" y="14245"/>
                    <a:pt x="22365" y="13214"/>
                  </a:cubicBezTo>
                  <a:cubicBezTo>
                    <a:pt x="22941" y="11319"/>
                    <a:pt x="23080" y="9419"/>
                    <a:pt x="22738" y="7422"/>
                  </a:cubicBezTo>
                  <a:cubicBezTo>
                    <a:pt x="22064" y="3472"/>
                    <a:pt x="18488" y="959"/>
                    <a:pt x="15485" y="432"/>
                  </a:cubicBezTo>
                  <a:cubicBezTo>
                    <a:pt x="14252" y="216"/>
                    <a:pt x="13007" y="0"/>
                    <a:pt x="1175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532756" y="2328680"/>
              <a:ext cx="94585" cy="96664"/>
            </a:xfrm>
            <a:custGeom>
              <a:avLst/>
              <a:gdLst/>
              <a:ahLst/>
              <a:cxnLst/>
              <a:rect l="l" t="t" r="r" b="b"/>
              <a:pathLst>
                <a:path w="3366" h="3440" extrusionOk="0">
                  <a:moveTo>
                    <a:pt x="1382" y="0"/>
                  </a:moveTo>
                  <a:cubicBezTo>
                    <a:pt x="604" y="0"/>
                    <a:pt x="18" y="730"/>
                    <a:pt x="10" y="1719"/>
                  </a:cubicBezTo>
                  <a:cubicBezTo>
                    <a:pt x="1" y="2750"/>
                    <a:pt x="628" y="3422"/>
                    <a:pt x="1608" y="3440"/>
                  </a:cubicBezTo>
                  <a:cubicBezTo>
                    <a:pt x="1616" y="3440"/>
                    <a:pt x="1624" y="3440"/>
                    <a:pt x="1632" y="3440"/>
                  </a:cubicBezTo>
                  <a:cubicBezTo>
                    <a:pt x="2578" y="3440"/>
                    <a:pt x="3337" y="2673"/>
                    <a:pt x="3353" y="1701"/>
                  </a:cubicBezTo>
                  <a:cubicBezTo>
                    <a:pt x="3366" y="683"/>
                    <a:pt x="2629" y="35"/>
                    <a:pt x="1421" y="1"/>
                  </a:cubicBezTo>
                  <a:cubicBezTo>
                    <a:pt x="1408" y="1"/>
                    <a:pt x="1395" y="0"/>
                    <a:pt x="1382"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1455505" y="2245163"/>
              <a:ext cx="56565" cy="73060"/>
            </a:xfrm>
            <a:custGeom>
              <a:avLst/>
              <a:gdLst/>
              <a:ahLst/>
              <a:cxnLst/>
              <a:rect l="l" t="t" r="r" b="b"/>
              <a:pathLst>
                <a:path w="2013" h="2600" extrusionOk="0">
                  <a:moveTo>
                    <a:pt x="992" y="1"/>
                  </a:moveTo>
                  <a:cubicBezTo>
                    <a:pt x="386" y="1"/>
                    <a:pt x="25" y="481"/>
                    <a:pt x="12" y="1299"/>
                  </a:cubicBezTo>
                  <a:cubicBezTo>
                    <a:pt x="0" y="2057"/>
                    <a:pt x="412" y="2590"/>
                    <a:pt x="1008" y="2599"/>
                  </a:cubicBezTo>
                  <a:cubicBezTo>
                    <a:pt x="1010" y="2599"/>
                    <a:pt x="1012" y="2599"/>
                    <a:pt x="1013" y="2599"/>
                  </a:cubicBezTo>
                  <a:cubicBezTo>
                    <a:pt x="1588" y="2599"/>
                    <a:pt x="1992" y="2043"/>
                    <a:pt x="2004" y="1231"/>
                  </a:cubicBezTo>
                  <a:cubicBezTo>
                    <a:pt x="2013" y="528"/>
                    <a:pt x="1576" y="1"/>
                    <a:pt x="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1335345" y="2401490"/>
              <a:ext cx="127911" cy="76572"/>
            </a:xfrm>
            <a:custGeom>
              <a:avLst/>
              <a:gdLst/>
              <a:ahLst/>
              <a:cxnLst/>
              <a:rect l="l" t="t" r="r" b="b"/>
              <a:pathLst>
                <a:path w="4552" h="2725" extrusionOk="0">
                  <a:moveTo>
                    <a:pt x="911" y="831"/>
                  </a:moveTo>
                  <a:lnTo>
                    <a:pt x="911" y="831"/>
                  </a:lnTo>
                  <a:cubicBezTo>
                    <a:pt x="1352" y="856"/>
                    <a:pt x="1780" y="890"/>
                    <a:pt x="2204" y="903"/>
                  </a:cubicBezTo>
                  <a:cubicBezTo>
                    <a:pt x="2350" y="906"/>
                    <a:pt x="2496" y="907"/>
                    <a:pt x="2644" y="907"/>
                  </a:cubicBezTo>
                  <a:cubicBezTo>
                    <a:pt x="2939" y="907"/>
                    <a:pt x="3243" y="903"/>
                    <a:pt x="3569" y="903"/>
                  </a:cubicBezTo>
                  <a:cubicBezTo>
                    <a:pt x="3412" y="1678"/>
                    <a:pt x="3141" y="1898"/>
                    <a:pt x="2370" y="1898"/>
                  </a:cubicBezTo>
                  <a:cubicBezTo>
                    <a:pt x="2326" y="1898"/>
                    <a:pt x="2281" y="1897"/>
                    <a:pt x="2234" y="1896"/>
                  </a:cubicBezTo>
                  <a:cubicBezTo>
                    <a:pt x="1475" y="1871"/>
                    <a:pt x="1030" y="1538"/>
                    <a:pt x="911" y="831"/>
                  </a:cubicBezTo>
                  <a:close/>
                  <a:moveTo>
                    <a:pt x="1293" y="1"/>
                  </a:moveTo>
                  <a:cubicBezTo>
                    <a:pt x="941" y="141"/>
                    <a:pt x="420" y="183"/>
                    <a:pt x="276" y="443"/>
                  </a:cubicBezTo>
                  <a:cubicBezTo>
                    <a:pt x="1" y="929"/>
                    <a:pt x="179" y="1496"/>
                    <a:pt x="543" y="1951"/>
                  </a:cubicBezTo>
                  <a:cubicBezTo>
                    <a:pt x="593" y="2020"/>
                    <a:pt x="658" y="2075"/>
                    <a:pt x="717" y="2134"/>
                  </a:cubicBezTo>
                  <a:cubicBezTo>
                    <a:pt x="1148" y="2519"/>
                    <a:pt x="1811" y="2724"/>
                    <a:pt x="2454" y="2724"/>
                  </a:cubicBezTo>
                  <a:cubicBezTo>
                    <a:pt x="2879" y="2724"/>
                    <a:pt x="3295" y="2634"/>
                    <a:pt x="3628" y="2446"/>
                  </a:cubicBezTo>
                  <a:cubicBezTo>
                    <a:pt x="4099" y="2186"/>
                    <a:pt x="4552" y="1398"/>
                    <a:pt x="4327" y="993"/>
                  </a:cubicBezTo>
                  <a:cubicBezTo>
                    <a:pt x="4137" y="661"/>
                    <a:pt x="3721" y="316"/>
                    <a:pt x="3357" y="252"/>
                  </a:cubicBezTo>
                  <a:cubicBezTo>
                    <a:pt x="3089" y="203"/>
                    <a:pt x="2814" y="188"/>
                    <a:pt x="2536" y="188"/>
                  </a:cubicBezTo>
                  <a:cubicBezTo>
                    <a:pt x="2139" y="188"/>
                    <a:pt x="1736" y="218"/>
                    <a:pt x="1340" y="218"/>
                  </a:cubicBezTo>
                  <a:cubicBezTo>
                    <a:pt x="1323" y="146"/>
                    <a:pt x="1306" y="73"/>
                    <a:pt x="12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1401439" y="3660163"/>
              <a:ext cx="20148" cy="79860"/>
            </a:xfrm>
            <a:custGeom>
              <a:avLst/>
              <a:gdLst/>
              <a:ahLst/>
              <a:cxnLst/>
              <a:rect l="l" t="t" r="r" b="b"/>
              <a:pathLst>
                <a:path w="717" h="2842" extrusionOk="0">
                  <a:moveTo>
                    <a:pt x="208" y="0"/>
                  </a:moveTo>
                  <a:cubicBezTo>
                    <a:pt x="136" y="975"/>
                    <a:pt x="68" y="1900"/>
                    <a:pt x="0" y="2820"/>
                  </a:cubicBezTo>
                  <a:cubicBezTo>
                    <a:pt x="34" y="2828"/>
                    <a:pt x="64" y="2837"/>
                    <a:pt x="94" y="2841"/>
                  </a:cubicBezTo>
                  <a:cubicBezTo>
                    <a:pt x="301" y="1946"/>
                    <a:pt x="505" y="1048"/>
                    <a:pt x="717" y="102"/>
                  </a:cubicBezTo>
                  <a:cubicBezTo>
                    <a:pt x="513" y="60"/>
                    <a:pt x="344" y="26"/>
                    <a:pt x="2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1349171" y="3657662"/>
              <a:ext cx="38694" cy="112288"/>
            </a:xfrm>
            <a:custGeom>
              <a:avLst/>
              <a:gdLst/>
              <a:ahLst/>
              <a:cxnLst/>
              <a:rect l="l" t="t" r="r" b="b"/>
              <a:pathLst>
                <a:path w="1377" h="3996" extrusionOk="0">
                  <a:moveTo>
                    <a:pt x="1377" y="1"/>
                  </a:moveTo>
                  <a:lnTo>
                    <a:pt x="1377" y="1"/>
                  </a:lnTo>
                  <a:cubicBezTo>
                    <a:pt x="835" y="140"/>
                    <a:pt x="407" y="251"/>
                    <a:pt x="93" y="329"/>
                  </a:cubicBezTo>
                  <a:cubicBezTo>
                    <a:pt x="123" y="1163"/>
                    <a:pt x="262" y="1871"/>
                    <a:pt x="148" y="2534"/>
                  </a:cubicBezTo>
                  <a:cubicBezTo>
                    <a:pt x="0" y="3420"/>
                    <a:pt x="487" y="3740"/>
                    <a:pt x="1051" y="3995"/>
                  </a:cubicBezTo>
                  <a:cubicBezTo>
                    <a:pt x="1157" y="2717"/>
                    <a:pt x="1263" y="1414"/>
                    <a:pt x="137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1329387" y="2316512"/>
              <a:ext cx="53980" cy="67918"/>
            </a:xfrm>
            <a:custGeom>
              <a:avLst/>
              <a:gdLst/>
              <a:ahLst/>
              <a:cxnLst/>
              <a:rect l="l" t="t" r="r" b="b"/>
              <a:pathLst>
                <a:path w="1921" h="2417" extrusionOk="0">
                  <a:moveTo>
                    <a:pt x="1530" y="1"/>
                  </a:moveTo>
                  <a:cubicBezTo>
                    <a:pt x="1378" y="30"/>
                    <a:pt x="1182" y="13"/>
                    <a:pt x="1082" y="103"/>
                  </a:cubicBezTo>
                  <a:cubicBezTo>
                    <a:pt x="805" y="352"/>
                    <a:pt x="551" y="622"/>
                    <a:pt x="318" y="911"/>
                  </a:cubicBezTo>
                  <a:cubicBezTo>
                    <a:pt x="68" y="1218"/>
                    <a:pt x="0" y="1605"/>
                    <a:pt x="327" y="1865"/>
                  </a:cubicBezTo>
                  <a:cubicBezTo>
                    <a:pt x="645" y="2117"/>
                    <a:pt x="1048" y="2279"/>
                    <a:pt x="1433" y="2411"/>
                  </a:cubicBezTo>
                  <a:cubicBezTo>
                    <a:pt x="1445" y="2415"/>
                    <a:pt x="1457" y="2417"/>
                    <a:pt x="1471" y="2417"/>
                  </a:cubicBezTo>
                  <a:cubicBezTo>
                    <a:pt x="1594" y="2417"/>
                    <a:pt x="1771" y="2253"/>
                    <a:pt x="1921" y="2177"/>
                  </a:cubicBezTo>
                  <a:cubicBezTo>
                    <a:pt x="1810" y="2023"/>
                    <a:pt x="1734" y="1831"/>
                    <a:pt x="1589" y="1729"/>
                  </a:cubicBezTo>
                  <a:cubicBezTo>
                    <a:pt x="1407" y="1598"/>
                    <a:pt x="1175" y="1537"/>
                    <a:pt x="925" y="1432"/>
                  </a:cubicBezTo>
                  <a:cubicBezTo>
                    <a:pt x="1187" y="1073"/>
                    <a:pt x="1425" y="801"/>
                    <a:pt x="1589" y="494"/>
                  </a:cubicBezTo>
                  <a:cubicBezTo>
                    <a:pt x="1654" y="375"/>
                    <a:pt x="1555" y="166"/>
                    <a:pt x="15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1285325" y="2237436"/>
              <a:ext cx="55301" cy="68789"/>
            </a:xfrm>
            <a:custGeom>
              <a:avLst/>
              <a:gdLst/>
              <a:ahLst/>
              <a:cxnLst/>
              <a:rect l="l" t="t" r="r" b="b"/>
              <a:pathLst>
                <a:path w="1968" h="2448" extrusionOk="0">
                  <a:moveTo>
                    <a:pt x="755" y="0"/>
                  </a:moveTo>
                  <a:cubicBezTo>
                    <a:pt x="709" y="0"/>
                    <a:pt x="665" y="5"/>
                    <a:pt x="624" y="15"/>
                  </a:cubicBezTo>
                  <a:cubicBezTo>
                    <a:pt x="399" y="71"/>
                    <a:pt x="196" y="441"/>
                    <a:pt x="90" y="713"/>
                  </a:cubicBezTo>
                  <a:cubicBezTo>
                    <a:pt x="1" y="952"/>
                    <a:pt x="30" y="1251"/>
                    <a:pt x="60" y="1518"/>
                  </a:cubicBezTo>
                  <a:cubicBezTo>
                    <a:pt x="103" y="1936"/>
                    <a:pt x="217" y="2354"/>
                    <a:pt x="713" y="2434"/>
                  </a:cubicBezTo>
                  <a:cubicBezTo>
                    <a:pt x="768" y="2443"/>
                    <a:pt x="821" y="2448"/>
                    <a:pt x="873" y="2448"/>
                  </a:cubicBezTo>
                  <a:cubicBezTo>
                    <a:pt x="1271" y="2448"/>
                    <a:pt x="1537" y="2180"/>
                    <a:pt x="1722" y="1821"/>
                  </a:cubicBezTo>
                  <a:cubicBezTo>
                    <a:pt x="1823" y="1613"/>
                    <a:pt x="1865" y="1375"/>
                    <a:pt x="1967" y="1059"/>
                  </a:cubicBezTo>
                  <a:cubicBezTo>
                    <a:pt x="1836" y="821"/>
                    <a:pt x="1742" y="475"/>
                    <a:pt x="1518" y="295"/>
                  </a:cubicBezTo>
                  <a:cubicBezTo>
                    <a:pt x="1317" y="137"/>
                    <a:pt x="1007" y="0"/>
                    <a:pt x="7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1293643" y="3676546"/>
              <a:ext cx="40661" cy="63478"/>
            </a:xfrm>
            <a:custGeom>
              <a:avLst/>
              <a:gdLst/>
              <a:ahLst/>
              <a:cxnLst/>
              <a:rect l="l" t="t" r="r" b="b"/>
              <a:pathLst>
                <a:path w="1447" h="2259" extrusionOk="0">
                  <a:moveTo>
                    <a:pt x="1446" y="1"/>
                  </a:moveTo>
                  <a:cubicBezTo>
                    <a:pt x="946" y="367"/>
                    <a:pt x="505" y="686"/>
                    <a:pt x="1" y="1048"/>
                  </a:cubicBezTo>
                  <a:cubicBezTo>
                    <a:pt x="510" y="1478"/>
                    <a:pt x="930" y="1828"/>
                    <a:pt x="1446" y="2258"/>
                  </a:cubicBezTo>
                  <a:lnTo>
                    <a:pt x="1446" y="1"/>
                  </a:ln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243426" y="2626888"/>
              <a:ext cx="131705" cy="341415"/>
            </a:xfrm>
            <a:custGeom>
              <a:avLst/>
              <a:gdLst/>
              <a:ahLst/>
              <a:cxnLst/>
              <a:rect l="l" t="t" r="r" b="b"/>
              <a:pathLst>
                <a:path w="4687" h="12150" extrusionOk="0">
                  <a:moveTo>
                    <a:pt x="4687" y="1"/>
                  </a:moveTo>
                  <a:cubicBezTo>
                    <a:pt x="2788" y="222"/>
                    <a:pt x="1505" y="1521"/>
                    <a:pt x="0" y="2432"/>
                  </a:cubicBezTo>
                  <a:cubicBezTo>
                    <a:pt x="373" y="5806"/>
                    <a:pt x="1674" y="8958"/>
                    <a:pt x="2560" y="12149"/>
                  </a:cubicBezTo>
                  <a:cubicBezTo>
                    <a:pt x="3262" y="8130"/>
                    <a:pt x="3971" y="4081"/>
                    <a:pt x="468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28"/>
          <p:cNvGrpSpPr/>
          <p:nvPr/>
        </p:nvGrpSpPr>
        <p:grpSpPr>
          <a:xfrm rot="-725115">
            <a:off x="-925587" y="3190960"/>
            <a:ext cx="2660044" cy="2631320"/>
            <a:chOff x="6292350" y="1776075"/>
            <a:chExt cx="2430925" cy="2404675"/>
          </a:xfrm>
        </p:grpSpPr>
        <p:sp>
          <p:nvSpPr>
            <p:cNvPr id="753" name="Google Shape;753;p28"/>
            <p:cNvSpPr/>
            <p:nvPr/>
          </p:nvSpPr>
          <p:spPr>
            <a:xfrm>
              <a:off x="8561175" y="2542400"/>
              <a:ext cx="5350" cy="1550"/>
            </a:xfrm>
            <a:custGeom>
              <a:avLst/>
              <a:gdLst/>
              <a:ahLst/>
              <a:cxnLst/>
              <a:rect l="l" t="t" r="r" b="b"/>
              <a:pathLst>
                <a:path w="214" h="62" extrusionOk="0">
                  <a:moveTo>
                    <a:pt x="0" y="0"/>
                  </a:moveTo>
                  <a:lnTo>
                    <a:pt x="0" y="0"/>
                  </a:lnTo>
                  <a:cubicBezTo>
                    <a:pt x="71" y="23"/>
                    <a:pt x="143" y="43"/>
                    <a:pt x="210" y="62"/>
                  </a:cubicBezTo>
                  <a:cubicBezTo>
                    <a:pt x="210" y="57"/>
                    <a:pt x="214" y="57"/>
                    <a:pt x="214" y="53"/>
                  </a:cubicBezTo>
                  <a:cubicBezTo>
                    <a:pt x="143" y="39"/>
                    <a:pt x="71" y="19"/>
                    <a:pt x="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450850" y="1776075"/>
              <a:ext cx="272425" cy="322175"/>
            </a:xfrm>
            <a:custGeom>
              <a:avLst/>
              <a:gdLst/>
              <a:ahLst/>
              <a:cxnLst/>
              <a:rect l="l" t="t" r="r" b="b"/>
              <a:pathLst>
                <a:path w="10897" h="12887" extrusionOk="0">
                  <a:moveTo>
                    <a:pt x="7850" y="749"/>
                  </a:moveTo>
                  <a:cubicBezTo>
                    <a:pt x="8476" y="749"/>
                    <a:pt x="9034" y="1039"/>
                    <a:pt x="9535" y="1407"/>
                  </a:cubicBezTo>
                  <a:cubicBezTo>
                    <a:pt x="9678" y="1508"/>
                    <a:pt x="9783" y="1802"/>
                    <a:pt x="9746" y="1966"/>
                  </a:cubicBezTo>
                  <a:cubicBezTo>
                    <a:pt x="9604" y="2603"/>
                    <a:pt x="9394" y="3222"/>
                    <a:pt x="9177" y="3956"/>
                  </a:cubicBezTo>
                  <a:cubicBezTo>
                    <a:pt x="8403" y="3078"/>
                    <a:pt x="7542" y="2789"/>
                    <a:pt x="6639" y="2789"/>
                  </a:cubicBezTo>
                  <a:cubicBezTo>
                    <a:pt x="6136" y="2789"/>
                    <a:pt x="5619" y="2879"/>
                    <a:pt x="5097" y="3007"/>
                  </a:cubicBezTo>
                  <a:cubicBezTo>
                    <a:pt x="3585" y="3373"/>
                    <a:pt x="2283" y="5458"/>
                    <a:pt x="2641" y="6875"/>
                  </a:cubicBezTo>
                  <a:cubicBezTo>
                    <a:pt x="2962" y="8140"/>
                    <a:pt x="4392" y="9423"/>
                    <a:pt x="5680" y="9560"/>
                  </a:cubicBezTo>
                  <a:cubicBezTo>
                    <a:pt x="6637" y="9661"/>
                    <a:pt x="7600" y="9712"/>
                    <a:pt x="8682" y="9790"/>
                  </a:cubicBezTo>
                  <a:cubicBezTo>
                    <a:pt x="8663" y="10180"/>
                    <a:pt x="8650" y="10633"/>
                    <a:pt x="8608" y="11083"/>
                  </a:cubicBezTo>
                  <a:cubicBezTo>
                    <a:pt x="8605" y="11171"/>
                    <a:pt x="8509" y="11298"/>
                    <a:pt x="8431" y="11321"/>
                  </a:cubicBezTo>
                  <a:cubicBezTo>
                    <a:pt x="7398" y="11616"/>
                    <a:pt x="6402" y="12068"/>
                    <a:pt x="5303" y="12068"/>
                  </a:cubicBezTo>
                  <a:cubicBezTo>
                    <a:pt x="5139" y="12068"/>
                    <a:pt x="4973" y="12058"/>
                    <a:pt x="4805" y="12036"/>
                  </a:cubicBezTo>
                  <a:cubicBezTo>
                    <a:pt x="2734" y="11771"/>
                    <a:pt x="1262" y="10377"/>
                    <a:pt x="904" y="8305"/>
                  </a:cubicBezTo>
                  <a:cubicBezTo>
                    <a:pt x="726" y="7260"/>
                    <a:pt x="776" y="6233"/>
                    <a:pt x="1005" y="5202"/>
                  </a:cubicBezTo>
                  <a:cubicBezTo>
                    <a:pt x="1468" y="3157"/>
                    <a:pt x="2839" y="1934"/>
                    <a:pt x="4695" y="1260"/>
                  </a:cubicBezTo>
                  <a:cubicBezTo>
                    <a:pt x="5607" y="930"/>
                    <a:pt x="6624" y="880"/>
                    <a:pt x="7596" y="765"/>
                  </a:cubicBezTo>
                  <a:cubicBezTo>
                    <a:pt x="7682" y="754"/>
                    <a:pt x="7767" y="749"/>
                    <a:pt x="7850" y="749"/>
                  </a:cubicBezTo>
                  <a:close/>
                  <a:moveTo>
                    <a:pt x="7136" y="1"/>
                  </a:moveTo>
                  <a:cubicBezTo>
                    <a:pt x="4899" y="1"/>
                    <a:pt x="2599" y="1060"/>
                    <a:pt x="1206" y="2869"/>
                  </a:cubicBezTo>
                  <a:cubicBezTo>
                    <a:pt x="285" y="4070"/>
                    <a:pt x="1" y="5519"/>
                    <a:pt x="28" y="7017"/>
                  </a:cubicBezTo>
                  <a:cubicBezTo>
                    <a:pt x="28" y="7274"/>
                    <a:pt x="19" y="7530"/>
                    <a:pt x="33" y="7787"/>
                  </a:cubicBezTo>
                  <a:cubicBezTo>
                    <a:pt x="179" y="10423"/>
                    <a:pt x="2036" y="12471"/>
                    <a:pt x="4617" y="12838"/>
                  </a:cubicBezTo>
                  <a:cubicBezTo>
                    <a:pt x="4849" y="12871"/>
                    <a:pt x="5078" y="12886"/>
                    <a:pt x="5304" y="12886"/>
                  </a:cubicBezTo>
                  <a:cubicBezTo>
                    <a:pt x="6625" y="12886"/>
                    <a:pt x="7849" y="12366"/>
                    <a:pt x="9087" y="11935"/>
                  </a:cubicBezTo>
                  <a:cubicBezTo>
                    <a:pt x="9215" y="11889"/>
                    <a:pt x="9375" y="11701"/>
                    <a:pt x="9379" y="11573"/>
                  </a:cubicBezTo>
                  <a:cubicBezTo>
                    <a:pt x="9407" y="10738"/>
                    <a:pt x="9434" y="9895"/>
                    <a:pt x="9375" y="9066"/>
                  </a:cubicBezTo>
                  <a:cubicBezTo>
                    <a:pt x="9355" y="8779"/>
                    <a:pt x="9182" y="8643"/>
                    <a:pt x="8934" y="8643"/>
                  </a:cubicBezTo>
                  <a:cubicBezTo>
                    <a:pt x="8841" y="8643"/>
                    <a:pt x="8738" y="8662"/>
                    <a:pt x="8628" y="8699"/>
                  </a:cubicBezTo>
                  <a:cubicBezTo>
                    <a:pt x="8317" y="8806"/>
                    <a:pt x="7977" y="8916"/>
                    <a:pt x="7652" y="8916"/>
                  </a:cubicBezTo>
                  <a:cubicBezTo>
                    <a:pt x="7627" y="8916"/>
                    <a:pt x="7603" y="8916"/>
                    <a:pt x="7578" y="8914"/>
                  </a:cubicBezTo>
                  <a:cubicBezTo>
                    <a:pt x="6832" y="8874"/>
                    <a:pt x="6083" y="8791"/>
                    <a:pt x="5351" y="8653"/>
                  </a:cubicBezTo>
                  <a:cubicBezTo>
                    <a:pt x="4585" y="8506"/>
                    <a:pt x="3490" y="7181"/>
                    <a:pt x="3426" y="6426"/>
                  </a:cubicBezTo>
                  <a:cubicBezTo>
                    <a:pt x="3348" y="5450"/>
                    <a:pt x="4443" y="3986"/>
                    <a:pt x="5429" y="3767"/>
                  </a:cubicBezTo>
                  <a:cubicBezTo>
                    <a:pt x="5829" y="3677"/>
                    <a:pt x="6219" y="3619"/>
                    <a:pt x="6594" y="3619"/>
                  </a:cubicBezTo>
                  <a:cubicBezTo>
                    <a:pt x="7401" y="3619"/>
                    <a:pt x="8134" y="3890"/>
                    <a:pt x="8732" y="4698"/>
                  </a:cubicBezTo>
                  <a:cubicBezTo>
                    <a:pt x="8887" y="4904"/>
                    <a:pt x="9047" y="5003"/>
                    <a:pt x="9201" y="5003"/>
                  </a:cubicBezTo>
                  <a:cubicBezTo>
                    <a:pt x="9389" y="5003"/>
                    <a:pt x="9569" y="4856"/>
                    <a:pt x="9723" y="4579"/>
                  </a:cubicBezTo>
                  <a:cubicBezTo>
                    <a:pt x="9929" y="4212"/>
                    <a:pt x="10112" y="3827"/>
                    <a:pt x="10245" y="3428"/>
                  </a:cubicBezTo>
                  <a:cubicBezTo>
                    <a:pt x="10896" y="1462"/>
                    <a:pt x="10393" y="513"/>
                    <a:pt x="8449" y="128"/>
                  </a:cubicBezTo>
                  <a:cubicBezTo>
                    <a:pt x="8019" y="42"/>
                    <a:pt x="7579" y="1"/>
                    <a:pt x="7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8469000" y="1794800"/>
              <a:ext cx="226450" cy="282975"/>
            </a:xfrm>
            <a:custGeom>
              <a:avLst/>
              <a:gdLst/>
              <a:ahLst/>
              <a:cxnLst/>
              <a:rect l="l" t="t" r="r" b="b"/>
              <a:pathLst>
                <a:path w="9058" h="11319" extrusionOk="0">
                  <a:moveTo>
                    <a:pt x="7123" y="0"/>
                  </a:moveTo>
                  <a:cubicBezTo>
                    <a:pt x="7040" y="0"/>
                    <a:pt x="6956" y="5"/>
                    <a:pt x="6871" y="16"/>
                  </a:cubicBezTo>
                  <a:cubicBezTo>
                    <a:pt x="5899" y="130"/>
                    <a:pt x="4881" y="181"/>
                    <a:pt x="3970" y="511"/>
                  </a:cubicBezTo>
                  <a:cubicBezTo>
                    <a:pt x="2113" y="1185"/>
                    <a:pt x="743" y="2408"/>
                    <a:pt x="280" y="4453"/>
                  </a:cubicBezTo>
                  <a:cubicBezTo>
                    <a:pt x="51" y="5484"/>
                    <a:pt x="1" y="6511"/>
                    <a:pt x="179" y="7556"/>
                  </a:cubicBezTo>
                  <a:cubicBezTo>
                    <a:pt x="537" y="9629"/>
                    <a:pt x="2008" y="11022"/>
                    <a:pt x="4080" y="11287"/>
                  </a:cubicBezTo>
                  <a:cubicBezTo>
                    <a:pt x="4248" y="11309"/>
                    <a:pt x="4414" y="11319"/>
                    <a:pt x="4578" y="11319"/>
                  </a:cubicBezTo>
                  <a:cubicBezTo>
                    <a:pt x="5677" y="11319"/>
                    <a:pt x="6672" y="10867"/>
                    <a:pt x="7706" y="10572"/>
                  </a:cubicBezTo>
                  <a:cubicBezTo>
                    <a:pt x="7783" y="10549"/>
                    <a:pt x="7879" y="10421"/>
                    <a:pt x="7883" y="10334"/>
                  </a:cubicBezTo>
                  <a:cubicBezTo>
                    <a:pt x="7925" y="9884"/>
                    <a:pt x="7938" y="9431"/>
                    <a:pt x="7957" y="9041"/>
                  </a:cubicBezTo>
                  <a:cubicBezTo>
                    <a:pt x="6874" y="8963"/>
                    <a:pt x="5912" y="8912"/>
                    <a:pt x="4954" y="8811"/>
                  </a:cubicBezTo>
                  <a:cubicBezTo>
                    <a:pt x="3666" y="8674"/>
                    <a:pt x="2236" y="7391"/>
                    <a:pt x="1916" y="6126"/>
                  </a:cubicBezTo>
                  <a:cubicBezTo>
                    <a:pt x="1558" y="4709"/>
                    <a:pt x="2860" y="2624"/>
                    <a:pt x="4373" y="2257"/>
                  </a:cubicBezTo>
                  <a:cubicBezTo>
                    <a:pt x="4894" y="2129"/>
                    <a:pt x="5410" y="2040"/>
                    <a:pt x="5913" y="2040"/>
                  </a:cubicBezTo>
                  <a:cubicBezTo>
                    <a:pt x="6816" y="2040"/>
                    <a:pt x="7677" y="2329"/>
                    <a:pt x="8452" y="3207"/>
                  </a:cubicBezTo>
                  <a:cubicBezTo>
                    <a:pt x="8668" y="2473"/>
                    <a:pt x="8878" y="1854"/>
                    <a:pt x="9020" y="1217"/>
                  </a:cubicBezTo>
                  <a:cubicBezTo>
                    <a:pt x="9057" y="1051"/>
                    <a:pt x="8952" y="759"/>
                    <a:pt x="8809" y="658"/>
                  </a:cubicBezTo>
                  <a:cubicBezTo>
                    <a:pt x="8307" y="290"/>
                    <a:pt x="7749" y="0"/>
                    <a:pt x="712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8268000" y="2156200"/>
              <a:ext cx="351575" cy="357475"/>
            </a:xfrm>
            <a:custGeom>
              <a:avLst/>
              <a:gdLst/>
              <a:ahLst/>
              <a:cxnLst/>
              <a:rect l="l" t="t" r="r" b="b"/>
              <a:pathLst>
                <a:path w="14063" h="14299" extrusionOk="0">
                  <a:moveTo>
                    <a:pt x="10652" y="933"/>
                  </a:moveTo>
                  <a:cubicBezTo>
                    <a:pt x="11454" y="1520"/>
                    <a:pt x="12160" y="2061"/>
                    <a:pt x="12898" y="2556"/>
                  </a:cubicBezTo>
                  <a:cubicBezTo>
                    <a:pt x="13210" y="2767"/>
                    <a:pt x="13282" y="2964"/>
                    <a:pt x="13159" y="3321"/>
                  </a:cubicBezTo>
                  <a:cubicBezTo>
                    <a:pt x="12207" y="6011"/>
                    <a:pt x="11266" y="8706"/>
                    <a:pt x="10336" y="11407"/>
                  </a:cubicBezTo>
                  <a:cubicBezTo>
                    <a:pt x="10098" y="12094"/>
                    <a:pt x="9896" y="12800"/>
                    <a:pt x="9640" y="13611"/>
                  </a:cubicBezTo>
                  <a:cubicBezTo>
                    <a:pt x="8898" y="13392"/>
                    <a:pt x="8140" y="13167"/>
                    <a:pt x="7366" y="12938"/>
                  </a:cubicBezTo>
                  <a:cubicBezTo>
                    <a:pt x="7742" y="11884"/>
                    <a:pt x="8081" y="10898"/>
                    <a:pt x="8457" y="9926"/>
                  </a:cubicBezTo>
                  <a:cubicBezTo>
                    <a:pt x="8664" y="9395"/>
                    <a:pt x="8548" y="8958"/>
                    <a:pt x="8100" y="8674"/>
                  </a:cubicBezTo>
                  <a:cubicBezTo>
                    <a:pt x="7595" y="8359"/>
                    <a:pt x="7050" y="8079"/>
                    <a:pt x="6482" y="7900"/>
                  </a:cubicBezTo>
                  <a:cubicBezTo>
                    <a:pt x="6452" y="7890"/>
                    <a:pt x="6419" y="7886"/>
                    <a:pt x="6384" y="7886"/>
                  </a:cubicBezTo>
                  <a:cubicBezTo>
                    <a:pt x="6167" y="7886"/>
                    <a:pt x="5858" y="8050"/>
                    <a:pt x="5693" y="8212"/>
                  </a:cubicBezTo>
                  <a:cubicBezTo>
                    <a:pt x="4763" y="9120"/>
                    <a:pt x="3878" y="10068"/>
                    <a:pt x="2971" y="10999"/>
                  </a:cubicBezTo>
                  <a:cubicBezTo>
                    <a:pt x="2598" y="11378"/>
                    <a:pt x="2352" y="11574"/>
                    <a:pt x="2106" y="11574"/>
                  </a:cubicBezTo>
                  <a:cubicBezTo>
                    <a:pt x="1834" y="11574"/>
                    <a:pt x="1564" y="11336"/>
                    <a:pt x="1124" y="10843"/>
                  </a:cubicBezTo>
                  <a:cubicBezTo>
                    <a:pt x="4322" y="7515"/>
                    <a:pt x="7531" y="4179"/>
                    <a:pt x="10652" y="933"/>
                  </a:cubicBezTo>
                  <a:close/>
                  <a:moveTo>
                    <a:pt x="10785" y="1"/>
                  </a:moveTo>
                  <a:cubicBezTo>
                    <a:pt x="10613" y="1"/>
                    <a:pt x="10444" y="87"/>
                    <a:pt x="10264" y="267"/>
                  </a:cubicBezTo>
                  <a:cubicBezTo>
                    <a:pt x="9118" y="1422"/>
                    <a:pt x="7949" y="2554"/>
                    <a:pt x="6825" y="3738"/>
                  </a:cubicBezTo>
                  <a:cubicBezTo>
                    <a:pt x="4823" y="5850"/>
                    <a:pt x="2852" y="7991"/>
                    <a:pt x="867" y="10118"/>
                  </a:cubicBezTo>
                  <a:cubicBezTo>
                    <a:pt x="1" y="11044"/>
                    <a:pt x="20" y="11212"/>
                    <a:pt x="1078" y="11933"/>
                  </a:cubicBezTo>
                  <a:cubicBezTo>
                    <a:pt x="1156" y="11984"/>
                    <a:pt x="1234" y="12028"/>
                    <a:pt x="1312" y="12075"/>
                  </a:cubicBezTo>
                  <a:cubicBezTo>
                    <a:pt x="1709" y="12313"/>
                    <a:pt x="1974" y="12441"/>
                    <a:pt x="2214" y="12441"/>
                  </a:cubicBezTo>
                  <a:cubicBezTo>
                    <a:pt x="2496" y="12441"/>
                    <a:pt x="2745" y="12264"/>
                    <a:pt x="3136" y="11883"/>
                  </a:cubicBezTo>
                  <a:cubicBezTo>
                    <a:pt x="4038" y="11003"/>
                    <a:pt x="4928" y="10109"/>
                    <a:pt x="5803" y="9202"/>
                  </a:cubicBezTo>
                  <a:cubicBezTo>
                    <a:pt x="6145" y="8846"/>
                    <a:pt x="6309" y="8686"/>
                    <a:pt x="6520" y="8686"/>
                  </a:cubicBezTo>
                  <a:cubicBezTo>
                    <a:pt x="6694" y="8686"/>
                    <a:pt x="6899" y="8794"/>
                    <a:pt x="7261" y="8990"/>
                  </a:cubicBezTo>
                  <a:cubicBezTo>
                    <a:pt x="7732" y="9252"/>
                    <a:pt x="7852" y="9537"/>
                    <a:pt x="7623" y="10050"/>
                  </a:cubicBezTo>
                  <a:cubicBezTo>
                    <a:pt x="7247" y="10903"/>
                    <a:pt x="6939" y="11782"/>
                    <a:pt x="6609" y="12658"/>
                  </a:cubicBezTo>
                  <a:cubicBezTo>
                    <a:pt x="6468" y="13024"/>
                    <a:pt x="6390" y="13414"/>
                    <a:pt x="6866" y="13574"/>
                  </a:cubicBezTo>
                  <a:cubicBezTo>
                    <a:pt x="7623" y="13822"/>
                    <a:pt x="8397" y="14028"/>
                    <a:pt x="9163" y="14248"/>
                  </a:cubicBezTo>
                  <a:cubicBezTo>
                    <a:pt x="9231" y="14266"/>
                    <a:pt x="9300" y="14285"/>
                    <a:pt x="9368" y="14299"/>
                  </a:cubicBezTo>
                  <a:cubicBezTo>
                    <a:pt x="9382" y="14257"/>
                    <a:pt x="9391" y="14217"/>
                    <a:pt x="9405" y="14175"/>
                  </a:cubicBezTo>
                  <a:cubicBezTo>
                    <a:pt x="9528" y="14175"/>
                    <a:pt x="9656" y="14192"/>
                    <a:pt x="9778" y="14192"/>
                  </a:cubicBezTo>
                  <a:cubicBezTo>
                    <a:pt x="9857" y="14192"/>
                    <a:pt x="9933" y="14185"/>
                    <a:pt x="10005" y="14162"/>
                  </a:cubicBezTo>
                  <a:cubicBezTo>
                    <a:pt x="10175" y="14111"/>
                    <a:pt x="10400" y="13979"/>
                    <a:pt x="10450" y="13832"/>
                  </a:cubicBezTo>
                  <a:cubicBezTo>
                    <a:pt x="11142" y="11806"/>
                    <a:pt x="11816" y="9775"/>
                    <a:pt x="12472" y="7740"/>
                  </a:cubicBezTo>
                  <a:cubicBezTo>
                    <a:pt x="12953" y="6246"/>
                    <a:pt x="13389" y="4738"/>
                    <a:pt x="13856" y="3239"/>
                  </a:cubicBezTo>
                  <a:cubicBezTo>
                    <a:pt x="14062" y="2579"/>
                    <a:pt x="13788" y="2176"/>
                    <a:pt x="13265" y="1808"/>
                  </a:cubicBezTo>
                  <a:cubicBezTo>
                    <a:pt x="12596" y="1337"/>
                    <a:pt x="11958" y="819"/>
                    <a:pt x="11350" y="277"/>
                  </a:cubicBezTo>
                  <a:cubicBezTo>
                    <a:pt x="11148" y="96"/>
                    <a:pt x="10965" y="1"/>
                    <a:pt x="107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8296075" y="2179525"/>
              <a:ext cx="304025" cy="316975"/>
            </a:xfrm>
            <a:custGeom>
              <a:avLst/>
              <a:gdLst/>
              <a:ahLst/>
              <a:cxnLst/>
              <a:rect l="l" t="t" r="r" b="b"/>
              <a:pathLst>
                <a:path w="12161" h="12679" extrusionOk="0">
                  <a:moveTo>
                    <a:pt x="9630" y="2783"/>
                  </a:moveTo>
                  <a:cubicBezTo>
                    <a:pt x="10198" y="2796"/>
                    <a:pt x="10396" y="3062"/>
                    <a:pt x="10231" y="3488"/>
                  </a:cubicBezTo>
                  <a:cubicBezTo>
                    <a:pt x="10034" y="3997"/>
                    <a:pt x="9754" y="4478"/>
                    <a:pt x="9571" y="4993"/>
                  </a:cubicBezTo>
                  <a:cubicBezTo>
                    <a:pt x="9369" y="5538"/>
                    <a:pt x="9218" y="6102"/>
                    <a:pt x="9085" y="6665"/>
                  </a:cubicBezTo>
                  <a:cubicBezTo>
                    <a:pt x="9014" y="6962"/>
                    <a:pt x="8872" y="7213"/>
                    <a:pt x="8645" y="7213"/>
                  </a:cubicBezTo>
                  <a:cubicBezTo>
                    <a:pt x="8578" y="7213"/>
                    <a:pt x="8503" y="7191"/>
                    <a:pt x="8420" y="7141"/>
                  </a:cubicBezTo>
                  <a:cubicBezTo>
                    <a:pt x="7710" y="6715"/>
                    <a:pt x="7045" y="6201"/>
                    <a:pt x="6403" y="5675"/>
                  </a:cubicBezTo>
                  <a:cubicBezTo>
                    <a:pt x="6087" y="5418"/>
                    <a:pt x="6184" y="5078"/>
                    <a:pt x="6509" y="4840"/>
                  </a:cubicBezTo>
                  <a:cubicBezTo>
                    <a:pt x="7353" y="4231"/>
                    <a:pt x="8195" y="3616"/>
                    <a:pt x="9053" y="3025"/>
                  </a:cubicBezTo>
                  <a:cubicBezTo>
                    <a:pt x="9254" y="2888"/>
                    <a:pt x="9511" y="2829"/>
                    <a:pt x="9630" y="2783"/>
                  </a:cubicBezTo>
                  <a:close/>
                  <a:moveTo>
                    <a:pt x="9529" y="0"/>
                  </a:moveTo>
                  <a:cubicBezTo>
                    <a:pt x="6409" y="3246"/>
                    <a:pt x="3199" y="6582"/>
                    <a:pt x="0" y="9910"/>
                  </a:cubicBezTo>
                  <a:cubicBezTo>
                    <a:pt x="440" y="10403"/>
                    <a:pt x="711" y="10641"/>
                    <a:pt x="982" y="10641"/>
                  </a:cubicBezTo>
                  <a:cubicBezTo>
                    <a:pt x="1229" y="10641"/>
                    <a:pt x="1475" y="10445"/>
                    <a:pt x="1848" y="10066"/>
                  </a:cubicBezTo>
                  <a:cubicBezTo>
                    <a:pt x="2755" y="9135"/>
                    <a:pt x="3639" y="8187"/>
                    <a:pt x="4570" y="7279"/>
                  </a:cubicBezTo>
                  <a:cubicBezTo>
                    <a:pt x="4735" y="7117"/>
                    <a:pt x="5043" y="6953"/>
                    <a:pt x="5260" y="6953"/>
                  </a:cubicBezTo>
                  <a:cubicBezTo>
                    <a:pt x="5296" y="6953"/>
                    <a:pt x="5329" y="6957"/>
                    <a:pt x="5359" y="6967"/>
                  </a:cubicBezTo>
                  <a:cubicBezTo>
                    <a:pt x="5927" y="7146"/>
                    <a:pt x="6472" y="7426"/>
                    <a:pt x="6977" y="7741"/>
                  </a:cubicBezTo>
                  <a:cubicBezTo>
                    <a:pt x="7425" y="8025"/>
                    <a:pt x="7540" y="8462"/>
                    <a:pt x="7333" y="8993"/>
                  </a:cubicBezTo>
                  <a:cubicBezTo>
                    <a:pt x="6958" y="9965"/>
                    <a:pt x="6619" y="10951"/>
                    <a:pt x="6243" y="12005"/>
                  </a:cubicBezTo>
                  <a:cubicBezTo>
                    <a:pt x="7016" y="12234"/>
                    <a:pt x="7773" y="12459"/>
                    <a:pt x="8516" y="12678"/>
                  </a:cubicBezTo>
                  <a:cubicBezTo>
                    <a:pt x="8773" y="11867"/>
                    <a:pt x="8974" y="11161"/>
                    <a:pt x="9213" y="10474"/>
                  </a:cubicBezTo>
                  <a:cubicBezTo>
                    <a:pt x="10142" y="7774"/>
                    <a:pt x="11083" y="5079"/>
                    <a:pt x="12036" y="2388"/>
                  </a:cubicBezTo>
                  <a:cubicBezTo>
                    <a:pt x="12160" y="2031"/>
                    <a:pt x="12087" y="1834"/>
                    <a:pt x="11775" y="1623"/>
                  </a:cubicBezTo>
                  <a:cubicBezTo>
                    <a:pt x="11037" y="1128"/>
                    <a:pt x="10332" y="587"/>
                    <a:pt x="9529"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8448250" y="2249075"/>
              <a:ext cx="107725" cy="110775"/>
            </a:xfrm>
            <a:custGeom>
              <a:avLst/>
              <a:gdLst/>
              <a:ahLst/>
              <a:cxnLst/>
              <a:rect l="l" t="t" r="r" b="b"/>
              <a:pathLst>
                <a:path w="4309" h="4431" extrusionOk="0">
                  <a:moveTo>
                    <a:pt x="3048" y="1141"/>
                  </a:moveTo>
                  <a:lnTo>
                    <a:pt x="3048" y="1141"/>
                  </a:lnTo>
                  <a:cubicBezTo>
                    <a:pt x="2704" y="1985"/>
                    <a:pt x="2430" y="2673"/>
                    <a:pt x="2127" y="3419"/>
                  </a:cubicBezTo>
                  <a:cubicBezTo>
                    <a:pt x="1770" y="3196"/>
                    <a:pt x="1398" y="2961"/>
                    <a:pt x="939" y="2677"/>
                  </a:cubicBezTo>
                  <a:cubicBezTo>
                    <a:pt x="1650" y="2159"/>
                    <a:pt x="2287" y="1696"/>
                    <a:pt x="3048" y="1141"/>
                  </a:cubicBezTo>
                  <a:close/>
                  <a:moveTo>
                    <a:pt x="3543" y="1"/>
                  </a:moveTo>
                  <a:cubicBezTo>
                    <a:pt x="3424" y="47"/>
                    <a:pt x="3167" y="106"/>
                    <a:pt x="2966" y="243"/>
                  </a:cubicBezTo>
                  <a:cubicBezTo>
                    <a:pt x="2108" y="834"/>
                    <a:pt x="1265" y="1449"/>
                    <a:pt x="422" y="2058"/>
                  </a:cubicBezTo>
                  <a:cubicBezTo>
                    <a:pt x="97" y="2296"/>
                    <a:pt x="0" y="2635"/>
                    <a:pt x="316" y="2892"/>
                  </a:cubicBezTo>
                  <a:cubicBezTo>
                    <a:pt x="958" y="3419"/>
                    <a:pt x="1623" y="3933"/>
                    <a:pt x="2333" y="4359"/>
                  </a:cubicBezTo>
                  <a:cubicBezTo>
                    <a:pt x="2416" y="4408"/>
                    <a:pt x="2490" y="4430"/>
                    <a:pt x="2558" y="4430"/>
                  </a:cubicBezTo>
                  <a:cubicBezTo>
                    <a:pt x="2785" y="4430"/>
                    <a:pt x="2927" y="4180"/>
                    <a:pt x="2998" y="3882"/>
                  </a:cubicBezTo>
                  <a:cubicBezTo>
                    <a:pt x="3131" y="3319"/>
                    <a:pt x="3282" y="2755"/>
                    <a:pt x="3484" y="2210"/>
                  </a:cubicBezTo>
                  <a:cubicBezTo>
                    <a:pt x="3667" y="1696"/>
                    <a:pt x="3947" y="1215"/>
                    <a:pt x="4144" y="706"/>
                  </a:cubicBezTo>
                  <a:cubicBezTo>
                    <a:pt x="4309" y="280"/>
                    <a:pt x="4111" y="14"/>
                    <a:pt x="35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099100" y="1941550"/>
              <a:ext cx="366950" cy="360725"/>
            </a:xfrm>
            <a:custGeom>
              <a:avLst/>
              <a:gdLst/>
              <a:ahLst/>
              <a:cxnLst/>
              <a:rect l="l" t="t" r="r" b="b"/>
              <a:pathLst>
                <a:path w="14678" h="14429" extrusionOk="0">
                  <a:moveTo>
                    <a:pt x="5304" y="659"/>
                  </a:moveTo>
                  <a:cubicBezTo>
                    <a:pt x="5608" y="659"/>
                    <a:pt x="5920" y="684"/>
                    <a:pt x="6243" y="732"/>
                  </a:cubicBezTo>
                  <a:cubicBezTo>
                    <a:pt x="7879" y="980"/>
                    <a:pt x="8746" y="2226"/>
                    <a:pt x="8452" y="3854"/>
                  </a:cubicBezTo>
                  <a:cubicBezTo>
                    <a:pt x="8365" y="4321"/>
                    <a:pt x="8214" y="4775"/>
                    <a:pt x="8136" y="5243"/>
                  </a:cubicBezTo>
                  <a:cubicBezTo>
                    <a:pt x="8108" y="5413"/>
                    <a:pt x="8167" y="5682"/>
                    <a:pt x="8283" y="5760"/>
                  </a:cubicBezTo>
                  <a:cubicBezTo>
                    <a:pt x="8326" y="5789"/>
                    <a:pt x="8391" y="5801"/>
                    <a:pt x="8463" y="5801"/>
                  </a:cubicBezTo>
                  <a:cubicBezTo>
                    <a:pt x="8589" y="5801"/>
                    <a:pt x="8735" y="5762"/>
                    <a:pt x="8819" y="5701"/>
                  </a:cubicBezTo>
                  <a:cubicBezTo>
                    <a:pt x="9451" y="5236"/>
                    <a:pt x="10174" y="5116"/>
                    <a:pt x="10909" y="5116"/>
                  </a:cubicBezTo>
                  <a:cubicBezTo>
                    <a:pt x="10980" y="5116"/>
                    <a:pt x="11050" y="5117"/>
                    <a:pt x="11120" y="5119"/>
                  </a:cubicBezTo>
                  <a:cubicBezTo>
                    <a:pt x="12683" y="5169"/>
                    <a:pt x="13801" y="6957"/>
                    <a:pt x="13224" y="8507"/>
                  </a:cubicBezTo>
                  <a:cubicBezTo>
                    <a:pt x="12696" y="9923"/>
                    <a:pt x="11849" y="11160"/>
                    <a:pt x="10588" y="12018"/>
                  </a:cubicBezTo>
                  <a:cubicBezTo>
                    <a:pt x="9456" y="12783"/>
                    <a:pt x="8268" y="13498"/>
                    <a:pt x="6953" y="13627"/>
                  </a:cubicBezTo>
                  <a:cubicBezTo>
                    <a:pt x="5203" y="10825"/>
                    <a:pt x="3488" y="8076"/>
                    <a:pt x="1770" y="5330"/>
                  </a:cubicBezTo>
                  <a:cubicBezTo>
                    <a:pt x="1581" y="5036"/>
                    <a:pt x="1375" y="4757"/>
                    <a:pt x="1160" y="4483"/>
                  </a:cubicBezTo>
                  <a:cubicBezTo>
                    <a:pt x="687" y="3863"/>
                    <a:pt x="651" y="3427"/>
                    <a:pt x="1127" y="2819"/>
                  </a:cubicBezTo>
                  <a:cubicBezTo>
                    <a:pt x="2230" y="1404"/>
                    <a:pt x="3623" y="659"/>
                    <a:pt x="5304" y="659"/>
                  </a:cubicBezTo>
                  <a:close/>
                  <a:moveTo>
                    <a:pt x="5277" y="1"/>
                  </a:moveTo>
                  <a:cubicBezTo>
                    <a:pt x="3394" y="1"/>
                    <a:pt x="1755" y="877"/>
                    <a:pt x="564" y="2529"/>
                  </a:cubicBezTo>
                  <a:cubicBezTo>
                    <a:pt x="276" y="2933"/>
                    <a:pt x="188" y="3478"/>
                    <a:pt x="32" y="3964"/>
                  </a:cubicBezTo>
                  <a:cubicBezTo>
                    <a:pt x="1" y="4070"/>
                    <a:pt x="32" y="4235"/>
                    <a:pt x="97" y="4327"/>
                  </a:cubicBezTo>
                  <a:cubicBezTo>
                    <a:pt x="569" y="5005"/>
                    <a:pt x="1096" y="5651"/>
                    <a:pt x="1532" y="6353"/>
                  </a:cubicBezTo>
                  <a:cubicBezTo>
                    <a:pt x="3026" y="8763"/>
                    <a:pt x="4483" y="11197"/>
                    <a:pt x="5974" y="13612"/>
                  </a:cubicBezTo>
                  <a:cubicBezTo>
                    <a:pt x="6313" y="14168"/>
                    <a:pt x="6564" y="14429"/>
                    <a:pt x="6978" y="14429"/>
                  </a:cubicBezTo>
                  <a:cubicBezTo>
                    <a:pt x="7161" y="14429"/>
                    <a:pt x="7377" y="14377"/>
                    <a:pt x="7646" y="14277"/>
                  </a:cubicBezTo>
                  <a:cubicBezTo>
                    <a:pt x="8787" y="13856"/>
                    <a:pt x="9932" y="13365"/>
                    <a:pt x="10950" y="12714"/>
                  </a:cubicBezTo>
                  <a:cubicBezTo>
                    <a:pt x="12444" y="11761"/>
                    <a:pt x="13434" y="10325"/>
                    <a:pt x="13998" y="8653"/>
                  </a:cubicBezTo>
                  <a:cubicBezTo>
                    <a:pt x="14677" y="6631"/>
                    <a:pt x="13196" y="4418"/>
                    <a:pt x="11124" y="4326"/>
                  </a:cubicBezTo>
                  <a:cubicBezTo>
                    <a:pt x="11072" y="4323"/>
                    <a:pt x="11019" y="4322"/>
                    <a:pt x="10965" y="4322"/>
                  </a:cubicBezTo>
                  <a:cubicBezTo>
                    <a:pt x="10357" y="4322"/>
                    <a:pt x="9739" y="4479"/>
                    <a:pt x="9094" y="4555"/>
                  </a:cubicBezTo>
                  <a:cubicBezTo>
                    <a:pt x="9136" y="4258"/>
                    <a:pt x="9172" y="3955"/>
                    <a:pt x="9218" y="3652"/>
                  </a:cubicBezTo>
                  <a:cubicBezTo>
                    <a:pt x="9415" y="2268"/>
                    <a:pt x="8554" y="678"/>
                    <a:pt x="7206" y="288"/>
                  </a:cubicBezTo>
                  <a:cubicBezTo>
                    <a:pt x="6541" y="95"/>
                    <a:pt x="5896" y="1"/>
                    <a:pt x="5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8115375" y="1958025"/>
              <a:ext cx="328750" cy="324175"/>
            </a:xfrm>
            <a:custGeom>
              <a:avLst/>
              <a:gdLst/>
              <a:ahLst/>
              <a:cxnLst/>
              <a:rect l="l" t="t" r="r" b="b"/>
              <a:pathLst>
                <a:path w="13150" h="12967" extrusionOk="0">
                  <a:moveTo>
                    <a:pt x="4245" y="2008"/>
                  </a:moveTo>
                  <a:cubicBezTo>
                    <a:pt x="4992" y="2040"/>
                    <a:pt x="5551" y="2256"/>
                    <a:pt x="5853" y="2892"/>
                  </a:cubicBezTo>
                  <a:cubicBezTo>
                    <a:pt x="6147" y="3507"/>
                    <a:pt x="5940" y="4047"/>
                    <a:pt x="5528" y="4510"/>
                  </a:cubicBezTo>
                  <a:cubicBezTo>
                    <a:pt x="5129" y="4960"/>
                    <a:pt x="4698" y="5382"/>
                    <a:pt x="4240" y="5771"/>
                  </a:cubicBezTo>
                  <a:cubicBezTo>
                    <a:pt x="4206" y="5802"/>
                    <a:pt x="4137" y="5817"/>
                    <a:pt x="4059" y="5817"/>
                  </a:cubicBezTo>
                  <a:cubicBezTo>
                    <a:pt x="3930" y="5817"/>
                    <a:pt x="3777" y="5778"/>
                    <a:pt x="3717" y="5711"/>
                  </a:cubicBezTo>
                  <a:cubicBezTo>
                    <a:pt x="3168" y="5130"/>
                    <a:pt x="2608" y="4543"/>
                    <a:pt x="2159" y="3883"/>
                  </a:cubicBezTo>
                  <a:cubicBezTo>
                    <a:pt x="2017" y="3677"/>
                    <a:pt x="2099" y="3136"/>
                    <a:pt x="2282" y="2938"/>
                  </a:cubicBezTo>
                  <a:cubicBezTo>
                    <a:pt x="2814" y="2361"/>
                    <a:pt x="3520" y="2044"/>
                    <a:pt x="4245" y="2008"/>
                  </a:cubicBezTo>
                  <a:close/>
                  <a:moveTo>
                    <a:pt x="8507" y="7257"/>
                  </a:moveTo>
                  <a:cubicBezTo>
                    <a:pt x="9424" y="7357"/>
                    <a:pt x="9832" y="7572"/>
                    <a:pt x="10057" y="8164"/>
                  </a:cubicBezTo>
                  <a:cubicBezTo>
                    <a:pt x="10322" y="8864"/>
                    <a:pt x="10175" y="9535"/>
                    <a:pt x="9584" y="10052"/>
                  </a:cubicBezTo>
                  <a:cubicBezTo>
                    <a:pt x="9130" y="10450"/>
                    <a:pt x="8626" y="10785"/>
                    <a:pt x="8158" y="11170"/>
                  </a:cubicBezTo>
                  <a:cubicBezTo>
                    <a:pt x="8023" y="11281"/>
                    <a:pt x="7903" y="11333"/>
                    <a:pt x="7795" y="11333"/>
                  </a:cubicBezTo>
                  <a:cubicBezTo>
                    <a:pt x="7642" y="11333"/>
                    <a:pt x="7511" y="11229"/>
                    <a:pt x="7394" y="11033"/>
                  </a:cubicBezTo>
                  <a:cubicBezTo>
                    <a:pt x="6953" y="10295"/>
                    <a:pt x="6513" y="9562"/>
                    <a:pt x="6092" y="8810"/>
                  </a:cubicBezTo>
                  <a:cubicBezTo>
                    <a:pt x="5831" y="8342"/>
                    <a:pt x="5940" y="7994"/>
                    <a:pt x="6458" y="7815"/>
                  </a:cubicBezTo>
                  <a:cubicBezTo>
                    <a:pt x="7127" y="7591"/>
                    <a:pt x="7824" y="7440"/>
                    <a:pt x="8507" y="7257"/>
                  </a:cubicBezTo>
                  <a:close/>
                  <a:moveTo>
                    <a:pt x="4653" y="0"/>
                  </a:moveTo>
                  <a:cubicBezTo>
                    <a:pt x="2972" y="0"/>
                    <a:pt x="1580" y="745"/>
                    <a:pt x="477" y="2160"/>
                  </a:cubicBezTo>
                  <a:cubicBezTo>
                    <a:pt x="0" y="2768"/>
                    <a:pt x="36" y="3204"/>
                    <a:pt x="509" y="3824"/>
                  </a:cubicBezTo>
                  <a:cubicBezTo>
                    <a:pt x="724" y="4098"/>
                    <a:pt x="930" y="4377"/>
                    <a:pt x="1119" y="4671"/>
                  </a:cubicBezTo>
                  <a:cubicBezTo>
                    <a:pt x="2837" y="7417"/>
                    <a:pt x="4552" y="10166"/>
                    <a:pt x="6302" y="12967"/>
                  </a:cubicBezTo>
                  <a:cubicBezTo>
                    <a:pt x="7617" y="12839"/>
                    <a:pt x="8805" y="12124"/>
                    <a:pt x="9937" y="11359"/>
                  </a:cubicBezTo>
                  <a:cubicBezTo>
                    <a:pt x="11197" y="10501"/>
                    <a:pt x="12045" y="9264"/>
                    <a:pt x="12573" y="7848"/>
                  </a:cubicBezTo>
                  <a:cubicBezTo>
                    <a:pt x="13150" y="6298"/>
                    <a:pt x="12032" y="4510"/>
                    <a:pt x="10469" y="4460"/>
                  </a:cubicBezTo>
                  <a:cubicBezTo>
                    <a:pt x="10399" y="4458"/>
                    <a:pt x="10329" y="4457"/>
                    <a:pt x="10259" y="4457"/>
                  </a:cubicBezTo>
                  <a:cubicBezTo>
                    <a:pt x="9524" y="4457"/>
                    <a:pt x="8800" y="4577"/>
                    <a:pt x="8168" y="5042"/>
                  </a:cubicBezTo>
                  <a:cubicBezTo>
                    <a:pt x="8084" y="5103"/>
                    <a:pt x="7938" y="5142"/>
                    <a:pt x="7812" y="5142"/>
                  </a:cubicBezTo>
                  <a:cubicBezTo>
                    <a:pt x="7740" y="5142"/>
                    <a:pt x="7675" y="5130"/>
                    <a:pt x="7632" y="5101"/>
                  </a:cubicBezTo>
                  <a:cubicBezTo>
                    <a:pt x="7516" y="5023"/>
                    <a:pt x="7457" y="4754"/>
                    <a:pt x="7485" y="4584"/>
                  </a:cubicBezTo>
                  <a:cubicBezTo>
                    <a:pt x="7563" y="4116"/>
                    <a:pt x="7714" y="3662"/>
                    <a:pt x="7802" y="3195"/>
                  </a:cubicBezTo>
                  <a:cubicBezTo>
                    <a:pt x="8095" y="1568"/>
                    <a:pt x="7228" y="321"/>
                    <a:pt x="5592" y="73"/>
                  </a:cubicBezTo>
                  <a:cubicBezTo>
                    <a:pt x="5269" y="25"/>
                    <a:pt x="4957" y="0"/>
                    <a:pt x="465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8261100" y="2139425"/>
              <a:ext cx="112350" cy="101950"/>
            </a:xfrm>
            <a:custGeom>
              <a:avLst/>
              <a:gdLst/>
              <a:ahLst/>
              <a:cxnLst/>
              <a:rect l="l" t="t" r="r" b="b"/>
              <a:pathLst>
                <a:path w="4494" h="4078" extrusionOk="0">
                  <a:moveTo>
                    <a:pt x="2797" y="741"/>
                  </a:moveTo>
                  <a:cubicBezTo>
                    <a:pt x="3048" y="741"/>
                    <a:pt x="3463" y="907"/>
                    <a:pt x="3480" y="1032"/>
                  </a:cubicBezTo>
                  <a:cubicBezTo>
                    <a:pt x="3526" y="1375"/>
                    <a:pt x="3484" y="1825"/>
                    <a:pt x="3283" y="2081"/>
                  </a:cubicBezTo>
                  <a:cubicBezTo>
                    <a:pt x="2958" y="2502"/>
                    <a:pt x="2476" y="2805"/>
                    <a:pt x="2051" y="3167"/>
                  </a:cubicBezTo>
                  <a:cubicBezTo>
                    <a:pt x="1601" y="2525"/>
                    <a:pt x="1170" y="1907"/>
                    <a:pt x="625" y="1123"/>
                  </a:cubicBezTo>
                  <a:cubicBezTo>
                    <a:pt x="1372" y="981"/>
                    <a:pt x="2055" y="815"/>
                    <a:pt x="2751" y="743"/>
                  </a:cubicBezTo>
                  <a:cubicBezTo>
                    <a:pt x="2766" y="742"/>
                    <a:pt x="2781" y="741"/>
                    <a:pt x="2797" y="741"/>
                  </a:cubicBezTo>
                  <a:close/>
                  <a:moveTo>
                    <a:pt x="2678" y="1"/>
                  </a:moveTo>
                  <a:cubicBezTo>
                    <a:pt x="1995" y="184"/>
                    <a:pt x="1298" y="335"/>
                    <a:pt x="629" y="560"/>
                  </a:cubicBezTo>
                  <a:cubicBezTo>
                    <a:pt x="111" y="739"/>
                    <a:pt x="1" y="1086"/>
                    <a:pt x="262" y="1555"/>
                  </a:cubicBezTo>
                  <a:cubicBezTo>
                    <a:pt x="684" y="2306"/>
                    <a:pt x="1124" y="3040"/>
                    <a:pt x="1564" y="3777"/>
                  </a:cubicBezTo>
                  <a:cubicBezTo>
                    <a:pt x="1682" y="3973"/>
                    <a:pt x="1812" y="4077"/>
                    <a:pt x="1965" y="4077"/>
                  </a:cubicBezTo>
                  <a:cubicBezTo>
                    <a:pt x="2074" y="4077"/>
                    <a:pt x="2194" y="4025"/>
                    <a:pt x="2329" y="3914"/>
                  </a:cubicBezTo>
                  <a:cubicBezTo>
                    <a:pt x="2797" y="3529"/>
                    <a:pt x="3301" y="3194"/>
                    <a:pt x="3755" y="2796"/>
                  </a:cubicBezTo>
                  <a:cubicBezTo>
                    <a:pt x="4346" y="2279"/>
                    <a:pt x="4493" y="1608"/>
                    <a:pt x="4228" y="908"/>
                  </a:cubicBezTo>
                  <a:cubicBezTo>
                    <a:pt x="4003" y="316"/>
                    <a:pt x="3595" y="101"/>
                    <a:pt x="26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8165800" y="2008225"/>
              <a:ext cx="103250" cy="95225"/>
            </a:xfrm>
            <a:custGeom>
              <a:avLst/>
              <a:gdLst/>
              <a:ahLst/>
              <a:cxnLst/>
              <a:rect l="l" t="t" r="r" b="b"/>
              <a:pathLst>
                <a:path w="4130" h="3809" extrusionOk="0">
                  <a:moveTo>
                    <a:pt x="2177" y="619"/>
                  </a:moveTo>
                  <a:cubicBezTo>
                    <a:pt x="2244" y="619"/>
                    <a:pt x="2313" y="623"/>
                    <a:pt x="2383" y="632"/>
                  </a:cubicBezTo>
                  <a:cubicBezTo>
                    <a:pt x="2668" y="669"/>
                    <a:pt x="3015" y="866"/>
                    <a:pt x="3158" y="1100"/>
                  </a:cubicBezTo>
                  <a:cubicBezTo>
                    <a:pt x="3259" y="1269"/>
                    <a:pt x="3153" y="1664"/>
                    <a:pt x="3011" y="1875"/>
                  </a:cubicBezTo>
                  <a:lnTo>
                    <a:pt x="3012" y="1875"/>
                  </a:lnTo>
                  <a:cubicBezTo>
                    <a:pt x="2759" y="2245"/>
                    <a:pt x="2411" y="2548"/>
                    <a:pt x="2104" y="2878"/>
                  </a:cubicBezTo>
                  <a:cubicBezTo>
                    <a:pt x="1631" y="2323"/>
                    <a:pt x="1187" y="1801"/>
                    <a:pt x="733" y="1265"/>
                  </a:cubicBezTo>
                  <a:cubicBezTo>
                    <a:pt x="1052" y="1004"/>
                    <a:pt x="1537" y="619"/>
                    <a:pt x="2177" y="619"/>
                  </a:cubicBezTo>
                  <a:close/>
                  <a:moveTo>
                    <a:pt x="2227" y="0"/>
                  </a:moveTo>
                  <a:cubicBezTo>
                    <a:pt x="1503" y="36"/>
                    <a:pt x="797" y="352"/>
                    <a:pt x="265" y="930"/>
                  </a:cubicBezTo>
                  <a:cubicBezTo>
                    <a:pt x="82" y="1128"/>
                    <a:pt x="0" y="1669"/>
                    <a:pt x="142" y="1875"/>
                  </a:cubicBezTo>
                  <a:cubicBezTo>
                    <a:pt x="591" y="2535"/>
                    <a:pt x="1151" y="3121"/>
                    <a:pt x="1700" y="3703"/>
                  </a:cubicBezTo>
                  <a:cubicBezTo>
                    <a:pt x="1761" y="3769"/>
                    <a:pt x="1914" y="3808"/>
                    <a:pt x="2043" y="3808"/>
                  </a:cubicBezTo>
                  <a:cubicBezTo>
                    <a:pt x="2120" y="3808"/>
                    <a:pt x="2189" y="3794"/>
                    <a:pt x="2223" y="3763"/>
                  </a:cubicBezTo>
                  <a:cubicBezTo>
                    <a:pt x="2681" y="3373"/>
                    <a:pt x="3112" y="2952"/>
                    <a:pt x="3511" y="2502"/>
                  </a:cubicBezTo>
                  <a:cubicBezTo>
                    <a:pt x="3923" y="2039"/>
                    <a:pt x="4130" y="1499"/>
                    <a:pt x="3836" y="884"/>
                  </a:cubicBezTo>
                  <a:cubicBezTo>
                    <a:pt x="3534" y="247"/>
                    <a:pt x="2975" y="32"/>
                    <a:pt x="2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292350" y="1906300"/>
              <a:ext cx="1869625" cy="2274450"/>
            </a:xfrm>
            <a:custGeom>
              <a:avLst/>
              <a:gdLst/>
              <a:ahLst/>
              <a:cxnLst/>
              <a:rect l="l" t="t" r="r" b="b"/>
              <a:pathLst>
                <a:path w="74785" h="90978" extrusionOk="0">
                  <a:moveTo>
                    <a:pt x="69167" y="14155"/>
                  </a:moveTo>
                  <a:cubicBezTo>
                    <a:pt x="69879" y="14155"/>
                    <a:pt x="70662" y="14788"/>
                    <a:pt x="71066" y="15786"/>
                  </a:cubicBezTo>
                  <a:cubicBezTo>
                    <a:pt x="71418" y="16662"/>
                    <a:pt x="70892" y="17546"/>
                    <a:pt x="69778" y="17913"/>
                  </a:cubicBezTo>
                  <a:cubicBezTo>
                    <a:pt x="69388" y="16690"/>
                    <a:pt x="69012" y="15489"/>
                    <a:pt x="68637" y="14288"/>
                  </a:cubicBezTo>
                  <a:cubicBezTo>
                    <a:pt x="68804" y="14198"/>
                    <a:pt x="68983" y="14155"/>
                    <a:pt x="69167" y="14155"/>
                  </a:cubicBezTo>
                  <a:close/>
                  <a:moveTo>
                    <a:pt x="67871" y="14613"/>
                  </a:moveTo>
                  <a:cubicBezTo>
                    <a:pt x="68242" y="15823"/>
                    <a:pt x="68605" y="17010"/>
                    <a:pt x="68976" y="18220"/>
                  </a:cubicBezTo>
                  <a:cubicBezTo>
                    <a:pt x="68755" y="18302"/>
                    <a:pt x="68538" y="18341"/>
                    <a:pt x="68330" y="18341"/>
                  </a:cubicBezTo>
                  <a:cubicBezTo>
                    <a:pt x="67618" y="18341"/>
                    <a:pt x="67004" y="17881"/>
                    <a:pt x="66657" y="17098"/>
                  </a:cubicBezTo>
                  <a:cubicBezTo>
                    <a:pt x="66216" y="16107"/>
                    <a:pt x="66584" y="15310"/>
                    <a:pt x="67871" y="14613"/>
                  </a:cubicBezTo>
                  <a:close/>
                  <a:moveTo>
                    <a:pt x="60263" y="16136"/>
                  </a:moveTo>
                  <a:cubicBezTo>
                    <a:pt x="60775" y="16136"/>
                    <a:pt x="61285" y="16298"/>
                    <a:pt x="61660" y="16616"/>
                  </a:cubicBezTo>
                  <a:cubicBezTo>
                    <a:pt x="62495" y="17321"/>
                    <a:pt x="62802" y="18417"/>
                    <a:pt x="62389" y="19325"/>
                  </a:cubicBezTo>
                  <a:cubicBezTo>
                    <a:pt x="61996" y="20205"/>
                    <a:pt x="61216" y="20397"/>
                    <a:pt x="60065" y="20415"/>
                  </a:cubicBezTo>
                  <a:cubicBezTo>
                    <a:pt x="60029" y="20418"/>
                    <a:pt x="59993" y="20420"/>
                    <a:pt x="59955" y="20420"/>
                  </a:cubicBezTo>
                  <a:cubicBezTo>
                    <a:pt x="59421" y="20420"/>
                    <a:pt x="58775" y="20113"/>
                    <a:pt x="58218" y="19582"/>
                  </a:cubicBezTo>
                  <a:cubicBezTo>
                    <a:pt x="57499" y="18894"/>
                    <a:pt x="57476" y="17889"/>
                    <a:pt x="58186" y="17203"/>
                  </a:cubicBezTo>
                  <a:cubicBezTo>
                    <a:pt x="58433" y="16958"/>
                    <a:pt x="58699" y="16733"/>
                    <a:pt x="58979" y="16528"/>
                  </a:cubicBezTo>
                  <a:cubicBezTo>
                    <a:pt x="59346" y="16265"/>
                    <a:pt x="59805" y="16136"/>
                    <a:pt x="60263" y="16136"/>
                  </a:cubicBezTo>
                  <a:close/>
                  <a:moveTo>
                    <a:pt x="59395" y="811"/>
                  </a:moveTo>
                  <a:cubicBezTo>
                    <a:pt x="60489" y="811"/>
                    <a:pt x="61478" y="1230"/>
                    <a:pt x="62228" y="2202"/>
                  </a:cubicBezTo>
                  <a:cubicBezTo>
                    <a:pt x="62329" y="2330"/>
                    <a:pt x="62457" y="2444"/>
                    <a:pt x="62540" y="2582"/>
                  </a:cubicBezTo>
                  <a:cubicBezTo>
                    <a:pt x="63503" y="4131"/>
                    <a:pt x="64973" y="4758"/>
                    <a:pt x="66711" y="4993"/>
                  </a:cubicBezTo>
                  <a:cubicBezTo>
                    <a:pt x="67518" y="5103"/>
                    <a:pt x="68320" y="5355"/>
                    <a:pt x="69090" y="5635"/>
                  </a:cubicBezTo>
                  <a:cubicBezTo>
                    <a:pt x="69791" y="5887"/>
                    <a:pt x="70533" y="7160"/>
                    <a:pt x="70488" y="7853"/>
                  </a:cubicBezTo>
                  <a:cubicBezTo>
                    <a:pt x="70429" y="8824"/>
                    <a:pt x="69302" y="9962"/>
                    <a:pt x="68330" y="10025"/>
                  </a:cubicBezTo>
                  <a:cubicBezTo>
                    <a:pt x="68149" y="10036"/>
                    <a:pt x="67964" y="10045"/>
                    <a:pt x="67781" y="10045"/>
                  </a:cubicBezTo>
                  <a:cubicBezTo>
                    <a:pt x="67653" y="10045"/>
                    <a:pt x="67525" y="10041"/>
                    <a:pt x="67399" y="10030"/>
                  </a:cubicBezTo>
                  <a:cubicBezTo>
                    <a:pt x="67294" y="10020"/>
                    <a:pt x="67193" y="10016"/>
                    <a:pt x="67093" y="10016"/>
                  </a:cubicBezTo>
                  <a:cubicBezTo>
                    <a:pt x="65982" y="10016"/>
                    <a:pt x="65144" y="10589"/>
                    <a:pt x="64590" y="11510"/>
                  </a:cubicBezTo>
                  <a:cubicBezTo>
                    <a:pt x="63990" y="12506"/>
                    <a:pt x="63162" y="12899"/>
                    <a:pt x="62094" y="12899"/>
                  </a:cubicBezTo>
                  <a:cubicBezTo>
                    <a:pt x="62075" y="12899"/>
                    <a:pt x="62055" y="12899"/>
                    <a:pt x="62036" y="12899"/>
                  </a:cubicBezTo>
                  <a:cubicBezTo>
                    <a:pt x="60940" y="12881"/>
                    <a:pt x="59840" y="12849"/>
                    <a:pt x="58750" y="12749"/>
                  </a:cubicBezTo>
                  <a:cubicBezTo>
                    <a:pt x="58550" y="12731"/>
                    <a:pt x="58355" y="12722"/>
                    <a:pt x="58165" y="12722"/>
                  </a:cubicBezTo>
                  <a:cubicBezTo>
                    <a:pt x="56637" y="12722"/>
                    <a:pt x="55418" y="13305"/>
                    <a:pt x="54419" y="14646"/>
                  </a:cubicBezTo>
                  <a:cubicBezTo>
                    <a:pt x="53950" y="15269"/>
                    <a:pt x="54102" y="15660"/>
                    <a:pt x="54285" y="16209"/>
                  </a:cubicBezTo>
                  <a:cubicBezTo>
                    <a:pt x="54546" y="17007"/>
                    <a:pt x="54767" y="17818"/>
                    <a:pt x="55000" y="18624"/>
                  </a:cubicBezTo>
                  <a:cubicBezTo>
                    <a:pt x="55033" y="18731"/>
                    <a:pt x="55078" y="18854"/>
                    <a:pt x="55051" y="18950"/>
                  </a:cubicBezTo>
                  <a:cubicBezTo>
                    <a:pt x="54968" y="19230"/>
                    <a:pt x="54854" y="19505"/>
                    <a:pt x="54749" y="19779"/>
                  </a:cubicBezTo>
                  <a:cubicBezTo>
                    <a:pt x="54487" y="19684"/>
                    <a:pt x="54221" y="19583"/>
                    <a:pt x="53960" y="19482"/>
                  </a:cubicBezTo>
                  <a:cubicBezTo>
                    <a:pt x="53927" y="19468"/>
                    <a:pt x="53900" y="19436"/>
                    <a:pt x="53882" y="19404"/>
                  </a:cubicBezTo>
                  <a:cubicBezTo>
                    <a:pt x="53443" y="18483"/>
                    <a:pt x="52543" y="18492"/>
                    <a:pt x="51728" y="18359"/>
                  </a:cubicBezTo>
                  <a:cubicBezTo>
                    <a:pt x="51646" y="18346"/>
                    <a:pt x="51566" y="18339"/>
                    <a:pt x="51489" y="18339"/>
                  </a:cubicBezTo>
                  <a:cubicBezTo>
                    <a:pt x="50974" y="18339"/>
                    <a:pt x="50581" y="18627"/>
                    <a:pt x="50362" y="19138"/>
                  </a:cubicBezTo>
                  <a:cubicBezTo>
                    <a:pt x="50304" y="19291"/>
                    <a:pt x="50260" y="19449"/>
                    <a:pt x="50229" y="19610"/>
                  </a:cubicBezTo>
                  <a:cubicBezTo>
                    <a:pt x="49848" y="21600"/>
                    <a:pt x="50885" y="23827"/>
                    <a:pt x="52896" y="25097"/>
                  </a:cubicBezTo>
                  <a:cubicBezTo>
                    <a:pt x="52617" y="25298"/>
                    <a:pt x="52420" y="25486"/>
                    <a:pt x="52191" y="25597"/>
                  </a:cubicBezTo>
                  <a:cubicBezTo>
                    <a:pt x="51701" y="25834"/>
                    <a:pt x="51201" y="26067"/>
                    <a:pt x="50683" y="26246"/>
                  </a:cubicBezTo>
                  <a:cubicBezTo>
                    <a:pt x="50491" y="26313"/>
                    <a:pt x="50317" y="26345"/>
                    <a:pt x="50162" y="26345"/>
                  </a:cubicBezTo>
                  <a:cubicBezTo>
                    <a:pt x="49628" y="26345"/>
                    <a:pt x="49331" y="25957"/>
                    <a:pt x="49349" y="25260"/>
                  </a:cubicBezTo>
                  <a:cubicBezTo>
                    <a:pt x="49381" y="23757"/>
                    <a:pt x="49316" y="23674"/>
                    <a:pt x="47854" y="23257"/>
                  </a:cubicBezTo>
                  <a:cubicBezTo>
                    <a:pt x="47484" y="23152"/>
                    <a:pt x="47117" y="23042"/>
                    <a:pt x="46754" y="22914"/>
                  </a:cubicBezTo>
                  <a:cubicBezTo>
                    <a:pt x="45481" y="22451"/>
                    <a:pt x="44756" y="21162"/>
                    <a:pt x="45169" y="19879"/>
                  </a:cubicBezTo>
                  <a:cubicBezTo>
                    <a:pt x="45412" y="19123"/>
                    <a:pt x="45815" y="18413"/>
                    <a:pt x="46218" y="17725"/>
                  </a:cubicBezTo>
                  <a:cubicBezTo>
                    <a:pt x="46640" y="17020"/>
                    <a:pt x="47149" y="16364"/>
                    <a:pt x="47621" y="15690"/>
                  </a:cubicBezTo>
                  <a:cubicBezTo>
                    <a:pt x="47974" y="15195"/>
                    <a:pt x="47993" y="14664"/>
                    <a:pt x="47785" y="14123"/>
                  </a:cubicBezTo>
                  <a:cubicBezTo>
                    <a:pt x="47644" y="13747"/>
                    <a:pt x="47483" y="13371"/>
                    <a:pt x="47291" y="13017"/>
                  </a:cubicBezTo>
                  <a:cubicBezTo>
                    <a:pt x="46328" y="11198"/>
                    <a:pt x="47053" y="8860"/>
                    <a:pt x="48986" y="7853"/>
                  </a:cubicBezTo>
                  <a:cubicBezTo>
                    <a:pt x="49716" y="7476"/>
                    <a:pt x="50463" y="7119"/>
                    <a:pt x="51223" y="6816"/>
                  </a:cubicBezTo>
                  <a:cubicBezTo>
                    <a:pt x="52868" y="6170"/>
                    <a:pt x="54083" y="5084"/>
                    <a:pt x="54890" y="3516"/>
                  </a:cubicBezTo>
                  <a:cubicBezTo>
                    <a:pt x="55678" y="1980"/>
                    <a:pt x="57007" y="1128"/>
                    <a:pt x="58653" y="871"/>
                  </a:cubicBezTo>
                  <a:cubicBezTo>
                    <a:pt x="58904" y="831"/>
                    <a:pt x="59152" y="811"/>
                    <a:pt x="59395" y="811"/>
                  </a:cubicBezTo>
                  <a:close/>
                  <a:moveTo>
                    <a:pt x="48177" y="35014"/>
                  </a:moveTo>
                  <a:cubicBezTo>
                    <a:pt x="48278" y="36564"/>
                    <a:pt x="48837" y="37902"/>
                    <a:pt x="49992" y="38851"/>
                  </a:cubicBezTo>
                  <a:cubicBezTo>
                    <a:pt x="51701" y="40258"/>
                    <a:pt x="53604" y="41354"/>
                    <a:pt x="55868" y="41610"/>
                  </a:cubicBezTo>
                  <a:cubicBezTo>
                    <a:pt x="56652" y="41701"/>
                    <a:pt x="57435" y="41766"/>
                    <a:pt x="58293" y="41853"/>
                  </a:cubicBezTo>
                  <a:cubicBezTo>
                    <a:pt x="58310" y="42151"/>
                    <a:pt x="58343" y="42454"/>
                    <a:pt x="58338" y="42755"/>
                  </a:cubicBezTo>
                  <a:cubicBezTo>
                    <a:pt x="58306" y="45418"/>
                    <a:pt x="57774" y="48027"/>
                    <a:pt x="57379" y="50648"/>
                  </a:cubicBezTo>
                  <a:lnTo>
                    <a:pt x="57380" y="50648"/>
                  </a:lnTo>
                  <a:cubicBezTo>
                    <a:pt x="57338" y="50919"/>
                    <a:pt x="57207" y="50969"/>
                    <a:pt x="57037" y="50969"/>
                  </a:cubicBezTo>
                  <a:cubicBezTo>
                    <a:pt x="56985" y="50969"/>
                    <a:pt x="56929" y="50964"/>
                    <a:pt x="56871" y="50960"/>
                  </a:cubicBezTo>
                  <a:cubicBezTo>
                    <a:pt x="54181" y="50782"/>
                    <a:pt x="51513" y="50465"/>
                    <a:pt x="48970" y="49489"/>
                  </a:cubicBezTo>
                  <a:cubicBezTo>
                    <a:pt x="47122" y="48788"/>
                    <a:pt x="45247" y="48155"/>
                    <a:pt x="43428" y="47398"/>
                  </a:cubicBezTo>
                  <a:cubicBezTo>
                    <a:pt x="42337" y="46950"/>
                    <a:pt x="41315" y="46317"/>
                    <a:pt x="40234" y="45753"/>
                  </a:cubicBezTo>
                  <a:cubicBezTo>
                    <a:pt x="43299" y="42449"/>
                    <a:pt x="46059" y="38983"/>
                    <a:pt x="48177" y="35014"/>
                  </a:cubicBezTo>
                  <a:close/>
                  <a:moveTo>
                    <a:pt x="7903" y="50184"/>
                  </a:moveTo>
                  <a:cubicBezTo>
                    <a:pt x="8128" y="50184"/>
                    <a:pt x="8390" y="50373"/>
                    <a:pt x="8858" y="50731"/>
                  </a:cubicBezTo>
                  <a:cubicBezTo>
                    <a:pt x="9436" y="51176"/>
                    <a:pt x="10018" y="51621"/>
                    <a:pt x="10596" y="52062"/>
                  </a:cubicBezTo>
                  <a:cubicBezTo>
                    <a:pt x="9889" y="52740"/>
                    <a:pt x="9155" y="53446"/>
                    <a:pt x="8414" y="54156"/>
                  </a:cubicBezTo>
                  <a:cubicBezTo>
                    <a:pt x="8302" y="53978"/>
                    <a:pt x="8157" y="53903"/>
                    <a:pt x="7996" y="53903"/>
                  </a:cubicBezTo>
                  <a:cubicBezTo>
                    <a:pt x="7829" y="53903"/>
                    <a:pt x="7643" y="53984"/>
                    <a:pt x="7455" y="54115"/>
                  </a:cubicBezTo>
                  <a:cubicBezTo>
                    <a:pt x="6300" y="54920"/>
                    <a:pt x="5145" y="55727"/>
                    <a:pt x="4000" y="56548"/>
                  </a:cubicBezTo>
                  <a:lnTo>
                    <a:pt x="3999" y="56548"/>
                  </a:lnTo>
                  <a:cubicBezTo>
                    <a:pt x="3124" y="57175"/>
                    <a:pt x="2263" y="57817"/>
                    <a:pt x="1392" y="58454"/>
                  </a:cubicBezTo>
                  <a:lnTo>
                    <a:pt x="1245" y="58307"/>
                  </a:lnTo>
                  <a:cubicBezTo>
                    <a:pt x="1374" y="58115"/>
                    <a:pt x="1493" y="57918"/>
                    <a:pt x="1635" y="57735"/>
                  </a:cubicBezTo>
                  <a:cubicBezTo>
                    <a:pt x="3436" y="55465"/>
                    <a:pt x="5235" y="53200"/>
                    <a:pt x="7034" y="50938"/>
                  </a:cubicBezTo>
                  <a:cubicBezTo>
                    <a:pt x="7441" y="50426"/>
                    <a:pt x="7648" y="50184"/>
                    <a:pt x="7903" y="50184"/>
                  </a:cubicBezTo>
                  <a:close/>
                  <a:moveTo>
                    <a:pt x="39578" y="46266"/>
                  </a:moveTo>
                  <a:cubicBezTo>
                    <a:pt x="45119" y="49425"/>
                    <a:pt x="50798" y="51643"/>
                    <a:pt x="57206" y="51877"/>
                  </a:cubicBezTo>
                  <a:cubicBezTo>
                    <a:pt x="56931" y="53559"/>
                    <a:pt x="56660" y="55195"/>
                    <a:pt x="56371" y="56937"/>
                  </a:cubicBezTo>
                  <a:cubicBezTo>
                    <a:pt x="53379" y="56662"/>
                    <a:pt x="50418" y="56392"/>
                    <a:pt x="47517" y="56130"/>
                  </a:cubicBezTo>
                  <a:cubicBezTo>
                    <a:pt x="47374" y="55883"/>
                    <a:pt x="47264" y="55695"/>
                    <a:pt x="47155" y="55507"/>
                  </a:cubicBezTo>
                  <a:cubicBezTo>
                    <a:pt x="46948" y="55635"/>
                    <a:pt x="46705" y="55732"/>
                    <a:pt x="46545" y="55901"/>
                  </a:cubicBezTo>
                  <a:cubicBezTo>
                    <a:pt x="45592" y="56891"/>
                    <a:pt x="44610" y="57827"/>
                    <a:pt x="43396" y="58513"/>
                  </a:cubicBezTo>
                  <a:cubicBezTo>
                    <a:pt x="42580" y="58982"/>
                    <a:pt x="41906" y="59719"/>
                    <a:pt x="41067" y="60127"/>
                  </a:cubicBezTo>
                  <a:cubicBezTo>
                    <a:pt x="39477" y="60907"/>
                    <a:pt x="37809" y="61530"/>
                    <a:pt x="36177" y="62230"/>
                  </a:cubicBezTo>
                  <a:cubicBezTo>
                    <a:pt x="36069" y="62277"/>
                    <a:pt x="35978" y="62300"/>
                    <a:pt x="35896" y="62300"/>
                  </a:cubicBezTo>
                  <a:cubicBezTo>
                    <a:pt x="35728" y="62300"/>
                    <a:pt x="35602" y="62200"/>
                    <a:pt x="35466" y="61992"/>
                  </a:cubicBezTo>
                  <a:cubicBezTo>
                    <a:pt x="34632" y="60723"/>
                    <a:pt x="33509" y="59898"/>
                    <a:pt x="31955" y="59697"/>
                  </a:cubicBezTo>
                  <a:cubicBezTo>
                    <a:pt x="31837" y="59682"/>
                    <a:pt x="31716" y="59674"/>
                    <a:pt x="31593" y="59674"/>
                  </a:cubicBezTo>
                  <a:cubicBezTo>
                    <a:pt x="29968" y="59674"/>
                    <a:pt x="27901" y="60953"/>
                    <a:pt x="27381" y="62419"/>
                  </a:cubicBezTo>
                  <a:cubicBezTo>
                    <a:pt x="27280" y="62703"/>
                    <a:pt x="27280" y="63025"/>
                    <a:pt x="27220" y="63387"/>
                  </a:cubicBezTo>
                  <a:cubicBezTo>
                    <a:pt x="26516" y="63387"/>
                    <a:pt x="25785" y="63421"/>
                    <a:pt x="25050" y="63421"/>
                  </a:cubicBezTo>
                  <a:cubicBezTo>
                    <a:pt x="24590" y="63421"/>
                    <a:pt x="24127" y="63407"/>
                    <a:pt x="23669" y="63363"/>
                  </a:cubicBezTo>
                  <a:cubicBezTo>
                    <a:pt x="21721" y="63180"/>
                    <a:pt x="19773" y="62941"/>
                    <a:pt x="17852" y="62566"/>
                  </a:cubicBezTo>
                  <a:cubicBezTo>
                    <a:pt x="16756" y="62354"/>
                    <a:pt x="15688" y="61897"/>
                    <a:pt x="14661" y="61429"/>
                  </a:cubicBezTo>
                  <a:cubicBezTo>
                    <a:pt x="13351" y="60824"/>
                    <a:pt x="12086" y="60118"/>
                    <a:pt x="10816" y="59426"/>
                  </a:cubicBezTo>
                  <a:cubicBezTo>
                    <a:pt x="9381" y="58633"/>
                    <a:pt x="8296" y="57442"/>
                    <a:pt x="7324" y="56291"/>
                  </a:cubicBezTo>
                  <a:cubicBezTo>
                    <a:pt x="8671" y="55040"/>
                    <a:pt x="10004" y="53797"/>
                    <a:pt x="11325" y="52564"/>
                  </a:cubicBezTo>
                  <a:cubicBezTo>
                    <a:pt x="11935" y="53046"/>
                    <a:pt x="12558" y="53573"/>
                    <a:pt x="13222" y="54049"/>
                  </a:cubicBezTo>
                  <a:cubicBezTo>
                    <a:pt x="14831" y="55209"/>
                    <a:pt x="16693" y="55673"/>
                    <a:pt x="18622" y="55883"/>
                  </a:cubicBezTo>
                  <a:cubicBezTo>
                    <a:pt x="19548" y="55984"/>
                    <a:pt x="20471" y="56040"/>
                    <a:pt x="21390" y="56040"/>
                  </a:cubicBezTo>
                  <a:cubicBezTo>
                    <a:pt x="23389" y="56040"/>
                    <a:pt x="25368" y="55775"/>
                    <a:pt x="27312" y="55131"/>
                  </a:cubicBezTo>
                  <a:cubicBezTo>
                    <a:pt x="28972" y="54581"/>
                    <a:pt x="30388" y="53601"/>
                    <a:pt x="31878" y="52739"/>
                  </a:cubicBezTo>
                  <a:cubicBezTo>
                    <a:pt x="34554" y="51190"/>
                    <a:pt x="36786" y="49104"/>
                    <a:pt x="38978" y="46968"/>
                  </a:cubicBezTo>
                  <a:cubicBezTo>
                    <a:pt x="39197" y="46752"/>
                    <a:pt x="39380" y="46496"/>
                    <a:pt x="39578" y="46266"/>
                  </a:cubicBezTo>
                  <a:close/>
                  <a:moveTo>
                    <a:pt x="31665" y="60437"/>
                  </a:moveTo>
                  <a:cubicBezTo>
                    <a:pt x="33122" y="60437"/>
                    <a:pt x="34153" y="61260"/>
                    <a:pt x="34898" y="62501"/>
                  </a:cubicBezTo>
                  <a:cubicBezTo>
                    <a:pt x="34892" y="62579"/>
                    <a:pt x="34888" y="62662"/>
                    <a:pt x="34888" y="62739"/>
                  </a:cubicBezTo>
                  <a:lnTo>
                    <a:pt x="34889" y="62739"/>
                  </a:lnTo>
                  <a:cubicBezTo>
                    <a:pt x="32629" y="62987"/>
                    <a:pt x="30369" y="63235"/>
                    <a:pt x="27968" y="63501"/>
                  </a:cubicBezTo>
                  <a:cubicBezTo>
                    <a:pt x="28042" y="63074"/>
                    <a:pt x="28018" y="62785"/>
                    <a:pt x="28133" y="62570"/>
                  </a:cubicBezTo>
                  <a:cubicBezTo>
                    <a:pt x="28842" y="61273"/>
                    <a:pt x="29975" y="60526"/>
                    <a:pt x="31432" y="60444"/>
                  </a:cubicBezTo>
                  <a:cubicBezTo>
                    <a:pt x="31511" y="60439"/>
                    <a:pt x="31588" y="60437"/>
                    <a:pt x="31665" y="60437"/>
                  </a:cubicBezTo>
                  <a:close/>
                  <a:moveTo>
                    <a:pt x="47043" y="56814"/>
                  </a:moveTo>
                  <a:cubicBezTo>
                    <a:pt x="47070" y="56814"/>
                    <a:pt x="47096" y="56815"/>
                    <a:pt x="47122" y="56818"/>
                  </a:cubicBezTo>
                  <a:cubicBezTo>
                    <a:pt x="49812" y="57097"/>
                    <a:pt x="52503" y="57386"/>
                    <a:pt x="55193" y="57684"/>
                  </a:cubicBezTo>
                  <a:cubicBezTo>
                    <a:pt x="55500" y="57716"/>
                    <a:pt x="55807" y="57762"/>
                    <a:pt x="56110" y="57798"/>
                  </a:cubicBezTo>
                  <a:cubicBezTo>
                    <a:pt x="55477" y="60957"/>
                    <a:pt x="54854" y="64069"/>
                    <a:pt x="54226" y="67213"/>
                  </a:cubicBezTo>
                  <a:lnTo>
                    <a:pt x="54226" y="67213"/>
                  </a:lnTo>
                  <a:cubicBezTo>
                    <a:pt x="54087" y="67195"/>
                    <a:pt x="53954" y="67186"/>
                    <a:pt x="53826" y="67186"/>
                  </a:cubicBezTo>
                  <a:cubicBezTo>
                    <a:pt x="52701" y="67186"/>
                    <a:pt x="51950" y="67865"/>
                    <a:pt x="51279" y="68831"/>
                  </a:cubicBezTo>
                  <a:cubicBezTo>
                    <a:pt x="49977" y="70724"/>
                    <a:pt x="50248" y="72493"/>
                    <a:pt x="51449" y="74349"/>
                  </a:cubicBezTo>
                  <a:cubicBezTo>
                    <a:pt x="51586" y="74555"/>
                    <a:pt x="51788" y="74757"/>
                    <a:pt x="52008" y="74858"/>
                  </a:cubicBezTo>
                  <a:cubicBezTo>
                    <a:pt x="52060" y="74883"/>
                    <a:pt x="52119" y="74891"/>
                    <a:pt x="52183" y="74891"/>
                  </a:cubicBezTo>
                  <a:cubicBezTo>
                    <a:pt x="52320" y="74891"/>
                    <a:pt x="52477" y="74851"/>
                    <a:pt x="52618" y="74845"/>
                  </a:cubicBezTo>
                  <a:cubicBezTo>
                    <a:pt x="52585" y="74662"/>
                    <a:pt x="52590" y="74456"/>
                    <a:pt x="52511" y="74294"/>
                  </a:cubicBezTo>
                  <a:cubicBezTo>
                    <a:pt x="52150" y="73562"/>
                    <a:pt x="51724" y="72860"/>
                    <a:pt x="51398" y="72113"/>
                  </a:cubicBezTo>
                  <a:cubicBezTo>
                    <a:pt x="50807" y="70770"/>
                    <a:pt x="52351" y="67960"/>
                    <a:pt x="53859" y="67933"/>
                  </a:cubicBezTo>
                  <a:lnTo>
                    <a:pt x="54249" y="67933"/>
                  </a:lnTo>
                  <a:cubicBezTo>
                    <a:pt x="53786" y="70261"/>
                    <a:pt x="53324" y="72582"/>
                    <a:pt x="52865" y="74895"/>
                  </a:cubicBezTo>
                  <a:cubicBezTo>
                    <a:pt x="52072" y="78846"/>
                    <a:pt x="51287" y="82768"/>
                    <a:pt x="50513" y="86661"/>
                  </a:cubicBezTo>
                  <a:cubicBezTo>
                    <a:pt x="49789" y="86794"/>
                    <a:pt x="49115" y="87019"/>
                    <a:pt x="48437" y="87019"/>
                  </a:cubicBezTo>
                  <a:cubicBezTo>
                    <a:pt x="48421" y="87019"/>
                    <a:pt x="48405" y="87019"/>
                    <a:pt x="48390" y="87019"/>
                  </a:cubicBezTo>
                  <a:cubicBezTo>
                    <a:pt x="47370" y="87019"/>
                    <a:pt x="46345" y="86880"/>
                    <a:pt x="45320" y="86794"/>
                  </a:cubicBezTo>
                  <a:cubicBezTo>
                    <a:pt x="44665" y="86734"/>
                    <a:pt x="44009" y="86652"/>
                    <a:pt x="43354" y="86610"/>
                  </a:cubicBezTo>
                  <a:cubicBezTo>
                    <a:pt x="42987" y="86587"/>
                    <a:pt x="42845" y="86460"/>
                    <a:pt x="42858" y="86074"/>
                  </a:cubicBezTo>
                  <a:cubicBezTo>
                    <a:pt x="42968" y="82962"/>
                    <a:pt x="43079" y="79850"/>
                    <a:pt x="43161" y="76738"/>
                  </a:cubicBezTo>
                  <a:cubicBezTo>
                    <a:pt x="43230" y="74193"/>
                    <a:pt x="43230" y="71646"/>
                    <a:pt x="43317" y="69101"/>
                  </a:cubicBezTo>
                  <a:cubicBezTo>
                    <a:pt x="43427" y="65952"/>
                    <a:pt x="43588" y="62808"/>
                    <a:pt x="43767" y="59668"/>
                  </a:cubicBezTo>
                  <a:cubicBezTo>
                    <a:pt x="43784" y="59384"/>
                    <a:pt x="44087" y="59073"/>
                    <a:pt x="44330" y="58852"/>
                  </a:cubicBezTo>
                  <a:cubicBezTo>
                    <a:pt x="45045" y="58197"/>
                    <a:pt x="45784" y="57573"/>
                    <a:pt x="46535" y="56965"/>
                  </a:cubicBezTo>
                  <a:cubicBezTo>
                    <a:pt x="46662" y="56865"/>
                    <a:pt x="46865" y="56814"/>
                    <a:pt x="47043" y="56814"/>
                  </a:cubicBezTo>
                  <a:close/>
                  <a:moveTo>
                    <a:pt x="43676" y="87389"/>
                  </a:moveTo>
                  <a:cubicBezTo>
                    <a:pt x="44711" y="87504"/>
                    <a:pt x="45720" y="87665"/>
                    <a:pt x="46737" y="87715"/>
                  </a:cubicBezTo>
                  <a:cubicBezTo>
                    <a:pt x="47026" y="87729"/>
                    <a:pt x="47315" y="87734"/>
                    <a:pt x="47605" y="87734"/>
                  </a:cubicBezTo>
                  <a:cubicBezTo>
                    <a:pt x="48335" y="87734"/>
                    <a:pt x="49067" y="87702"/>
                    <a:pt x="49799" y="87702"/>
                  </a:cubicBezTo>
                  <a:cubicBezTo>
                    <a:pt x="50097" y="87706"/>
                    <a:pt x="50426" y="87692"/>
                    <a:pt x="50689" y="87811"/>
                  </a:cubicBezTo>
                  <a:cubicBezTo>
                    <a:pt x="52246" y="88527"/>
                    <a:pt x="53790" y="89278"/>
                    <a:pt x="55340" y="90017"/>
                  </a:cubicBezTo>
                  <a:lnTo>
                    <a:pt x="55340" y="90017"/>
                  </a:lnTo>
                  <a:cubicBezTo>
                    <a:pt x="55330" y="90049"/>
                    <a:pt x="55323" y="90080"/>
                    <a:pt x="55317" y="90113"/>
                  </a:cubicBezTo>
                  <a:cubicBezTo>
                    <a:pt x="51449" y="89921"/>
                    <a:pt x="47580" y="89722"/>
                    <a:pt x="43676" y="89530"/>
                  </a:cubicBezTo>
                  <a:lnTo>
                    <a:pt x="43676" y="87389"/>
                  </a:lnTo>
                  <a:close/>
                  <a:moveTo>
                    <a:pt x="59170" y="0"/>
                  </a:moveTo>
                  <a:cubicBezTo>
                    <a:pt x="58480" y="0"/>
                    <a:pt x="57839" y="125"/>
                    <a:pt x="57363" y="342"/>
                  </a:cubicBezTo>
                  <a:cubicBezTo>
                    <a:pt x="55942" y="988"/>
                    <a:pt x="54751" y="1854"/>
                    <a:pt x="54049" y="3326"/>
                  </a:cubicBezTo>
                  <a:cubicBezTo>
                    <a:pt x="53426" y="4637"/>
                    <a:pt x="52330" y="5470"/>
                    <a:pt x="50988" y="6021"/>
                  </a:cubicBezTo>
                  <a:cubicBezTo>
                    <a:pt x="50140" y="6364"/>
                    <a:pt x="49301" y="6740"/>
                    <a:pt x="48508" y="7185"/>
                  </a:cubicBezTo>
                  <a:cubicBezTo>
                    <a:pt x="47234" y="7904"/>
                    <a:pt x="46427" y="8981"/>
                    <a:pt x="46133" y="10448"/>
                  </a:cubicBezTo>
                  <a:cubicBezTo>
                    <a:pt x="45874" y="11764"/>
                    <a:pt x="46294" y="12904"/>
                    <a:pt x="46876" y="14028"/>
                  </a:cubicBezTo>
                  <a:cubicBezTo>
                    <a:pt x="47156" y="14573"/>
                    <a:pt x="47092" y="15027"/>
                    <a:pt x="46735" y="15554"/>
                  </a:cubicBezTo>
                  <a:cubicBezTo>
                    <a:pt x="45950" y="16718"/>
                    <a:pt x="45134" y="17887"/>
                    <a:pt x="44547" y="19152"/>
                  </a:cubicBezTo>
                  <a:cubicBezTo>
                    <a:pt x="43663" y="21059"/>
                    <a:pt x="44653" y="23066"/>
                    <a:pt x="46642" y="23731"/>
                  </a:cubicBezTo>
                  <a:cubicBezTo>
                    <a:pt x="47027" y="23855"/>
                    <a:pt x="47412" y="23969"/>
                    <a:pt x="47797" y="24084"/>
                  </a:cubicBezTo>
                  <a:cubicBezTo>
                    <a:pt x="48613" y="24322"/>
                    <a:pt x="48618" y="24318"/>
                    <a:pt x="48536" y="25175"/>
                  </a:cubicBezTo>
                  <a:cubicBezTo>
                    <a:pt x="48424" y="26359"/>
                    <a:pt x="49166" y="27181"/>
                    <a:pt x="50213" y="27181"/>
                  </a:cubicBezTo>
                  <a:cubicBezTo>
                    <a:pt x="50415" y="27181"/>
                    <a:pt x="50629" y="27151"/>
                    <a:pt x="50850" y="27086"/>
                  </a:cubicBezTo>
                  <a:cubicBezTo>
                    <a:pt x="51176" y="26991"/>
                    <a:pt x="51491" y="26871"/>
                    <a:pt x="51799" y="26766"/>
                  </a:cubicBezTo>
                  <a:lnTo>
                    <a:pt x="51799" y="26766"/>
                  </a:lnTo>
                  <a:cubicBezTo>
                    <a:pt x="51350" y="27944"/>
                    <a:pt x="50900" y="29085"/>
                    <a:pt x="50483" y="30235"/>
                  </a:cubicBezTo>
                  <a:cubicBezTo>
                    <a:pt x="50387" y="30509"/>
                    <a:pt x="50401" y="30826"/>
                    <a:pt x="50355" y="31152"/>
                  </a:cubicBezTo>
                  <a:cubicBezTo>
                    <a:pt x="49993" y="31409"/>
                    <a:pt x="49552" y="31702"/>
                    <a:pt x="49131" y="32027"/>
                  </a:cubicBezTo>
                  <a:cubicBezTo>
                    <a:pt x="48984" y="32142"/>
                    <a:pt x="48866" y="32312"/>
                    <a:pt x="48765" y="32482"/>
                  </a:cubicBezTo>
                  <a:cubicBezTo>
                    <a:pt x="47600" y="34470"/>
                    <a:pt x="46565" y="36546"/>
                    <a:pt x="45248" y="38431"/>
                  </a:cubicBezTo>
                  <a:cubicBezTo>
                    <a:pt x="43388" y="41102"/>
                    <a:pt x="41316" y="43628"/>
                    <a:pt x="38956" y="45902"/>
                  </a:cubicBezTo>
                  <a:cubicBezTo>
                    <a:pt x="36619" y="48152"/>
                    <a:pt x="34294" y="50407"/>
                    <a:pt x="31453" y="52053"/>
                  </a:cubicBezTo>
                  <a:cubicBezTo>
                    <a:pt x="29995" y="52897"/>
                    <a:pt x="28606" y="53845"/>
                    <a:pt x="26983" y="54382"/>
                  </a:cubicBezTo>
                  <a:cubicBezTo>
                    <a:pt x="25142" y="54989"/>
                    <a:pt x="23270" y="55232"/>
                    <a:pt x="21376" y="55232"/>
                  </a:cubicBezTo>
                  <a:cubicBezTo>
                    <a:pt x="20587" y="55232"/>
                    <a:pt x="19794" y="55190"/>
                    <a:pt x="18998" y="55114"/>
                  </a:cubicBezTo>
                  <a:cubicBezTo>
                    <a:pt x="17027" y="54927"/>
                    <a:pt x="15117" y="54483"/>
                    <a:pt x="13493" y="53263"/>
                  </a:cubicBezTo>
                  <a:cubicBezTo>
                    <a:pt x="12834" y="52763"/>
                    <a:pt x="12284" y="52108"/>
                    <a:pt x="11624" y="51603"/>
                  </a:cubicBezTo>
                  <a:cubicBezTo>
                    <a:pt x="10739" y="50930"/>
                    <a:pt x="9804" y="50320"/>
                    <a:pt x="8874" y="49706"/>
                  </a:cubicBezTo>
                  <a:cubicBezTo>
                    <a:pt x="8463" y="49436"/>
                    <a:pt x="8135" y="49297"/>
                    <a:pt x="7837" y="49297"/>
                  </a:cubicBezTo>
                  <a:cubicBezTo>
                    <a:pt x="7445" y="49297"/>
                    <a:pt x="7105" y="49537"/>
                    <a:pt x="6696" y="50036"/>
                  </a:cubicBezTo>
                  <a:cubicBezTo>
                    <a:pt x="6032" y="50843"/>
                    <a:pt x="5409" y="51677"/>
                    <a:pt x="4757" y="52493"/>
                  </a:cubicBezTo>
                  <a:cubicBezTo>
                    <a:pt x="3474" y="54098"/>
                    <a:pt x="2191" y="55697"/>
                    <a:pt x="907" y="57291"/>
                  </a:cubicBezTo>
                  <a:cubicBezTo>
                    <a:pt x="747" y="57493"/>
                    <a:pt x="600" y="57708"/>
                    <a:pt x="491" y="57938"/>
                  </a:cubicBezTo>
                  <a:cubicBezTo>
                    <a:pt x="284" y="58364"/>
                    <a:pt x="0" y="58841"/>
                    <a:pt x="421" y="59258"/>
                  </a:cubicBezTo>
                  <a:cubicBezTo>
                    <a:pt x="576" y="59409"/>
                    <a:pt x="741" y="59467"/>
                    <a:pt x="905" y="59467"/>
                  </a:cubicBezTo>
                  <a:cubicBezTo>
                    <a:pt x="1180" y="59467"/>
                    <a:pt x="1455" y="59307"/>
                    <a:pt x="1687" y="59153"/>
                  </a:cubicBezTo>
                  <a:cubicBezTo>
                    <a:pt x="2750" y="58446"/>
                    <a:pt x="3787" y="57695"/>
                    <a:pt x="4826" y="56948"/>
                  </a:cubicBezTo>
                  <a:cubicBezTo>
                    <a:pt x="5500" y="56462"/>
                    <a:pt x="6156" y="55958"/>
                    <a:pt x="6802" y="55476"/>
                  </a:cubicBezTo>
                  <a:cubicBezTo>
                    <a:pt x="6829" y="55821"/>
                    <a:pt x="6806" y="56109"/>
                    <a:pt x="6884" y="56361"/>
                  </a:cubicBezTo>
                  <a:cubicBezTo>
                    <a:pt x="7342" y="57777"/>
                    <a:pt x="8346" y="58808"/>
                    <a:pt x="9551" y="59538"/>
                  </a:cubicBezTo>
                  <a:cubicBezTo>
                    <a:pt x="11486" y="60711"/>
                    <a:pt x="13521" y="61724"/>
                    <a:pt x="15533" y="62765"/>
                  </a:cubicBezTo>
                  <a:cubicBezTo>
                    <a:pt x="16028" y="63021"/>
                    <a:pt x="16592" y="63196"/>
                    <a:pt x="17147" y="63295"/>
                  </a:cubicBezTo>
                  <a:cubicBezTo>
                    <a:pt x="18746" y="63589"/>
                    <a:pt x="20351" y="63882"/>
                    <a:pt x="21964" y="64071"/>
                  </a:cubicBezTo>
                  <a:cubicBezTo>
                    <a:pt x="23345" y="64232"/>
                    <a:pt x="24727" y="64296"/>
                    <a:pt x="26109" y="64296"/>
                  </a:cubicBezTo>
                  <a:cubicBezTo>
                    <a:pt x="28040" y="64296"/>
                    <a:pt x="29971" y="64170"/>
                    <a:pt x="31897" y="64002"/>
                  </a:cubicBezTo>
                  <a:cubicBezTo>
                    <a:pt x="35471" y="63695"/>
                    <a:pt x="38698" y="62302"/>
                    <a:pt x="41852" y="60726"/>
                  </a:cubicBezTo>
                  <a:cubicBezTo>
                    <a:pt x="42223" y="60537"/>
                    <a:pt x="42571" y="60303"/>
                    <a:pt x="43016" y="60038"/>
                  </a:cubicBezTo>
                  <a:lnTo>
                    <a:pt x="43016" y="60038"/>
                  </a:lnTo>
                  <a:cubicBezTo>
                    <a:pt x="42989" y="60358"/>
                    <a:pt x="42975" y="60570"/>
                    <a:pt x="42957" y="60780"/>
                  </a:cubicBezTo>
                  <a:cubicBezTo>
                    <a:pt x="42856" y="61820"/>
                    <a:pt x="42699" y="62857"/>
                    <a:pt x="42668" y="63898"/>
                  </a:cubicBezTo>
                  <a:cubicBezTo>
                    <a:pt x="42461" y="70291"/>
                    <a:pt x="42274" y="76685"/>
                    <a:pt x="42104" y="83079"/>
                  </a:cubicBezTo>
                  <a:cubicBezTo>
                    <a:pt x="42072" y="84216"/>
                    <a:pt x="42071" y="85352"/>
                    <a:pt x="42099" y="86489"/>
                  </a:cubicBezTo>
                  <a:cubicBezTo>
                    <a:pt x="42104" y="86700"/>
                    <a:pt x="42287" y="87062"/>
                    <a:pt x="42430" y="87085"/>
                  </a:cubicBezTo>
                  <a:cubicBezTo>
                    <a:pt x="42993" y="87176"/>
                    <a:pt x="43039" y="87502"/>
                    <a:pt x="42979" y="87952"/>
                  </a:cubicBezTo>
                  <a:cubicBezTo>
                    <a:pt x="42943" y="88203"/>
                    <a:pt x="42943" y="88460"/>
                    <a:pt x="42907" y="88712"/>
                  </a:cubicBezTo>
                  <a:cubicBezTo>
                    <a:pt x="42695" y="90110"/>
                    <a:pt x="42957" y="90418"/>
                    <a:pt x="44382" y="90449"/>
                  </a:cubicBezTo>
                  <a:cubicBezTo>
                    <a:pt x="44501" y="90452"/>
                    <a:pt x="44620" y="90452"/>
                    <a:pt x="44739" y="90452"/>
                  </a:cubicBezTo>
                  <a:cubicBezTo>
                    <a:pt x="44859" y="90452"/>
                    <a:pt x="44978" y="90452"/>
                    <a:pt x="45097" y="90454"/>
                  </a:cubicBezTo>
                  <a:cubicBezTo>
                    <a:pt x="46376" y="90500"/>
                    <a:pt x="47659" y="90536"/>
                    <a:pt x="48942" y="90601"/>
                  </a:cubicBezTo>
                  <a:cubicBezTo>
                    <a:pt x="51285" y="90715"/>
                    <a:pt x="53623" y="90853"/>
                    <a:pt x="55964" y="90971"/>
                  </a:cubicBezTo>
                  <a:cubicBezTo>
                    <a:pt x="56026" y="90975"/>
                    <a:pt x="56089" y="90978"/>
                    <a:pt x="56152" y="90978"/>
                  </a:cubicBezTo>
                  <a:cubicBezTo>
                    <a:pt x="56333" y="90978"/>
                    <a:pt x="56514" y="90957"/>
                    <a:pt x="56671" y="90889"/>
                  </a:cubicBezTo>
                  <a:cubicBezTo>
                    <a:pt x="56886" y="90803"/>
                    <a:pt x="57188" y="90615"/>
                    <a:pt x="57207" y="90441"/>
                  </a:cubicBezTo>
                  <a:cubicBezTo>
                    <a:pt x="57234" y="90226"/>
                    <a:pt x="57060" y="89918"/>
                    <a:pt x="56877" y="89772"/>
                  </a:cubicBezTo>
                  <a:cubicBezTo>
                    <a:pt x="56630" y="89570"/>
                    <a:pt x="56286" y="89496"/>
                    <a:pt x="55987" y="89355"/>
                  </a:cubicBezTo>
                  <a:cubicBezTo>
                    <a:pt x="54416" y="88621"/>
                    <a:pt x="52843" y="87878"/>
                    <a:pt x="51303" y="87155"/>
                  </a:cubicBezTo>
                  <a:cubicBezTo>
                    <a:pt x="51816" y="84391"/>
                    <a:pt x="52293" y="81690"/>
                    <a:pt x="52830" y="79000"/>
                  </a:cubicBezTo>
                  <a:cubicBezTo>
                    <a:pt x="53329" y="76470"/>
                    <a:pt x="53930" y="73959"/>
                    <a:pt x="54416" y="71424"/>
                  </a:cubicBezTo>
                  <a:cubicBezTo>
                    <a:pt x="54975" y="68494"/>
                    <a:pt x="55424" y="65543"/>
                    <a:pt x="55978" y="62610"/>
                  </a:cubicBezTo>
                  <a:cubicBezTo>
                    <a:pt x="56313" y="60850"/>
                    <a:pt x="56818" y="59121"/>
                    <a:pt x="57138" y="57362"/>
                  </a:cubicBezTo>
                  <a:cubicBezTo>
                    <a:pt x="57555" y="55097"/>
                    <a:pt x="57857" y="52814"/>
                    <a:pt x="58219" y="50546"/>
                  </a:cubicBezTo>
                  <a:cubicBezTo>
                    <a:pt x="58665" y="47740"/>
                    <a:pt x="59201" y="44949"/>
                    <a:pt x="59027" y="42084"/>
                  </a:cubicBezTo>
                  <a:cubicBezTo>
                    <a:pt x="59022" y="42021"/>
                    <a:pt x="59063" y="41951"/>
                    <a:pt x="59100" y="41832"/>
                  </a:cubicBezTo>
                  <a:cubicBezTo>
                    <a:pt x="60182" y="41832"/>
                    <a:pt x="61264" y="41867"/>
                    <a:pt x="62342" y="41867"/>
                  </a:cubicBezTo>
                  <a:cubicBezTo>
                    <a:pt x="63058" y="41867"/>
                    <a:pt x="63773" y="41851"/>
                    <a:pt x="64485" y="41800"/>
                  </a:cubicBezTo>
                  <a:cubicBezTo>
                    <a:pt x="66158" y="41681"/>
                    <a:pt x="67859" y="41489"/>
                    <a:pt x="69463" y="41026"/>
                  </a:cubicBezTo>
                  <a:cubicBezTo>
                    <a:pt x="71278" y="40504"/>
                    <a:pt x="73066" y="39898"/>
                    <a:pt x="74784" y="39073"/>
                  </a:cubicBezTo>
                  <a:cubicBezTo>
                    <a:pt x="74602" y="38867"/>
                    <a:pt x="74438" y="38647"/>
                    <a:pt x="74294" y="38413"/>
                  </a:cubicBezTo>
                  <a:cubicBezTo>
                    <a:pt x="74187" y="38466"/>
                    <a:pt x="74087" y="38516"/>
                    <a:pt x="73981" y="38571"/>
                  </a:cubicBezTo>
                  <a:cubicBezTo>
                    <a:pt x="73105" y="39011"/>
                    <a:pt x="72129" y="39249"/>
                    <a:pt x="71218" y="39621"/>
                  </a:cubicBezTo>
                  <a:cubicBezTo>
                    <a:pt x="68181" y="40849"/>
                    <a:pt x="65026" y="41127"/>
                    <a:pt x="61838" y="41127"/>
                  </a:cubicBezTo>
                  <a:cubicBezTo>
                    <a:pt x="61017" y="41127"/>
                    <a:pt x="60193" y="41108"/>
                    <a:pt x="59369" y="41083"/>
                  </a:cubicBezTo>
                  <a:cubicBezTo>
                    <a:pt x="59209" y="41078"/>
                    <a:pt x="58993" y="41024"/>
                    <a:pt x="58906" y="40908"/>
                  </a:cubicBezTo>
                  <a:cubicBezTo>
                    <a:pt x="58721" y="40680"/>
                    <a:pt x="58618" y="40558"/>
                    <a:pt x="58530" y="40558"/>
                  </a:cubicBezTo>
                  <a:cubicBezTo>
                    <a:pt x="58431" y="40558"/>
                    <a:pt x="58351" y="40713"/>
                    <a:pt x="58195" y="41045"/>
                  </a:cubicBezTo>
                  <a:cubicBezTo>
                    <a:pt x="57425" y="40972"/>
                    <a:pt x="56691" y="40950"/>
                    <a:pt x="55972" y="40835"/>
                  </a:cubicBezTo>
                  <a:cubicBezTo>
                    <a:pt x="53584" y="40450"/>
                    <a:pt x="51502" y="39446"/>
                    <a:pt x="49909" y="37594"/>
                  </a:cubicBezTo>
                  <a:cubicBezTo>
                    <a:pt x="48804" y="36311"/>
                    <a:pt x="48653" y="34248"/>
                    <a:pt x="49509" y="32795"/>
                  </a:cubicBezTo>
                  <a:cubicBezTo>
                    <a:pt x="49904" y="32136"/>
                    <a:pt x="50532" y="31741"/>
                    <a:pt x="51310" y="31701"/>
                  </a:cubicBezTo>
                  <a:cubicBezTo>
                    <a:pt x="51497" y="31691"/>
                    <a:pt x="51683" y="31687"/>
                    <a:pt x="51868" y="31687"/>
                  </a:cubicBezTo>
                  <a:cubicBezTo>
                    <a:pt x="53556" y="31687"/>
                    <a:pt x="55199" y="32061"/>
                    <a:pt x="56843" y="32429"/>
                  </a:cubicBezTo>
                  <a:cubicBezTo>
                    <a:pt x="58399" y="32774"/>
                    <a:pt x="59962" y="33095"/>
                    <a:pt x="61546" y="33213"/>
                  </a:cubicBezTo>
                  <a:cubicBezTo>
                    <a:pt x="61466" y="32942"/>
                    <a:pt x="61453" y="32657"/>
                    <a:pt x="61517" y="32400"/>
                  </a:cubicBezTo>
                  <a:cubicBezTo>
                    <a:pt x="61399" y="32388"/>
                    <a:pt x="61281" y="32380"/>
                    <a:pt x="61161" y="32364"/>
                  </a:cubicBezTo>
                  <a:lnTo>
                    <a:pt x="61161" y="31489"/>
                  </a:lnTo>
                  <a:cubicBezTo>
                    <a:pt x="61310" y="31447"/>
                    <a:pt x="61459" y="31407"/>
                    <a:pt x="61610" y="31366"/>
                  </a:cubicBezTo>
                  <a:cubicBezTo>
                    <a:pt x="61514" y="31181"/>
                    <a:pt x="61457" y="30978"/>
                    <a:pt x="61443" y="30769"/>
                  </a:cubicBezTo>
                  <a:cubicBezTo>
                    <a:pt x="61401" y="30783"/>
                    <a:pt x="61358" y="30795"/>
                    <a:pt x="61317" y="30807"/>
                  </a:cubicBezTo>
                  <a:lnTo>
                    <a:pt x="61317" y="27581"/>
                  </a:lnTo>
                  <a:cubicBezTo>
                    <a:pt x="62389" y="27306"/>
                    <a:pt x="63366" y="27076"/>
                    <a:pt x="64324" y="26801"/>
                  </a:cubicBezTo>
                  <a:cubicBezTo>
                    <a:pt x="65290" y="26521"/>
                    <a:pt x="66290" y="26288"/>
                    <a:pt x="67198" y="25871"/>
                  </a:cubicBezTo>
                  <a:cubicBezTo>
                    <a:pt x="69613" y="24767"/>
                    <a:pt x="70507" y="23244"/>
                    <a:pt x="70195" y="20848"/>
                  </a:cubicBezTo>
                  <a:cubicBezTo>
                    <a:pt x="70113" y="20196"/>
                    <a:pt x="70048" y="19545"/>
                    <a:pt x="69976" y="18908"/>
                  </a:cubicBezTo>
                  <a:cubicBezTo>
                    <a:pt x="71777" y="17987"/>
                    <a:pt x="72511" y="16896"/>
                    <a:pt x="71997" y="15622"/>
                  </a:cubicBezTo>
                  <a:cubicBezTo>
                    <a:pt x="71464" y="14302"/>
                    <a:pt x="70563" y="13231"/>
                    <a:pt x="69026" y="13231"/>
                  </a:cubicBezTo>
                  <a:cubicBezTo>
                    <a:pt x="68780" y="13231"/>
                    <a:pt x="68518" y="13259"/>
                    <a:pt x="68239" y="13317"/>
                  </a:cubicBezTo>
                  <a:cubicBezTo>
                    <a:pt x="68009" y="12748"/>
                    <a:pt x="67794" y="12166"/>
                    <a:pt x="67538" y="11607"/>
                  </a:cubicBezTo>
                  <a:cubicBezTo>
                    <a:pt x="67460" y="11442"/>
                    <a:pt x="67248" y="11346"/>
                    <a:pt x="67097" y="11218"/>
                  </a:cubicBezTo>
                  <a:cubicBezTo>
                    <a:pt x="67046" y="11409"/>
                    <a:pt x="66924" y="11616"/>
                    <a:pt x="66955" y="11790"/>
                  </a:cubicBezTo>
                  <a:cubicBezTo>
                    <a:pt x="67033" y="12221"/>
                    <a:pt x="67143" y="12652"/>
                    <a:pt x="67303" y="13060"/>
                  </a:cubicBezTo>
                  <a:cubicBezTo>
                    <a:pt x="67482" y="13504"/>
                    <a:pt x="67464" y="13807"/>
                    <a:pt x="67006" y="14096"/>
                  </a:cubicBezTo>
                  <a:cubicBezTo>
                    <a:pt x="66194" y="14609"/>
                    <a:pt x="65713" y="15370"/>
                    <a:pt x="65612" y="16241"/>
                  </a:cubicBezTo>
                  <a:cubicBezTo>
                    <a:pt x="64774" y="16529"/>
                    <a:pt x="63985" y="16800"/>
                    <a:pt x="63178" y="17079"/>
                  </a:cubicBezTo>
                  <a:cubicBezTo>
                    <a:pt x="62990" y="16813"/>
                    <a:pt x="62803" y="16521"/>
                    <a:pt x="62587" y="16250"/>
                  </a:cubicBezTo>
                  <a:cubicBezTo>
                    <a:pt x="62061" y="15590"/>
                    <a:pt x="61007" y="15163"/>
                    <a:pt x="60093" y="15163"/>
                  </a:cubicBezTo>
                  <a:cubicBezTo>
                    <a:pt x="59654" y="15163"/>
                    <a:pt x="59248" y="15261"/>
                    <a:pt x="58948" y="15480"/>
                  </a:cubicBezTo>
                  <a:cubicBezTo>
                    <a:pt x="58293" y="15957"/>
                    <a:pt x="57719" y="16580"/>
                    <a:pt x="57234" y="17230"/>
                  </a:cubicBezTo>
                  <a:cubicBezTo>
                    <a:pt x="56982" y="17560"/>
                    <a:pt x="56904" y="18092"/>
                    <a:pt x="56917" y="18528"/>
                  </a:cubicBezTo>
                  <a:cubicBezTo>
                    <a:pt x="56923" y="18610"/>
                    <a:pt x="56927" y="18692"/>
                    <a:pt x="56936" y="18775"/>
                  </a:cubicBezTo>
                  <a:cubicBezTo>
                    <a:pt x="57101" y="19994"/>
                    <a:pt x="58215" y="20979"/>
                    <a:pt x="59673" y="21223"/>
                  </a:cubicBezTo>
                  <a:cubicBezTo>
                    <a:pt x="59947" y="21269"/>
                    <a:pt x="60212" y="21291"/>
                    <a:pt x="60465" y="21291"/>
                  </a:cubicBezTo>
                  <a:cubicBezTo>
                    <a:pt x="62077" y="21291"/>
                    <a:pt x="63226" y="20378"/>
                    <a:pt x="63495" y="18802"/>
                  </a:cubicBezTo>
                  <a:cubicBezTo>
                    <a:pt x="63550" y="18486"/>
                    <a:pt x="63505" y="18156"/>
                    <a:pt x="63505" y="17803"/>
                  </a:cubicBezTo>
                  <a:cubicBezTo>
                    <a:pt x="64252" y="17560"/>
                    <a:pt x="64971" y="17321"/>
                    <a:pt x="65700" y="17083"/>
                  </a:cubicBezTo>
                  <a:cubicBezTo>
                    <a:pt x="66225" y="18503"/>
                    <a:pt x="67109" y="19288"/>
                    <a:pt x="68514" y="19288"/>
                  </a:cubicBezTo>
                  <a:cubicBezTo>
                    <a:pt x="68728" y="19288"/>
                    <a:pt x="68954" y="19270"/>
                    <a:pt x="69193" y="19233"/>
                  </a:cubicBezTo>
                  <a:cubicBezTo>
                    <a:pt x="69261" y="20077"/>
                    <a:pt x="69326" y="20874"/>
                    <a:pt x="69380" y="21671"/>
                  </a:cubicBezTo>
                  <a:cubicBezTo>
                    <a:pt x="69454" y="22725"/>
                    <a:pt x="69050" y="23596"/>
                    <a:pt x="68203" y="24193"/>
                  </a:cubicBezTo>
                  <a:cubicBezTo>
                    <a:pt x="67584" y="24633"/>
                    <a:pt x="66915" y="25068"/>
                    <a:pt x="66204" y="25288"/>
                  </a:cubicBezTo>
                  <a:cubicBezTo>
                    <a:pt x="64545" y="25806"/>
                    <a:pt x="62849" y="26196"/>
                    <a:pt x="61171" y="26644"/>
                  </a:cubicBezTo>
                  <a:cubicBezTo>
                    <a:pt x="60970" y="26699"/>
                    <a:pt x="60690" y="26778"/>
                    <a:pt x="60621" y="26928"/>
                  </a:cubicBezTo>
                  <a:cubicBezTo>
                    <a:pt x="60463" y="27265"/>
                    <a:pt x="60371" y="27629"/>
                    <a:pt x="60350" y="28001"/>
                  </a:cubicBezTo>
                  <a:cubicBezTo>
                    <a:pt x="60291" y="29115"/>
                    <a:pt x="60278" y="30234"/>
                    <a:pt x="60241" y="31352"/>
                  </a:cubicBezTo>
                  <a:cubicBezTo>
                    <a:pt x="60232" y="31636"/>
                    <a:pt x="60213" y="31920"/>
                    <a:pt x="60191" y="32305"/>
                  </a:cubicBezTo>
                  <a:cubicBezTo>
                    <a:pt x="58633" y="31989"/>
                    <a:pt x="57152" y="31650"/>
                    <a:pt x="55663" y="31393"/>
                  </a:cubicBezTo>
                  <a:cubicBezTo>
                    <a:pt x="54163" y="31132"/>
                    <a:pt x="52651" y="30948"/>
                    <a:pt x="51120" y="30733"/>
                  </a:cubicBezTo>
                  <a:cubicBezTo>
                    <a:pt x="51166" y="30614"/>
                    <a:pt x="51207" y="30477"/>
                    <a:pt x="51267" y="30344"/>
                  </a:cubicBezTo>
                  <a:cubicBezTo>
                    <a:pt x="52009" y="28699"/>
                    <a:pt x="52762" y="27048"/>
                    <a:pt x="53508" y="25398"/>
                  </a:cubicBezTo>
                  <a:cubicBezTo>
                    <a:pt x="53793" y="24765"/>
                    <a:pt x="53774" y="24610"/>
                    <a:pt x="53178" y="24294"/>
                  </a:cubicBezTo>
                  <a:cubicBezTo>
                    <a:pt x="51578" y="23446"/>
                    <a:pt x="51153" y="21947"/>
                    <a:pt x="51024" y="20338"/>
                  </a:cubicBezTo>
                  <a:cubicBezTo>
                    <a:pt x="50964" y="19555"/>
                    <a:pt x="51159" y="19177"/>
                    <a:pt x="51597" y="19177"/>
                  </a:cubicBezTo>
                  <a:cubicBezTo>
                    <a:pt x="51829" y="19177"/>
                    <a:pt x="52129" y="19282"/>
                    <a:pt x="52495" y="19490"/>
                  </a:cubicBezTo>
                  <a:cubicBezTo>
                    <a:pt x="52953" y="19746"/>
                    <a:pt x="53389" y="20049"/>
                    <a:pt x="53847" y="20319"/>
                  </a:cubicBezTo>
                  <a:cubicBezTo>
                    <a:pt x="54173" y="20511"/>
                    <a:pt x="54480" y="20604"/>
                    <a:pt x="54755" y="20604"/>
                  </a:cubicBezTo>
                  <a:cubicBezTo>
                    <a:pt x="55359" y="20604"/>
                    <a:pt x="55802" y="20155"/>
                    <a:pt x="55919" y="19330"/>
                  </a:cubicBezTo>
                  <a:cubicBezTo>
                    <a:pt x="55947" y="19151"/>
                    <a:pt x="55951" y="18969"/>
                    <a:pt x="55932" y="18789"/>
                  </a:cubicBezTo>
                  <a:cubicBezTo>
                    <a:pt x="55924" y="18714"/>
                    <a:pt x="55909" y="18641"/>
                    <a:pt x="55892" y="18570"/>
                  </a:cubicBezTo>
                  <a:cubicBezTo>
                    <a:pt x="55686" y="17753"/>
                    <a:pt x="55470" y="16937"/>
                    <a:pt x="55209" y="16140"/>
                  </a:cubicBezTo>
                  <a:cubicBezTo>
                    <a:pt x="54920" y="15265"/>
                    <a:pt x="55031" y="14847"/>
                    <a:pt x="55787" y="14266"/>
                  </a:cubicBezTo>
                  <a:cubicBezTo>
                    <a:pt x="56488" y="13727"/>
                    <a:pt x="57258" y="13554"/>
                    <a:pt x="58075" y="13554"/>
                  </a:cubicBezTo>
                  <a:cubicBezTo>
                    <a:pt x="58336" y="13554"/>
                    <a:pt x="58601" y="13572"/>
                    <a:pt x="58871" y="13601"/>
                  </a:cubicBezTo>
                  <a:cubicBezTo>
                    <a:pt x="59852" y="13706"/>
                    <a:pt x="60842" y="13775"/>
                    <a:pt x="61828" y="13775"/>
                  </a:cubicBezTo>
                  <a:cubicBezTo>
                    <a:pt x="63299" y="13770"/>
                    <a:pt x="64592" y="13403"/>
                    <a:pt x="65394" y="11966"/>
                  </a:cubicBezTo>
                  <a:cubicBezTo>
                    <a:pt x="65756" y="11323"/>
                    <a:pt x="66334" y="10938"/>
                    <a:pt x="67079" y="10906"/>
                  </a:cubicBezTo>
                  <a:cubicBezTo>
                    <a:pt x="67139" y="10901"/>
                    <a:pt x="67199" y="10898"/>
                    <a:pt x="67259" y="10898"/>
                  </a:cubicBezTo>
                  <a:cubicBezTo>
                    <a:pt x="67332" y="10898"/>
                    <a:pt x="67406" y="10902"/>
                    <a:pt x="67479" y="10910"/>
                  </a:cubicBezTo>
                  <a:cubicBezTo>
                    <a:pt x="67616" y="10926"/>
                    <a:pt x="67756" y="10932"/>
                    <a:pt x="67895" y="10932"/>
                  </a:cubicBezTo>
                  <a:cubicBezTo>
                    <a:pt x="68086" y="10932"/>
                    <a:pt x="68278" y="10921"/>
                    <a:pt x="68469" y="10910"/>
                  </a:cubicBezTo>
                  <a:cubicBezTo>
                    <a:pt x="69867" y="10837"/>
                    <a:pt x="71549" y="9101"/>
                    <a:pt x="71403" y="7717"/>
                  </a:cubicBezTo>
                  <a:cubicBezTo>
                    <a:pt x="71275" y="6469"/>
                    <a:pt x="70682" y="5346"/>
                    <a:pt x="69445" y="4870"/>
                  </a:cubicBezTo>
                  <a:cubicBezTo>
                    <a:pt x="68450" y="4485"/>
                    <a:pt x="67369" y="4311"/>
                    <a:pt x="66310" y="4113"/>
                  </a:cubicBezTo>
                  <a:cubicBezTo>
                    <a:pt x="65187" y="3898"/>
                    <a:pt x="64207" y="3499"/>
                    <a:pt x="63542" y="2510"/>
                  </a:cubicBezTo>
                  <a:cubicBezTo>
                    <a:pt x="63326" y="2193"/>
                    <a:pt x="63046" y="1923"/>
                    <a:pt x="62823" y="1612"/>
                  </a:cubicBezTo>
                  <a:cubicBezTo>
                    <a:pt x="61990" y="460"/>
                    <a:pt x="60493" y="0"/>
                    <a:pt x="591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7508650" y="2698450"/>
              <a:ext cx="641050" cy="236025"/>
            </a:xfrm>
            <a:custGeom>
              <a:avLst/>
              <a:gdLst/>
              <a:ahLst/>
              <a:cxnLst/>
              <a:rect l="l" t="t" r="r" b="b"/>
              <a:pathLst>
                <a:path w="25642" h="9441" extrusionOk="0">
                  <a:moveTo>
                    <a:pt x="23500" y="1369"/>
                  </a:moveTo>
                  <a:cubicBezTo>
                    <a:pt x="23579" y="1369"/>
                    <a:pt x="23769" y="1539"/>
                    <a:pt x="23807" y="1655"/>
                  </a:cubicBezTo>
                  <a:cubicBezTo>
                    <a:pt x="23913" y="1981"/>
                    <a:pt x="23959" y="2324"/>
                    <a:pt x="24055" y="2783"/>
                  </a:cubicBezTo>
                  <a:cubicBezTo>
                    <a:pt x="23936" y="2907"/>
                    <a:pt x="23784" y="3076"/>
                    <a:pt x="23628" y="3246"/>
                  </a:cubicBezTo>
                  <a:cubicBezTo>
                    <a:pt x="23468" y="3080"/>
                    <a:pt x="23216" y="2933"/>
                    <a:pt x="23170" y="2741"/>
                  </a:cubicBezTo>
                  <a:cubicBezTo>
                    <a:pt x="23092" y="2417"/>
                    <a:pt x="23111" y="2059"/>
                    <a:pt x="23157" y="1719"/>
                  </a:cubicBezTo>
                  <a:cubicBezTo>
                    <a:pt x="23174" y="1586"/>
                    <a:pt x="23350" y="1426"/>
                    <a:pt x="23487" y="1371"/>
                  </a:cubicBezTo>
                  <a:cubicBezTo>
                    <a:pt x="23491" y="1370"/>
                    <a:pt x="23495" y="1369"/>
                    <a:pt x="23500" y="1369"/>
                  </a:cubicBezTo>
                  <a:close/>
                  <a:moveTo>
                    <a:pt x="8269" y="1952"/>
                  </a:moveTo>
                  <a:cubicBezTo>
                    <a:pt x="8281" y="1952"/>
                    <a:pt x="8289" y="1954"/>
                    <a:pt x="8292" y="1958"/>
                  </a:cubicBezTo>
                  <a:cubicBezTo>
                    <a:pt x="8411" y="2146"/>
                    <a:pt x="8498" y="2357"/>
                    <a:pt x="8603" y="2562"/>
                  </a:cubicBezTo>
                  <a:lnTo>
                    <a:pt x="8604" y="2562"/>
                  </a:lnTo>
                  <a:cubicBezTo>
                    <a:pt x="8494" y="2893"/>
                    <a:pt x="8416" y="3195"/>
                    <a:pt x="8287" y="3471"/>
                  </a:cubicBezTo>
                  <a:cubicBezTo>
                    <a:pt x="8215" y="3626"/>
                    <a:pt x="8130" y="3697"/>
                    <a:pt x="8042" y="3697"/>
                  </a:cubicBezTo>
                  <a:cubicBezTo>
                    <a:pt x="7950" y="3697"/>
                    <a:pt x="7856" y="3620"/>
                    <a:pt x="7770" y="3479"/>
                  </a:cubicBezTo>
                  <a:cubicBezTo>
                    <a:pt x="7582" y="3177"/>
                    <a:pt x="7732" y="2270"/>
                    <a:pt x="8012" y="2040"/>
                  </a:cubicBezTo>
                  <a:cubicBezTo>
                    <a:pt x="8073" y="1992"/>
                    <a:pt x="8213" y="1952"/>
                    <a:pt x="8269" y="1952"/>
                  </a:cubicBezTo>
                  <a:close/>
                  <a:moveTo>
                    <a:pt x="19754" y="2391"/>
                  </a:moveTo>
                  <a:cubicBezTo>
                    <a:pt x="19783" y="2391"/>
                    <a:pt x="19805" y="2396"/>
                    <a:pt x="19815" y="2407"/>
                  </a:cubicBezTo>
                  <a:cubicBezTo>
                    <a:pt x="19971" y="2572"/>
                    <a:pt x="20067" y="2802"/>
                    <a:pt x="20154" y="2952"/>
                  </a:cubicBezTo>
                  <a:cubicBezTo>
                    <a:pt x="20066" y="3337"/>
                    <a:pt x="20025" y="3626"/>
                    <a:pt x="19929" y="3896"/>
                  </a:cubicBezTo>
                  <a:lnTo>
                    <a:pt x="19930" y="3896"/>
                  </a:lnTo>
                  <a:cubicBezTo>
                    <a:pt x="19888" y="4011"/>
                    <a:pt x="19728" y="4140"/>
                    <a:pt x="19619" y="4148"/>
                  </a:cubicBezTo>
                  <a:cubicBezTo>
                    <a:pt x="19617" y="4149"/>
                    <a:pt x="19615" y="4149"/>
                    <a:pt x="19613" y="4149"/>
                  </a:cubicBezTo>
                  <a:cubicBezTo>
                    <a:pt x="19500" y="4149"/>
                    <a:pt x="19297" y="4001"/>
                    <a:pt x="19302" y="3925"/>
                  </a:cubicBezTo>
                  <a:cubicBezTo>
                    <a:pt x="19306" y="3452"/>
                    <a:pt x="19343" y="2980"/>
                    <a:pt x="19411" y="2512"/>
                  </a:cubicBezTo>
                  <a:cubicBezTo>
                    <a:pt x="19419" y="2465"/>
                    <a:pt x="19639" y="2391"/>
                    <a:pt x="19754" y="2391"/>
                  </a:cubicBezTo>
                  <a:close/>
                  <a:moveTo>
                    <a:pt x="16080" y="2329"/>
                  </a:moveTo>
                  <a:cubicBezTo>
                    <a:pt x="16189" y="2329"/>
                    <a:pt x="16305" y="2401"/>
                    <a:pt x="16383" y="2545"/>
                  </a:cubicBezTo>
                  <a:cubicBezTo>
                    <a:pt x="16487" y="2741"/>
                    <a:pt x="16510" y="2989"/>
                    <a:pt x="16575" y="3237"/>
                  </a:cubicBezTo>
                  <a:cubicBezTo>
                    <a:pt x="16483" y="3534"/>
                    <a:pt x="16428" y="3847"/>
                    <a:pt x="16286" y="4112"/>
                  </a:cubicBezTo>
                  <a:cubicBezTo>
                    <a:pt x="16222" y="4241"/>
                    <a:pt x="15992" y="4336"/>
                    <a:pt x="15841" y="4336"/>
                  </a:cubicBezTo>
                  <a:cubicBezTo>
                    <a:pt x="15754" y="4332"/>
                    <a:pt x="15594" y="4094"/>
                    <a:pt x="15603" y="3974"/>
                  </a:cubicBezTo>
                  <a:cubicBezTo>
                    <a:pt x="15640" y="3502"/>
                    <a:pt x="15691" y="3025"/>
                    <a:pt x="15814" y="2572"/>
                  </a:cubicBezTo>
                  <a:cubicBezTo>
                    <a:pt x="15857" y="2411"/>
                    <a:pt x="15964" y="2329"/>
                    <a:pt x="16080" y="2329"/>
                  </a:cubicBezTo>
                  <a:close/>
                  <a:moveTo>
                    <a:pt x="12076" y="2454"/>
                  </a:moveTo>
                  <a:cubicBezTo>
                    <a:pt x="12231" y="2454"/>
                    <a:pt x="12322" y="2605"/>
                    <a:pt x="12366" y="2815"/>
                  </a:cubicBezTo>
                  <a:cubicBezTo>
                    <a:pt x="12458" y="3255"/>
                    <a:pt x="12114" y="4075"/>
                    <a:pt x="11684" y="4437"/>
                  </a:cubicBezTo>
                  <a:cubicBezTo>
                    <a:pt x="11257" y="3974"/>
                    <a:pt x="11350" y="2888"/>
                    <a:pt x="11830" y="2549"/>
                  </a:cubicBezTo>
                  <a:cubicBezTo>
                    <a:pt x="11926" y="2483"/>
                    <a:pt x="12007" y="2454"/>
                    <a:pt x="12076" y="2454"/>
                  </a:cubicBezTo>
                  <a:close/>
                  <a:moveTo>
                    <a:pt x="5202" y="2934"/>
                  </a:moveTo>
                  <a:cubicBezTo>
                    <a:pt x="5358" y="3141"/>
                    <a:pt x="5513" y="3347"/>
                    <a:pt x="5669" y="3549"/>
                  </a:cubicBezTo>
                  <a:lnTo>
                    <a:pt x="5670" y="3549"/>
                  </a:lnTo>
                  <a:cubicBezTo>
                    <a:pt x="5464" y="4258"/>
                    <a:pt x="5308" y="4882"/>
                    <a:pt x="5092" y="5478"/>
                  </a:cubicBezTo>
                  <a:cubicBezTo>
                    <a:pt x="5037" y="5638"/>
                    <a:pt x="4794" y="5730"/>
                    <a:pt x="4634" y="5854"/>
                  </a:cubicBezTo>
                  <a:cubicBezTo>
                    <a:pt x="4505" y="5671"/>
                    <a:pt x="4291" y="5491"/>
                    <a:pt x="4276" y="5299"/>
                  </a:cubicBezTo>
                  <a:cubicBezTo>
                    <a:pt x="4249" y="5024"/>
                    <a:pt x="4359" y="4731"/>
                    <a:pt x="4432" y="4447"/>
                  </a:cubicBezTo>
                  <a:cubicBezTo>
                    <a:pt x="4514" y="4130"/>
                    <a:pt x="4589" y="3801"/>
                    <a:pt x="4726" y="3507"/>
                  </a:cubicBezTo>
                  <a:cubicBezTo>
                    <a:pt x="4831" y="3292"/>
                    <a:pt x="5037" y="3122"/>
                    <a:pt x="5202" y="2934"/>
                  </a:cubicBezTo>
                  <a:close/>
                  <a:moveTo>
                    <a:pt x="21826" y="4719"/>
                  </a:moveTo>
                  <a:cubicBezTo>
                    <a:pt x="21934" y="4719"/>
                    <a:pt x="22065" y="4755"/>
                    <a:pt x="22112" y="4818"/>
                  </a:cubicBezTo>
                  <a:cubicBezTo>
                    <a:pt x="22400" y="5221"/>
                    <a:pt x="22657" y="5652"/>
                    <a:pt x="22927" y="6088"/>
                  </a:cubicBezTo>
                  <a:cubicBezTo>
                    <a:pt x="22785" y="6317"/>
                    <a:pt x="22720" y="6546"/>
                    <a:pt x="22602" y="6582"/>
                  </a:cubicBezTo>
                  <a:cubicBezTo>
                    <a:pt x="22563" y="6594"/>
                    <a:pt x="22515" y="6599"/>
                    <a:pt x="22464" y="6599"/>
                  </a:cubicBezTo>
                  <a:cubicBezTo>
                    <a:pt x="22305" y="6599"/>
                    <a:pt x="22117" y="6548"/>
                    <a:pt x="22074" y="6468"/>
                  </a:cubicBezTo>
                  <a:cubicBezTo>
                    <a:pt x="21845" y="6024"/>
                    <a:pt x="21676" y="5547"/>
                    <a:pt x="21519" y="5070"/>
                  </a:cubicBezTo>
                  <a:cubicBezTo>
                    <a:pt x="21492" y="4982"/>
                    <a:pt x="21616" y="4777"/>
                    <a:pt x="21717" y="4735"/>
                  </a:cubicBezTo>
                  <a:cubicBezTo>
                    <a:pt x="21746" y="4724"/>
                    <a:pt x="21784" y="4719"/>
                    <a:pt x="21826" y="4719"/>
                  </a:cubicBezTo>
                  <a:close/>
                  <a:moveTo>
                    <a:pt x="9270" y="5234"/>
                  </a:moveTo>
                  <a:cubicBezTo>
                    <a:pt x="9298" y="5234"/>
                    <a:pt x="9321" y="5238"/>
                    <a:pt x="9333" y="5249"/>
                  </a:cubicBezTo>
                  <a:cubicBezTo>
                    <a:pt x="9497" y="5400"/>
                    <a:pt x="9585" y="5635"/>
                    <a:pt x="9671" y="5785"/>
                  </a:cubicBezTo>
                  <a:cubicBezTo>
                    <a:pt x="9571" y="6216"/>
                    <a:pt x="9525" y="6542"/>
                    <a:pt x="9406" y="6843"/>
                  </a:cubicBezTo>
                  <a:cubicBezTo>
                    <a:pt x="9354" y="6975"/>
                    <a:pt x="9155" y="7152"/>
                    <a:pt x="9045" y="7152"/>
                  </a:cubicBezTo>
                  <a:cubicBezTo>
                    <a:pt x="9040" y="7152"/>
                    <a:pt x="9035" y="7151"/>
                    <a:pt x="9030" y="7150"/>
                  </a:cubicBezTo>
                  <a:cubicBezTo>
                    <a:pt x="8870" y="7119"/>
                    <a:pt x="8617" y="6917"/>
                    <a:pt x="8622" y="6803"/>
                  </a:cubicBezTo>
                  <a:cubicBezTo>
                    <a:pt x="8660" y="6326"/>
                    <a:pt x="8748" y="5854"/>
                    <a:pt x="8883" y="5396"/>
                  </a:cubicBezTo>
                  <a:cubicBezTo>
                    <a:pt x="8902" y="5321"/>
                    <a:pt x="9145" y="5234"/>
                    <a:pt x="9270" y="5234"/>
                  </a:cubicBezTo>
                  <a:close/>
                  <a:moveTo>
                    <a:pt x="17629" y="5088"/>
                  </a:moveTo>
                  <a:cubicBezTo>
                    <a:pt x="17816" y="5253"/>
                    <a:pt x="18092" y="5387"/>
                    <a:pt x="18174" y="5592"/>
                  </a:cubicBezTo>
                  <a:cubicBezTo>
                    <a:pt x="18311" y="5936"/>
                    <a:pt x="18371" y="6330"/>
                    <a:pt x="18376" y="6706"/>
                  </a:cubicBezTo>
                  <a:cubicBezTo>
                    <a:pt x="18376" y="6898"/>
                    <a:pt x="18178" y="7096"/>
                    <a:pt x="18073" y="7289"/>
                  </a:cubicBezTo>
                  <a:cubicBezTo>
                    <a:pt x="17899" y="7165"/>
                    <a:pt x="17638" y="7077"/>
                    <a:pt x="17569" y="6908"/>
                  </a:cubicBezTo>
                  <a:cubicBezTo>
                    <a:pt x="17417" y="6546"/>
                    <a:pt x="17362" y="6147"/>
                    <a:pt x="17244" y="5648"/>
                  </a:cubicBezTo>
                  <a:cubicBezTo>
                    <a:pt x="17354" y="5482"/>
                    <a:pt x="17492" y="5286"/>
                    <a:pt x="17629" y="5088"/>
                  </a:cubicBezTo>
                  <a:close/>
                  <a:moveTo>
                    <a:pt x="13872" y="5193"/>
                  </a:moveTo>
                  <a:cubicBezTo>
                    <a:pt x="14007" y="5193"/>
                    <a:pt x="14251" y="5352"/>
                    <a:pt x="14264" y="5464"/>
                  </a:cubicBezTo>
                  <a:cubicBezTo>
                    <a:pt x="14341" y="6069"/>
                    <a:pt x="14380" y="6679"/>
                    <a:pt x="14383" y="7289"/>
                  </a:cubicBezTo>
                  <a:cubicBezTo>
                    <a:pt x="14383" y="7403"/>
                    <a:pt x="14159" y="7605"/>
                    <a:pt x="14026" y="7613"/>
                  </a:cubicBezTo>
                  <a:cubicBezTo>
                    <a:pt x="14021" y="7614"/>
                    <a:pt x="14017" y="7614"/>
                    <a:pt x="14012" y="7614"/>
                  </a:cubicBezTo>
                  <a:cubicBezTo>
                    <a:pt x="13872" y="7614"/>
                    <a:pt x="13653" y="7477"/>
                    <a:pt x="13609" y="7357"/>
                  </a:cubicBezTo>
                  <a:cubicBezTo>
                    <a:pt x="13499" y="7018"/>
                    <a:pt x="13462" y="6656"/>
                    <a:pt x="13417" y="6408"/>
                  </a:cubicBezTo>
                  <a:cubicBezTo>
                    <a:pt x="13453" y="6037"/>
                    <a:pt x="13439" y="5776"/>
                    <a:pt x="13513" y="5537"/>
                  </a:cubicBezTo>
                  <a:cubicBezTo>
                    <a:pt x="13559" y="5396"/>
                    <a:pt x="13733" y="5207"/>
                    <a:pt x="13861" y="5194"/>
                  </a:cubicBezTo>
                  <a:cubicBezTo>
                    <a:pt x="13865" y="5194"/>
                    <a:pt x="13868" y="5193"/>
                    <a:pt x="13872" y="5193"/>
                  </a:cubicBezTo>
                  <a:close/>
                  <a:moveTo>
                    <a:pt x="3216" y="1"/>
                  </a:moveTo>
                  <a:cubicBezTo>
                    <a:pt x="3031" y="1"/>
                    <a:pt x="2845" y="5"/>
                    <a:pt x="2658" y="15"/>
                  </a:cubicBezTo>
                  <a:cubicBezTo>
                    <a:pt x="1880" y="55"/>
                    <a:pt x="1252" y="450"/>
                    <a:pt x="857" y="1109"/>
                  </a:cubicBezTo>
                  <a:cubicBezTo>
                    <a:pt x="1" y="2562"/>
                    <a:pt x="152" y="4625"/>
                    <a:pt x="1257" y="5908"/>
                  </a:cubicBezTo>
                  <a:cubicBezTo>
                    <a:pt x="2850" y="7760"/>
                    <a:pt x="4932" y="8764"/>
                    <a:pt x="7320" y="9149"/>
                  </a:cubicBezTo>
                  <a:cubicBezTo>
                    <a:pt x="8041" y="9264"/>
                    <a:pt x="8773" y="9286"/>
                    <a:pt x="9543" y="9359"/>
                  </a:cubicBezTo>
                  <a:cubicBezTo>
                    <a:pt x="9699" y="9027"/>
                    <a:pt x="9779" y="8872"/>
                    <a:pt x="9878" y="8872"/>
                  </a:cubicBezTo>
                  <a:cubicBezTo>
                    <a:pt x="9966" y="8872"/>
                    <a:pt x="10069" y="8994"/>
                    <a:pt x="10254" y="9222"/>
                  </a:cubicBezTo>
                  <a:cubicBezTo>
                    <a:pt x="10341" y="9338"/>
                    <a:pt x="10557" y="9392"/>
                    <a:pt x="10717" y="9397"/>
                  </a:cubicBezTo>
                  <a:cubicBezTo>
                    <a:pt x="11541" y="9422"/>
                    <a:pt x="12365" y="9441"/>
                    <a:pt x="13186" y="9441"/>
                  </a:cubicBezTo>
                  <a:cubicBezTo>
                    <a:pt x="16374" y="9441"/>
                    <a:pt x="19529" y="9163"/>
                    <a:pt x="22566" y="7935"/>
                  </a:cubicBezTo>
                  <a:cubicBezTo>
                    <a:pt x="23477" y="7563"/>
                    <a:pt x="24453" y="7325"/>
                    <a:pt x="25329" y="6885"/>
                  </a:cubicBezTo>
                  <a:cubicBezTo>
                    <a:pt x="25435" y="6830"/>
                    <a:pt x="25535" y="6780"/>
                    <a:pt x="25641" y="6725"/>
                  </a:cubicBezTo>
                  <a:cubicBezTo>
                    <a:pt x="25571" y="6622"/>
                    <a:pt x="25507" y="6517"/>
                    <a:pt x="25448" y="6407"/>
                  </a:cubicBezTo>
                  <a:cubicBezTo>
                    <a:pt x="25017" y="5656"/>
                    <a:pt x="24687" y="4762"/>
                    <a:pt x="24430" y="3790"/>
                  </a:cubicBezTo>
                  <a:cubicBezTo>
                    <a:pt x="24398" y="3671"/>
                    <a:pt x="24367" y="3546"/>
                    <a:pt x="24339" y="3423"/>
                  </a:cubicBezTo>
                  <a:cubicBezTo>
                    <a:pt x="24228" y="2961"/>
                    <a:pt x="24133" y="2479"/>
                    <a:pt x="24051" y="1989"/>
                  </a:cubicBezTo>
                  <a:cubicBezTo>
                    <a:pt x="24009" y="1764"/>
                    <a:pt x="23977" y="1535"/>
                    <a:pt x="23944" y="1306"/>
                  </a:cubicBezTo>
                  <a:cubicBezTo>
                    <a:pt x="23936" y="1255"/>
                    <a:pt x="23927" y="1200"/>
                    <a:pt x="23922" y="1150"/>
                  </a:cubicBezTo>
                  <a:cubicBezTo>
                    <a:pt x="23885" y="889"/>
                    <a:pt x="23853" y="623"/>
                    <a:pt x="23822" y="357"/>
                  </a:cubicBezTo>
                  <a:lnTo>
                    <a:pt x="23822" y="338"/>
                  </a:lnTo>
                  <a:cubicBezTo>
                    <a:pt x="23816" y="302"/>
                    <a:pt x="23812" y="266"/>
                    <a:pt x="23807" y="228"/>
                  </a:cubicBezTo>
                  <a:cubicBezTo>
                    <a:pt x="20961" y="958"/>
                    <a:pt x="18041" y="1334"/>
                    <a:pt x="15099" y="1545"/>
                  </a:cubicBezTo>
                  <a:cubicBezTo>
                    <a:pt x="14767" y="1568"/>
                    <a:pt x="14438" y="1579"/>
                    <a:pt x="14109" y="1579"/>
                  </a:cubicBezTo>
                  <a:cubicBezTo>
                    <a:pt x="12106" y="1579"/>
                    <a:pt x="10144" y="1176"/>
                    <a:pt x="8191" y="743"/>
                  </a:cubicBezTo>
                  <a:cubicBezTo>
                    <a:pt x="6547" y="375"/>
                    <a:pt x="4904" y="1"/>
                    <a:pt x="321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8117125" y="2784050"/>
              <a:ext cx="2300" cy="9175"/>
            </a:xfrm>
            <a:custGeom>
              <a:avLst/>
              <a:gdLst/>
              <a:ahLst/>
              <a:cxnLst/>
              <a:rect l="l" t="t" r="r" b="b"/>
              <a:pathLst>
                <a:path w="92" h="367" extrusionOk="0">
                  <a:moveTo>
                    <a:pt x="0" y="1"/>
                  </a:moveTo>
                  <a:lnTo>
                    <a:pt x="0" y="1"/>
                  </a:lnTo>
                  <a:cubicBezTo>
                    <a:pt x="28" y="125"/>
                    <a:pt x="59" y="248"/>
                    <a:pt x="91" y="367"/>
                  </a:cubicBezTo>
                  <a:cubicBezTo>
                    <a:pt x="59" y="248"/>
                    <a:pt x="28" y="123"/>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8107250" y="2731125"/>
              <a:ext cx="2675" cy="17075"/>
            </a:xfrm>
            <a:custGeom>
              <a:avLst/>
              <a:gdLst/>
              <a:ahLst/>
              <a:cxnLst/>
              <a:rect l="l" t="t" r="r" b="b"/>
              <a:pathLst>
                <a:path w="107" h="683" extrusionOk="0">
                  <a:moveTo>
                    <a:pt x="0" y="1"/>
                  </a:moveTo>
                  <a:lnTo>
                    <a:pt x="0" y="1"/>
                  </a:lnTo>
                  <a:cubicBezTo>
                    <a:pt x="33" y="229"/>
                    <a:pt x="65" y="458"/>
                    <a:pt x="107" y="683"/>
                  </a:cubicBezTo>
                  <a:cubicBezTo>
                    <a:pt x="69" y="458"/>
                    <a:pt x="33" y="229"/>
                    <a:pt x="0"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8104175" y="2707375"/>
              <a:ext cx="2550" cy="19850"/>
            </a:xfrm>
            <a:custGeom>
              <a:avLst/>
              <a:gdLst/>
              <a:ahLst/>
              <a:cxnLst/>
              <a:rect l="l" t="t" r="r" b="b"/>
              <a:pathLst>
                <a:path w="102" h="794" extrusionOk="0">
                  <a:moveTo>
                    <a:pt x="1" y="1"/>
                  </a:moveTo>
                  <a:cubicBezTo>
                    <a:pt x="32" y="267"/>
                    <a:pt x="64" y="533"/>
                    <a:pt x="101" y="794"/>
                  </a:cubicBezTo>
                  <a:cubicBezTo>
                    <a:pt x="64" y="533"/>
                    <a:pt x="32" y="267"/>
                    <a:pt x="1"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8085950" y="2732675"/>
              <a:ext cx="24100" cy="46925"/>
            </a:xfrm>
            <a:custGeom>
              <a:avLst/>
              <a:gdLst/>
              <a:ahLst/>
              <a:cxnLst/>
              <a:rect l="l" t="t" r="r" b="b"/>
              <a:pathLst>
                <a:path w="964" h="1877" extrusionOk="0">
                  <a:moveTo>
                    <a:pt x="407" y="0"/>
                  </a:moveTo>
                  <a:cubicBezTo>
                    <a:pt x="402" y="0"/>
                    <a:pt x="398" y="1"/>
                    <a:pt x="394" y="2"/>
                  </a:cubicBezTo>
                  <a:cubicBezTo>
                    <a:pt x="257" y="57"/>
                    <a:pt x="82" y="217"/>
                    <a:pt x="65" y="350"/>
                  </a:cubicBezTo>
                  <a:cubicBezTo>
                    <a:pt x="19" y="690"/>
                    <a:pt x="0" y="1048"/>
                    <a:pt x="78" y="1372"/>
                  </a:cubicBezTo>
                  <a:cubicBezTo>
                    <a:pt x="124" y="1565"/>
                    <a:pt x="376" y="1712"/>
                    <a:pt x="536" y="1877"/>
                  </a:cubicBezTo>
                  <a:cubicBezTo>
                    <a:pt x="692" y="1707"/>
                    <a:pt x="844" y="1537"/>
                    <a:pt x="963" y="1414"/>
                  </a:cubicBezTo>
                  <a:cubicBezTo>
                    <a:pt x="867" y="955"/>
                    <a:pt x="821" y="612"/>
                    <a:pt x="715" y="286"/>
                  </a:cubicBezTo>
                  <a:cubicBezTo>
                    <a:pt x="676" y="170"/>
                    <a:pt x="487" y="0"/>
                    <a:pt x="40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8103825" y="2704175"/>
              <a:ext cx="375" cy="2775"/>
            </a:xfrm>
            <a:custGeom>
              <a:avLst/>
              <a:gdLst/>
              <a:ahLst/>
              <a:cxnLst/>
              <a:rect l="l" t="t" r="r" b="b"/>
              <a:pathLst>
                <a:path w="15" h="111" extrusionOk="0">
                  <a:moveTo>
                    <a:pt x="0" y="1"/>
                  </a:moveTo>
                  <a:cubicBezTo>
                    <a:pt x="5" y="37"/>
                    <a:pt x="9" y="74"/>
                    <a:pt x="15" y="110"/>
                  </a:cubicBezTo>
                  <a:cubicBezTo>
                    <a:pt x="9" y="74"/>
                    <a:pt x="6" y="38"/>
                    <a:pt x="5" y="1"/>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8098675" y="2644025"/>
              <a:ext cx="3100" cy="38975"/>
            </a:xfrm>
            <a:custGeom>
              <a:avLst/>
              <a:gdLst/>
              <a:ahLst/>
              <a:cxnLst/>
              <a:rect l="l" t="t" r="r" b="b"/>
              <a:pathLst>
                <a:path w="124" h="1559" extrusionOk="0">
                  <a:moveTo>
                    <a:pt x="0" y="0"/>
                  </a:moveTo>
                  <a:lnTo>
                    <a:pt x="0" y="0"/>
                  </a:lnTo>
                  <a:cubicBezTo>
                    <a:pt x="32" y="518"/>
                    <a:pt x="74" y="1037"/>
                    <a:pt x="120" y="1559"/>
                  </a:cubicBezTo>
                  <a:lnTo>
                    <a:pt x="124" y="1559"/>
                  </a:lnTo>
                  <a:cubicBezTo>
                    <a:pt x="74" y="1037"/>
                    <a:pt x="32" y="513"/>
                    <a:pt x="0"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8045950" y="2816400"/>
              <a:ext cx="35900" cy="47025"/>
            </a:xfrm>
            <a:custGeom>
              <a:avLst/>
              <a:gdLst/>
              <a:ahLst/>
              <a:cxnLst/>
              <a:rect l="l" t="t" r="r" b="b"/>
              <a:pathLst>
                <a:path w="1436" h="1881" extrusionOk="0">
                  <a:moveTo>
                    <a:pt x="335" y="0"/>
                  </a:moveTo>
                  <a:cubicBezTo>
                    <a:pt x="293" y="0"/>
                    <a:pt x="254" y="6"/>
                    <a:pt x="225" y="17"/>
                  </a:cubicBezTo>
                  <a:cubicBezTo>
                    <a:pt x="124" y="58"/>
                    <a:pt x="1" y="264"/>
                    <a:pt x="28" y="352"/>
                  </a:cubicBezTo>
                  <a:cubicBezTo>
                    <a:pt x="184" y="829"/>
                    <a:pt x="353" y="1305"/>
                    <a:pt x="582" y="1750"/>
                  </a:cubicBezTo>
                  <a:cubicBezTo>
                    <a:pt x="625" y="1830"/>
                    <a:pt x="813" y="1881"/>
                    <a:pt x="972" y="1881"/>
                  </a:cubicBezTo>
                  <a:cubicBezTo>
                    <a:pt x="1023" y="1881"/>
                    <a:pt x="1071" y="1876"/>
                    <a:pt x="1110" y="1864"/>
                  </a:cubicBezTo>
                  <a:cubicBezTo>
                    <a:pt x="1229" y="1828"/>
                    <a:pt x="1293" y="1599"/>
                    <a:pt x="1436" y="1370"/>
                  </a:cubicBezTo>
                  <a:cubicBezTo>
                    <a:pt x="1165" y="934"/>
                    <a:pt x="908" y="503"/>
                    <a:pt x="620" y="100"/>
                  </a:cubicBezTo>
                  <a:cubicBezTo>
                    <a:pt x="573" y="37"/>
                    <a:pt x="443" y="0"/>
                    <a:pt x="335"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7411250" y="1926575"/>
              <a:ext cx="644475" cy="638375"/>
            </a:xfrm>
            <a:custGeom>
              <a:avLst/>
              <a:gdLst/>
              <a:ahLst/>
              <a:cxnLst/>
              <a:rect l="l" t="t" r="r" b="b"/>
              <a:pathLst>
                <a:path w="25779" h="25535" extrusionOk="0">
                  <a:moveTo>
                    <a:pt x="14640" y="1"/>
                  </a:moveTo>
                  <a:cubicBezTo>
                    <a:pt x="14397" y="1"/>
                    <a:pt x="14149" y="22"/>
                    <a:pt x="13898" y="61"/>
                  </a:cubicBezTo>
                  <a:cubicBezTo>
                    <a:pt x="12252" y="318"/>
                    <a:pt x="10923" y="1170"/>
                    <a:pt x="10134" y="2706"/>
                  </a:cubicBezTo>
                  <a:cubicBezTo>
                    <a:pt x="9327" y="4273"/>
                    <a:pt x="8113" y="5360"/>
                    <a:pt x="6468" y="6006"/>
                  </a:cubicBezTo>
                  <a:cubicBezTo>
                    <a:pt x="5707" y="6309"/>
                    <a:pt x="4960" y="6666"/>
                    <a:pt x="4230" y="7043"/>
                  </a:cubicBezTo>
                  <a:cubicBezTo>
                    <a:pt x="2297" y="8051"/>
                    <a:pt x="1573" y="10388"/>
                    <a:pt x="2535" y="12208"/>
                  </a:cubicBezTo>
                  <a:cubicBezTo>
                    <a:pt x="2728" y="12561"/>
                    <a:pt x="2888" y="12937"/>
                    <a:pt x="3029" y="13312"/>
                  </a:cubicBezTo>
                  <a:cubicBezTo>
                    <a:pt x="3237" y="13853"/>
                    <a:pt x="3218" y="14385"/>
                    <a:pt x="2865" y="14880"/>
                  </a:cubicBezTo>
                  <a:cubicBezTo>
                    <a:pt x="2393" y="15554"/>
                    <a:pt x="1884" y="16209"/>
                    <a:pt x="1463" y="16915"/>
                  </a:cubicBezTo>
                  <a:cubicBezTo>
                    <a:pt x="1059" y="17603"/>
                    <a:pt x="656" y="18313"/>
                    <a:pt x="413" y="19069"/>
                  </a:cubicBezTo>
                  <a:cubicBezTo>
                    <a:pt x="1" y="20352"/>
                    <a:pt x="725" y="21640"/>
                    <a:pt x="1999" y="22104"/>
                  </a:cubicBezTo>
                  <a:cubicBezTo>
                    <a:pt x="2361" y="22231"/>
                    <a:pt x="2728" y="22342"/>
                    <a:pt x="3099" y="22447"/>
                  </a:cubicBezTo>
                  <a:cubicBezTo>
                    <a:pt x="4562" y="22864"/>
                    <a:pt x="4625" y="22946"/>
                    <a:pt x="4593" y="24450"/>
                  </a:cubicBezTo>
                  <a:cubicBezTo>
                    <a:pt x="4575" y="25147"/>
                    <a:pt x="4872" y="25535"/>
                    <a:pt x="5406" y="25535"/>
                  </a:cubicBezTo>
                  <a:cubicBezTo>
                    <a:pt x="5560" y="25535"/>
                    <a:pt x="5735" y="25502"/>
                    <a:pt x="5927" y="25435"/>
                  </a:cubicBezTo>
                  <a:cubicBezTo>
                    <a:pt x="6446" y="25257"/>
                    <a:pt x="6945" y="25023"/>
                    <a:pt x="7435" y="24785"/>
                  </a:cubicBezTo>
                  <a:cubicBezTo>
                    <a:pt x="7664" y="24675"/>
                    <a:pt x="7862" y="24486"/>
                    <a:pt x="8142" y="24286"/>
                  </a:cubicBezTo>
                  <a:cubicBezTo>
                    <a:pt x="6129" y="23016"/>
                    <a:pt x="5093" y="20788"/>
                    <a:pt x="5474" y="18798"/>
                  </a:cubicBezTo>
                  <a:cubicBezTo>
                    <a:pt x="5504" y="18638"/>
                    <a:pt x="5549" y="18480"/>
                    <a:pt x="5607" y="18327"/>
                  </a:cubicBezTo>
                  <a:cubicBezTo>
                    <a:pt x="5826" y="17816"/>
                    <a:pt x="6218" y="17528"/>
                    <a:pt x="6733" y="17528"/>
                  </a:cubicBezTo>
                  <a:cubicBezTo>
                    <a:pt x="6810" y="17528"/>
                    <a:pt x="6890" y="17535"/>
                    <a:pt x="6972" y="17548"/>
                  </a:cubicBezTo>
                  <a:cubicBezTo>
                    <a:pt x="7788" y="17681"/>
                    <a:pt x="8687" y="17671"/>
                    <a:pt x="9126" y="18592"/>
                  </a:cubicBezTo>
                  <a:cubicBezTo>
                    <a:pt x="9145" y="18625"/>
                    <a:pt x="9173" y="18657"/>
                    <a:pt x="9204" y="18670"/>
                  </a:cubicBezTo>
                  <a:cubicBezTo>
                    <a:pt x="9465" y="18771"/>
                    <a:pt x="9732" y="18872"/>
                    <a:pt x="9993" y="18968"/>
                  </a:cubicBezTo>
                  <a:cubicBezTo>
                    <a:pt x="10098" y="18693"/>
                    <a:pt x="10213" y="18419"/>
                    <a:pt x="10296" y="18139"/>
                  </a:cubicBezTo>
                  <a:cubicBezTo>
                    <a:pt x="10323" y="18043"/>
                    <a:pt x="10277" y="17919"/>
                    <a:pt x="10245" y="17813"/>
                  </a:cubicBezTo>
                  <a:cubicBezTo>
                    <a:pt x="10012" y="17006"/>
                    <a:pt x="9791" y="16196"/>
                    <a:pt x="9530" y="15398"/>
                  </a:cubicBezTo>
                  <a:cubicBezTo>
                    <a:pt x="9347" y="14848"/>
                    <a:pt x="9196" y="14458"/>
                    <a:pt x="9663" y="13835"/>
                  </a:cubicBezTo>
                  <a:cubicBezTo>
                    <a:pt x="10662" y="12494"/>
                    <a:pt x="11882" y="11910"/>
                    <a:pt x="13410" y="11910"/>
                  </a:cubicBezTo>
                  <a:cubicBezTo>
                    <a:pt x="13600" y="11910"/>
                    <a:pt x="13795" y="11919"/>
                    <a:pt x="13994" y="11937"/>
                  </a:cubicBezTo>
                  <a:cubicBezTo>
                    <a:pt x="15085" y="12038"/>
                    <a:pt x="16186" y="12069"/>
                    <a:pt x="17281" y="12088"/>
                  </a:cubicBezTo>
                  <a:cubicBezTo>
                    <a:pt x="17299" y="12088"/>
                    <a:pt x="17317" y="12088"/>
                    <a:pt x="17335" y="12088"/>
                  </a:cubicBezTo>
                  <a:cubicBezTo>
                    <a:pt x="18403" y="12088"/>
                    <a:pt x="19234" y="11695"/>
                    <a:pt x="19834" y="10699"/>
                  </a:cubicBezTo>
                  <a:cubicBezTo>
                    <a:pt x="20389" y="9778"/>
                    <a:pt x="21224" y="9204"/>
                    <a:pt x="22335" y="9204"/>
                  </a:cubicBezTo>
                  <a:cubicBezTo>
                    <a:pt x="22436" y="9204"/>
                    <a:pt x="22539" y="9209"/>
                    <a:pt x="22644" y="9219"/>
                  </a:cubicBezTo>
                  <a:cubicBezTo>
                    <a:pt x="22767" y="9230"/>
                    <a:pt x="22891" y="9234"/>
                    <a:pt x="23016" y="9234"/>
                  </a:cubicBezTo>
                  <a:cubicBezTo>
                    <a:pt x="23203" y="9234"/>
                    <a:pt x="23390" y="9224"/>
                    <a:pt x="23574" y="9213"/>
                  </a:cubicBezTo>
                  <a:cubicBezTo>
                    <a:pt x="24546" y="9150"/>
                    <a:pt x="25673" y="8013"/>
                    <a:pt x="25732" y="7042"/>
                  </a:cubicBezTo>
                  <a:cubicBezTo>
                    <a:pt x="25778" y="6349"/>
                    <a:pt x="25036" y="5075"/>
                    <a:pt x="24334" y="4823"/>
                  </a:cubicBezTo>
                  <a:cubicBezTo>
                    <a:pt x="23564" y="4543"/>
                    <a:pt x="22762" y="4291"/>
                    <a:pt x="21955" y="4183"/>
                  </a:cubicBezTo>
                  <a:cubicBezTo>
                    <a:pt x="20217" y="3948"/>
                    <a:pt x="18747" y="3321"/>
                    <a:pt x="17784" y="1771"/>
                  </a:cubicBezTo>
                  <a:cubicBezTo>
                    <a:pt x="17701" y="1634"/>
                    <a:pt x="17573" y="1520"/>
                    <a:pt x="17472" y="1392"/>
                  </a:cubicBezTo>
                  <a:cubicBezTo>
                    <a:pt x="16722" y="420"/>
                    <a:pt x="15733" y="1"/>
                    <a:pt x="14640"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8012375" y="2646950"/>
              <a:ext cx="25150" cy="43725"/>
            </a:xfrm>
            <a:custGeom>
              <a:avLst/>
              <a:gdLst/>
              <a:ahLst/>
              <a:cxnLst/>
              <a:rect l="l" t="t" r="r" b="b"/>
              <a:pathLst>
                <a:path w="1006" h="1749" extrusionOk="0">
                  <a:moveTo>
                    <a:pt x="260" y="0"/>
                  </a:moveTo>
                  <a:cubicBezTo>
                    <a:pt x="244" y="0"/>
                    <a:pt x="230" y="1"/>
                    <a:pt x="216" y="3"/>
                  </a:cubicBezTo>
                  <a:cubicBezTo>
                    <a:pt x="124" y="16"/>
                    <a:pt x="0" y="245"/>
                    <a:pt x="0" y="379"/>
                  </a:cubicBezTo>
                  <a:cubicBezTo>
                    <a:pt x="0" y="663"/>
                    <a:pt x="15" y="974"/>
                    <a:pt x="129" y="1227"/>
                  </a:cubicBezTo>
                  <a:cubicBezTo>
                    <a:pt x="225" y="1437"/>
                    <a:pt x="469" y="1574"/>
                    <a:pt x="647" y="1749"/>
                  </a:cubicBezTo>
                  <a:cubicBezTo>
                    <a:pt x="771" y="1551"/>
                    <a:pt x="890" y="1359"/>
                    <a:pt x="1005" y="1185"/>
                  </a:cubicBezTo>
                  <a:cubicBezTo>
                    <a:pt x="876" y="786"/>
                    <a:pt x="813" y="461"/>
                    <a:pt x="665" y="180"/>
                  </a:cubicBezTo>
                  <a:cubicBezTo>
                    <a:pt x="611" y="77"/>
                    <a:pt x="404" y="0"/>
                    <a:pt x="260"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91075" y="2758200"/>
              <a:ext cx="21425" cy="43975"/>
            </a:xfrm>
            <a:custGeom>
              <a:avLst/>
              <a:gdLst/>
              <a:ahLst/>
              <a:cxnLst/>
              <a:rect l="l" t="t" r="r" b="b"/>
              <a:pathLst>
                <a:path w="857" h="1759" extrusionOk="0">
                  <a:moveTo>
                    <a:pt x="457" y="1"/>
                  </a:moveTo>
                  <a:cubicBezTo>
                    <a:pt x="342" y="1"/>
                    <a:pt x="121" y="75"/>
                    <a:pt x="114" y="122"/>
                  </a:cubicBezTo>
                  <a:cubicBezTo>
                    <a:pt x="45" y="589"/>
                    <a:pt x="9" y="1061"/>
                    <a:pt x="5" y="1534"/>
                  </a:cubicBezTo>
                  <a:cubicBezTo>
                    <a:pt x="0" y="1610"/>
                    <a:pt x="205" y="1759"/>
                    <a:pt x="316" y="1759"/>
                  </a:cubicBezTo>
                  <a:cubicBezTo>
                    <a:pt x="317" y="1759"/>
                    <a:pt x="319" y="1759"/>
                    <a:pt x="320" y="1758"/>
                  </a:cubicBezTo>
                  <a:cubicBezTo>
                    <a:pt x="431" y="1750"/>
                    <a:pt x="591" y="1621"/>
                    <a:pt x="633" y="1506"/>
                  </a:cubicBezTo>
                  <a:cubicBezTo>
                    <a:pt x="728" y="1236"/>
                    <a:pt x="770" y="947"/>
                    <a:pt x="857" y="562"/>
                  </a:cubicBezTo>
                  <a:cubicBezTo>
                    <a:pt x="770" y="412"/>
                    <a:pt x="674" y="181"/>
                    <a:pt x="518" y="17"/>
                  </a:cubicBezTo>
                  <a:cubicBezTo>
                    <a:pt x="508" y="6"/>
                    <a:pt x="485" y="1"/>
                    <a:pt x="457" y="1"/>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7968275" y="2296925"/>
              <a:ext cx="32075" cy="45000"/>
            </a:xfrm>
            <a:custGeom>
              <a:avLst/>
              <a:gdLst/>
              <a:ahLst/>
              <a:cxnLst/>
              <a:rect l="l" t="t" r="r" b="b"/>
              <a:pathLst>
                <a:path w="1283" h="1800" extrusionOk="0">
                  <a:moveTo>
                    <a:pt x="599" y="1"/>
                  </a:moveTo>
                  <a:cubicBezTo>
                    <a:pt x="577" y="1"/>
                    <a:pt x="554" y="2"/>
                    <a:pt x="532" y="5"/>
                  </a:cubicBezTo>
                  <a:cubicBezTo>
                    <a:pt x="147" y="55"/>
                    <a:pt x="1" y="446"/>
                    <a:pt x="110" y="1092"/>
                  </a:cubicBezTo>
                  <a:cubicBezTo>
                    <a:pt x="169" y="1436"/>
                    <a:pt x="233" y="1800"/>
                    <a:pt x="644" y="1800"/>
                  </a:cubicBezTo>
                  <a:cubicBezTo>
                    <a:pt x="676" y="1800"/>
                    <a:pt x="711" y="1798"/>
                    <a:pt x="748" y="1793"/>
                  </a:cubicBezTo>
                  <a:cubicBezTo>
                    <a:pt x="1219" y="1734"/>
                    <a:pt x="1283" y="1367"/>
                    <a:pt x="1265" y="1033"/>
                  </a:cubicBezTo>
                  <a:cubicBezTo>
                    <a:pt x="1244" y="396"/>
                    <a:pt x="969" y="1"/>
                    <a:pt x="5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7913250" y="2366225"/>
              <a:ext cx="65575" cy="66925"/>
            </a:xfrm>
            <a:custGeom>
              <a:avLst/>
              <a:gdLst/>
              <a:ahLst/>
              <a:cxnLst/>
              <a:rect l="l" t="t" r="r" b="b"/>
              <a:pathLst>
                <a:path w="2623" h="2677" extrusionOk="0">
                  <a:moveTo>
                    <a:pt x="495" y="0"/>
                  </a:moveTo>
                  <a:cubicBezTo>
                    <a:pt x="344" y="0"/>
                    <a:pt x="160" y="68"/>
                    <a:pt x="0" y="89"/>
                  </a:cubicBezTo>
                  <a:cubicBezTo>
                    <a:pt x="124" y="245"/>
                    <a:pt x="221" y="447"/>
                    <a:pt x="381" y="556"/>
                  </a:cubicBezTo>
                  <a:cubicBezTo>
                    <a:pt x="808" y="850"/>
                    <a:pt x="1262" y="1102"/>
                    <a:pt x="1779" y="1423"/>
                  </a:cubicBezTo>
                  <a:cubicBezTo>
                    <a:pt x="1481" y="1703"/>
                    <a:pt x="1256" y="1881"/>
                    <a:pt x="1073" y="2096"/>
                  </a:cubicBezTo>
                  <a:cubicBezTo>
                    <a:pt x="991" y="2188"/>
                    <a:pt x="936" y="2386"/>
                    <a:pt x="982" y="2481"/>
                  </a:cubicBezTo>
                  <a:cubicBezTo>
                    <a:pt x="1018" y="2570"/>
                    <a:pt x="1207" y="2676"/>
                    <a:pt x="1292" y="2676"/>
                  </a:cubicBezTo>
                  <a:cubicBezTo>
                    <a:pt x="1304" y="2676"/>
                    <a:pt x="1314" y="2674"/>
                    <a:pt x="1321" y="2670"/>
                  </a:cubicBezTo>
                  <a:cubicBezTo>
                    <a:pt x="1687" y="2435"/>
                    <a:pt x="2105" y="2220"/>
                    <a:pt x="2356" y="1886"/>
                  </a:cubicBezTo>
                  <a:cubicBezTo>
                    <a:pt x="2623" y="1533"/>
                    <a:pt x="2485" y="1078"/>
                    <a:pt x="2110" y="827"/>
                  </a:cubicBezTo>
                  <a:cubicBezTo>
                    <a:pt x="1647" y="520"/>
                    <a:pt x="1142" y="254"/>
                    <a:pt x="628" y="24"/>
                  </a:cubicBezTo>
                  <a:cubicBezTo>
                    <a:pt x="588" y="7"/>
                    <a:pt x="543" y="0"/>
                    <a:pt x="4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7939725" y="2825650"/>
              <a:ext cx="28325" cy="55025"/>
            </a:xfrm>
            <a:custGeom>
              <a:avLst/>
              <a:gdLst/>
              <a:ahLst/>
              <a:cxnLst/>
              <a:rect l="l" t="t" r="r" b="b"/>
              <a:pathLst>
                <a:path w="1133" h="2201" extrusionOk="0">
                  <a:moveTo>
                    <a:pt x="386" y="0"/>
                  </a:moveTo>
                  <a:cubicBezTo>
                    <a:pt x="248" y="198"/>
                    <a:pt x="111" y="395"/>
                    <a:pt x="1" y="560"/>
                  </a:cubicBezTo>
                  <a:cubicBezTo>
                    <a:pt x="120" y="1059"/>
                    <a:pt x="175" y="1458"/>
                    <a:pt x="327" y="1820"/>
                  </a:cubicBezTo>
                  <a:cubicBezTo>
                    <a:pt x="395" y="1989"/>
                    <a:pt x="656" y="2077"/>
                    <a:pt x="830" y="2201"/>
                  </a:cubicBezTo>
                  <a:cubicBezTo>
                    <a:pt x="935" y="2008"/>
                    <a:pt x="1133" y="1810"/>
                    <a:pt x="1133" y="1618"/>
                  </a:cubicBezTo>
                  <a:cubicBezTo>
                    <a:pt x="1128" y="1242"/>
                    <a:pt x="1068" y="848"/>
                    <a:pt x="931" y="504"/>
                  </a:cubicBezTo>
                  <a:cubicBezTo>
                    <a:pt x="849" y="298"/>
                    <a:pt x="573" y="165"/>
                    <a:pt x="386"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7898600" y="2448250"/>
              <a:ext cx="65350" cy="75850"/>
            </a:xfrm>
            <a:custGeom>
              <a:avLst/>
              <a:gdLst/>
              <a:ahLst/>
              <a:cxnLst/>
              <a:rect l="l" t="t" r="r" b="b"/>
              <a:pathLst>
                <a:path w="2614" h="3034" extrusionOk="0">
                  <a:moveTo>
                    <a:pt x="1087" y="723"/>
                  </a:moveTo>
                  <a:cubicBezTo>
                    <a:pt x="1238" y="883"/>
                    <a:pt x="1463" y="1020"/>
                    <a:pt x="1522" y="1209"/>
                  </a:cubicBezTo>
                  <a:cubicBezTo>
                    <a:pt x="1595" y="1461"/>
                    <a:pt x="1558" y="1758"/>
                    <a:pt x="1522" y="2029"/>
                  </a:cubicBezTo>
                  <a:cubicBezTo>
                    <a:pt x="1514" y="2089"/>
                    <a:pt x="1327" y="2189"/>
                    <a:pt x="1248" y="2189"/>
                  </a:cubicBezTo>
                  <a:cubicBezTo>
                    <a:pt x="1238" y="2189"/>
                    <a:pt x="1230" y="2187"/>
                    <a:pt x="1224" y="2184"/>
                  </a:cubicBezTo>
                  <a:cubicBezTo>
                    <a:pt x="1082" y="2093"/>
                    <a:pt x="908" y="1950"/>
                    <a:pt x="885" y="1804"/>
                  </a:cubicBezTo>
                  <a:cubicBezTo>
                    <a:pt x="830" y="1492"/>
                    <a:pt x="866" y="1167"/>
                    <a:pt x="866" y="846"/>
                  </a:cubicBezTo>
                  <a:lnTo>
                    <a:pt x="1087" y="723"/>
                  </a:lnTo>
                  <a:close/>
                  <a:moveTo>
                    <a:pt x="1283" y="0"/>
                  </a:moveTo>
                  <a:cubicBezTo>
                    <a:pt x="1051" y="0"/>
                    <a:pt x="824" y="83"/>
                    <a:pt x="679" y="250"/>
                  </a:cubicBezTo>
                  <a:cubicBezTo>
                    <a:pt x="302" y="672"/>
                    <a:pt x="1" y="1135"/>
                    <a:pt x="64" y="1762"/>
                  </a:cubicBezTo>
                  <a:cubicBezTo>
                    <a:pt x="141" y="2484"/>
                    <a:pt x="643" y="3033"/>
                    <a:pt x="1288" y="3033"/>
                  </a:cubicBezTo>
                  <a:cubicBezTo>
                    <a:pt x="1299" y="3033"/>
                    <a:pt x="1309" y="3033"/>
                    <a:pt x="1320" y="3033"/>
                  </a:cubicBezTo>
                  <a:cubicBezTo>
                    <a:pt x="1972" y="3015"/>
                    <a:pt x="2494" y="2423"/>
                    <a:pt x="2613" y="1644"/>
                  </a:cubicBezTo>
                  <a:cubicBezTo>
                    <a:pt x="2411" y="1203"/>
                    <a:pt x="2260" y="731"/>
                    <a:pt x="1989" y="342"/>
                  </a:cubicBezTo>
                  <a:cubicBezTo>
                    <a:pt x="1831" y="114"/>
                    <a:pt x="1554" y="0"/>
                    <a:pt x="1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7898475" y="2756675"/>
              <a:ext cx="24550" cy="50200"/>
            </a:xfrm>
            <a:custGeom>
              <a:avLst/>
              <a:gdLst/>
              <a:ahLst/>
              <a:cxnLst/>
              <a:rect l="l" t="t" r="r" b="b"/>
              <a:pathLst>
                <a:path w="982" h="2008" extrusionOk="0">
                  <a:moveTo>
                    <a:pt x="487" y="0"/>
                  </a:moveTo>
                  <a:cubicBezTo>
                    <a:pt x="371" y="0"/>
                    <a:pt x="263" y="81"/>
                    <a:pt x="221" y="242"/>
                  </a:cubicBezTo>
                  <a:cubicBezTo>
                    <a:pt x="97" y="696"/>
                    <a:pt x="46" y="1172"/>
                    <a:pt x="10" y="1645"/>
                  </a:cubicBezTo>
                  <a:cubicBezTo>
                    <a:pt x="0" y="1765"/>
                    <a:pt x="161" y="2003"/>
                    <a:pt x="248" y="2007"/>
                  </a:cubicBezTo>
                  <a:cubicBezTo>
                    <a:pt x="399" y="2007"/>
                    <a:pt x="629" y="1911"/>
                    <a:pt x="692" y="1782"/>
                  </a:cubicBezTo>
                  <a:cubicBezTo>
                    <a:pt x="835" y="1517"/>
                    <a:pt x="890" y="1205"/>
                    <a:pt x="982" y="907"/>
                  </a:cubicBezTo>
                  <a:cubicBezTo>
                    <a:pt x="918" y="659"/>
                    <a:pt x="895" y="412"/>
                    <a:pt x="790" y="215"/>
                  </a:cubicBezTo>
                  <a:cubicBezTo>
                    <a:pt x="712" y="71"/>
                    <a:pt x="596" y="0"/>
                    <a:pt x="487"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7844075" y="2828275"/>
              <a:ext cx="24175" cy="60550"/>
            </a:xfrm>
            <a:custGeom>
              <a:avLst/>
              <a:gdLst/>
              <a:ahLst/>
              <a:cxnLst/>
              <a:rect l="l" t="t" r="r" b="b"/>
              <a:pathLst>
                <a:path w="967" h="2422" extrusionOk="0">
                  <a:moveTo>
                    <a:pt x="455" y="0"/>
                  </a:moveTo>
                  <a:cubicBezTo>
                    <a:pt x="451" y="0"/>
                    <a:pt x="448" y="1"/>
                    <a:pt x="444" y="1"/>
                  </a:cubicBezTo>
                  <a:cubicBezTo>
                    <a:pt x="315" y="15"/>
                    <a:pt x="142" y="203"/>
                    <a:pt x="96" y="344"/>
                  </a:cubicBezTo>
                  <a:cubicBezTo>
                    <a:pt x="23" y="583"/>
                    <a:pt x="36" y="844"/>
                    <a:pt x="0" y="1215"/>
                  </a:cubicBezTo>
                  <a:cubicBezTo>
                    <a:pt x="45" y="1463"/>
                    <a:pt x="82" y="1825"/>
                    <a:pt x="192" y="2165"/>
                  </a:cubicBezTo>
                  <a:cubicBezTo>
                    <a:pt x="237" y="2284"/>
                    <a:pt x="458" y="2422"/>
                    <a:pt x="596" y="2422"/>
                  </a:cubicBezTo>
                  <a:cubicBezTo>
                    <a:pt x="601" y="2422"/>
                    <a:pt x="605" y="2422"/>
                    <a:pt x="609" y="2421"/>
                  </a:cubicBezTo>
                  <a:cubicBezTo>
                    <a:pt x="742" y="2412"/>
                    <a:pt x="966" y="2210"/>
                    <a:pt x="966" y="2096"/>
                  </a:cubicBezTo>
                  <a:cubicBezTo>
                    <a:pt x="963" y="1486"/>
                    <a:pt x="924" y="876"/>
                    <a:pt x="848" y="272"/>
                  </a:cubicBezTo>
                  <a:cubicBezTo>
                    <a:pt x="834" y="159"/>
                    <a:pt x="590" y="0"/>
                    <a:pt x="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7790075" y="2759800"/>
              <a:ext cx="30050" cy="49575"/>
            </a:xfrm>
            <a:custGeom>
              <a:avLst/>
              <a:gdLst/>
              <a:ahLst/>
              <a:cxnLst/>
              <a:rect l="l" t="t" r="r" b="b"/>
              <a:pathLst>
                <a:path w="1202" h="1983" extrusionOk="0">
                  <a:moveTo>
                    <a:pt x="819" y="0"/>
                  </a:moveTo>
                  <a:cubicBezTo>
                    <a:pt x="750" y="0"/>
                    <a:pt x="669" y="29"/>
                    <a:pt x="573" y="95"/>
                  </a:cubicBezTo>
                  <a:cubicBezTo>
                    <a:pt x="93" y="434"/>
                    <a:pt x="0" y="1520"/>
                    <a:pt x="427" y="1983"/>
                  </a:cubicBezTo>
                  <a:cubicBezTo>
                    <a:pt x="858" y="1621"/>
                    <a:pt x="1201" y="801"/>
                    <a:pt x="1109" y="361"/>
                  </a:cubicBezTo>
                  <a:cubicBezTo>
                    <a:pt x="1065" y="151"/>
                    <a:pt x="974"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7773350" y="2343575"/>
              <a:ext cx="40825" cy="44850"/>
            </a:xfrm>
            <a:custGeom>
              <a:avLst/>
              <a:gdLst/>
              <a:ahLst/>
              <a:cxnLst/>
              <a:rect l="l" t="t" r="r" b="b"/>
              <a:pathLst>
                <a:path w="1633" h="1794" extrusionOk="0">
                  <a:moveTo>
                    <a:pt x="623" y="0"/>
                  </a:moveTo>
                  <a:cubicBezTo>
                    <a:pt x="250" y="0"/>
                    <a:pt x="1" y="328"/>
                    <a:pt x="15" y="802"/>
                  </a:cubicBezTo>
                  <a:cubicBezTo>
                    <a:pt x="23" y="1376"/>
                    <a:pt x="348" y="1793"/>
                    <a:pt x="784" y="1793"/>
                  </a:cubicBezTo>
                  <a:cubicBezTo>
                    <a:pt x="793" y="1793"/>
                    <a:pt x="802" y="1793"/>
                    <a:pt x="812" y="1793"/>
                  </a:cubicBezTo>
                  <a:cubicBezTo>
                    <a:pt x="1233" y="1779"/>
                    <a:pt x="1623" y="1357"/>
                    <a:pt x="1628" y="913"/>
                  </a:cubicBezTo>
                  <a:cubicBezTo>
                    <a:pt x="1632" y="445"/>
                    <a:pt x="1160" y="9"/>
                    <a:pt x="638" y="0"/>
                  </a:cubicBezTo>
                  <a:cubicBezTo>
                    <a:pt x="633" y="0"/>
                    <a:pt x="628" y="0"/>
                    <a:pt x="6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7704250" y="2462725"/>
              <a:ext cx="77700" cy="71550"/>
            </a:xfrm>
            <a:custGeom>
              <a:avLst/>
              <a:gdLst/>
              <a:ahLst/>
              <a:cxnLst/>
              <a:rect l="l" t="t" r="r" b="b"/>
              <a:pathLst>
                <a:path w="3108" h="2862" extrusionOk="0">
                  <a:moveTo>
                    <a:pt x="1324" y="1"/>
                  </a:moveTo>
                  <a:cubicBezTo>
                    <a:pt x="505" y="1"/>
                    <a:pt x="0" y="531"/>
                    <a:pt x="0" y="1381"/>
                  </a:cubicBezTo>
                  <a:cubicBezTo>
                    <a:pt x="0" y="2340"/>
                    <a:pt x="491" y="2862"/>
                    <a:pt x="1398" y="2862"/>
                  </a:cubicBezTo>
                  <a:cubicBezTo>
                    <a:pt x="1406" y="2862"/>
                    <a:pt x="1413" y="2862"/>
                    <a:pt x="1421" y="2862"/>
                  </a:cubicBezTo>
                  <a:cubicBezTo>
                    <a:pt x="2297" y="2857"/>
                    <a:pt x="3108" y="2138"/>
                    <a:pt x="3090" y="1381"/>
                  </a:cubicBezTo>
                  <a:cubicBezTo>
                    <a:pt x="3072" y="602"/>
                    <a:pt x="2320" y="5"/>
                    <a:pt x="1344" y="1"/>
                  </a:cubicBezTo>
                  <a:cubicBezTo>
                    <a:pt x="1337" y="1"/>
                    <a:pt x="1331" y="1"/>
                    <a:pt x="1324"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7298150" y="2781650"/>
              <a:ext cx="452775" cy="398875"/>
            </a:xfrm>
            <a:custGeom>
              <a:avLst/>
              <a:gdLst/>
              <a:ahLst/>
              <a:cxnLst/>
              <a:rect l="l" t="t" r="r" b="b"/>
              <a:pathLst>
                <a:path w="18111" h="15955" extrusionOk="0">
                  <a:moveTo>
                    <a:pt x="7932" y="4413"/>
                  </a:moveTo>
                  <a:cubicBezTo>
                    <a:pt x="8111" y="4413"/>
                    <a:pt x="8261" y="4615"/>
                    <a:pt x="8237" y="4878"/>
                  </a:cubicBezTo>
                  <a:lnTo>
                    <a:pt x="8238" y="4878"/>
                  </a:lnTo>
                  <a:cubicBezTo>
                    <a:pt x="8200" y="5335"/>
                    <a:pt x="7344" y="6155"/>
                    <a:pt x="6884" y="6175"/>
                  </a:cubicBezTo>
                  <a:cubicBezTo>
                    <a:pt x="6877" y="6175"/>
                    <a:pt x="6869" y="6176"/>
                    <a:pt x="6862" y="6176"/>
                  </a:cubicBezTo>
                  <a:cubicBezTo>
                    <a:pt x="6536" y="6176"/>
                    <a:pt x="6331" y="5898"/>
                    <a:pt x="6537" y="5648"/>
                  </a:cubicBezTo>
                  <a:cubicBezTo>
                    <a:pt x="6902" y="5221"/>
                    <a:pt x="7309" y="4830"/>
                    <a:pt x="7751" y="4484"/>
                  </a:cubicBezTo>
                  <a:cubicBezTo>
                    <a:pt x="7811" y="4435"/>
                    <a:pt x="7873" y="4413"/>
                    <a:pt x="7932" y="4413"/>
                  </a:cubicBezTo>
                  <a:close/>
                  <a:moveTo>
                    <a:pt x="10183" y="5560"/>
                  </a:moveTo>
                  <a:cubicBezTo>
                    <a:pt x="10242" y="5560"/>
                    <a:pt x="10295" y="5570"/>
                    <a:pt x="10323" y="5593"/>
                  </a:cubicBezTo>
                  <a:cubicBezTo>
                    <a:pt x="10423" y="5675"/>
                    <a:pt x="10523" y="5900"/>
                    <a:pt x="10483" y="5996"/>
                  </a:cubicBezTo>
                  <a:lnTo>
                    <a:pt x="10483" y="5995"/>
                  </a:lnTo>
                  <a:cubicBezTo>
                    <a:pt x="10223" y="6579"/>
                    <a:pt x="9932" y="7148"/>
                    <a:pt x="9612" y="7701"/>
                  </a:cubicBezTo>
                  <a:cubicBezTo>
                    <a:pt x="9560" y="7790"/>
                    <a:pt x="9373" y="7855"/>
                    <a:pt x="9233" y="7855"/>
                  </a:cubicBezTo>
                  <a:cubicBezTo>
                    <a:pt x="9200" y="7855"/>
                    <a:pt x="9170" y="7851"/>
                    <a:pt x="9145" y="7843"/>
                  </a:cubicBezTo>
                  <a:cubicBezTo>
                    <a:pt x="9015" y="7806"/>
                    <a:pt x="8943" y="7590"/>
                    <a:pt x="8782" y="7371"/>
                  </a:cubicBezTo>
                  <a:cubicBezTo>
                    <a:pt x="9172" y="6775"/>
                    <a:pt x="9539" y="6193"/>
                    <a:pt x="9938" y="5633"/>
                  </a:cubicBezTo>
                  <a:cubicBezTo>
                    <a:pt x="9972" y="5588"/>
                    <a:pt x="10085" y="5560"/>
                    <a:pt x="10183" y="5560"/>
                  </a:cubicBezTo>
                  <a:close/>
                  <a:moveTo>
                    <a:pt x="13618" y="6775"/>
                  </a:moveTo>
                  <a:cubicBezTo>
                    <a:pt x="13746" y="6949"/>
                    <a:pt x="13880" y="7118"/>
                    <a:pt x="13989" y="7303"/>
                  </a:cubicBezTo>
                  <a:cubicBezTo>
                    <a:pt x="14034" y="7376"/>
                    <a:pt x="14021" y="7481"/>
                    <a:pt x="14044" y="7668"/>
                  </a:cubicBezTo>
                  <a:lnTo>
                    <a:pt x="14044" y="7668"/>
                  </a:lnTo>
                  <a:cubicBezTo>
                    <a:pt x="13989" y="7876"/>
                    <a:pt x="13958" y="8197"/>
                    <a:pt x="13811" y="8458"/>
                  </a:cubicBezTo>
                  <a:cubicBezTo>
                    <a:pt x="13741" y="8583"/>
                    <a:pt x="13502" y="8706"/>
                    <a:pt x="13343" y="8706"/>
                  </a:cubicBezTo>
                  <a:cubicBezTo>
                    <a:pt x="13323" y="8706"/>
                    <a:pt x="13304" y="8704"/>
                    <a:pt x="13287" y="8700"/>
                  </a:cubicBezTo>
                  <a:cubicBezTo>
                    <a:pt x="13150" y="8664"/>
                    <a:pt x="12999" y="8380"/>
                    <a:pt x="13003" y="8210"/>
                  </a:cubicBezTo>
                  <a:cubicBezTo>
                    <a:pt x="13008" y="7888"/>
                    <a:pt x="13086" y="7559"/>
                    <a:pt x="13205" y="7257"/>
                  </a:cubicBezTo>
                  <a:cubicBezTo>
                    <a:pt x="13279" y="7073"/>
                    <a:pt x="13476" y="6935"/>
                    <a:pt x="13618" y="6775"/>
                  </a:cubicBezTo>
                  <a:close/>
                  <a:moveTo>
                    <a:pt x="5558" y="7404"/>
                  </a:moveTo>
                  <a:cubicBezTo>
                    <a:pt x="5608" y="7404"/>
                    <a:pt x="5654" y="7412"/>
                    <a:pt x="5689" y="7427"/>
                  </a:cubicBezTo>
                  <a:cubicBezTo>
                    <a:pt x="5798" y="7473"/>
                    <a:pt x="5853" y="7637"/>
                    <a:pt x="5990" y="7839"/>
                  </a:cubicBezTo>
                  <a:lnTo>
                    <a:pt x="5991" y="7838"/>
                  </a:lnTo>
                  <a:lnTo>
                    <a:pt x="5991" y="7838"/>
                  </a:lnTo>
                  <a:cubicBezTo>
                    <a:pt x="5629" y="8351"/>
                    <a:pt x="5285" y="8860"/>
                    <a:pt x="4904" y="9338"/>
                  </a:cubicBezTo>
                  <a:cubicBezTo>
                    <a:pt x="4871" y="9382"/>
                    <a:pt x="4772" y="9404"/>
                    <a:pt x="4676" y="9404"/>
                  </a:cubicBezTo>
                  <a:cubicBezTo>
                    <a:pt x="4590" y="9404"/>
                    <a:pt x="4506" y="9387"/>
                    <a:pt x="4469" y="9353"/>
                  </a:cubicBezTo>
                  <a:cubicBezTo>
                    <a:pt x="4364" y="9256"/>
                    <a:pt x="4281" y="8990"/>
                    <a:pt x="4341" y="8889"/>
                  </a:cubicBezTo>
                  <a:cubicBezTo>
                    <a:pt x="4629" y="8403"/>
                    <a:pt x="4959" y="7940"/>
                    <a:pt x="5298" y="7490"/>
                  </a:cubicBezTo>
                  <a:cubicBezTo>
                    <a:pt x="5342" y="7435"/>
                    <a:pt x="5456" y="7404"/>
                    <a:pt x="5558" y="7404"/>
                  </a:cubicBezTo>
                  <a:close/>
                  <a:moveTo>
                    <a:pt x="8274" y="8440"/>
                  </a:moveTo>
                  <a:cubicBezTo>
                    <a:pt x="8290" y="8440"/>
                    <a:pt x="8305" y="8441"/>
                    <a:pt x="8319" y="8443"/>
                  </a:cubicBezTo>
                  <a:cubicBezTo>
                    <a:pt x="8434" y="8462"/>
                    <a:pt x="8516" y="8696"/>
                    <a:pt x="8631" y="8856"/>
                  </a:cubicBezTo>
                  <a:cubicBezTo>
                    <a:pt x="8430" y="9424"/>
                    <a:pt x="8274" y="9969"/>
                    <a:pt x="8029" y="10474"/>
                  </a:cubicBezTo>
                  <a:cubicBezTo>
                    <a:pt x="7957" y="10626"/>
                    <a:pt x="7654" y="10671"/>
                    <a:pt x="7457" y="10763"/>
                  </a:cubicBezTo>
                  <a:cubicBezTo>
                    <a:pt x="7370" y="10566"/>
                    <a:pt x="7174" y="10332"/>
                    <a:pt x="7224" y="10172"/>
                  </a:cubicBezTo>
                  <a:cubicBezTo>
                    <a:pt x="7376" y="9649"/>
                    <a:pt x="7595" y="9140"/>
                    <a:pt x="7838" y="8654"/>
                  </a:cubicBezTo>
                  <a:cubicBezTo>
                    <a:pt x="7896" y="8538"/>
                    <a:pt x="8121" y="8440"/>
                    <a:pt x="8274" y="8440"/>
                  </a:cubicBezTo>
                  <a:close/>
                  <a:moveTo>
                    <a:pt x="2631" y="9349"/>
                  </a:moveTo>
                  <a:cubicBezTo>
                    <a:pt x="2656" y="9349"/>
                    <a:pt x="2679" y="9352"/>
                    <a:pt x="2697" y="9359"/>
                  </a:cubicBezTo>
                  <a:cubicBezTo>
                    <a:pt x="2788" y="9401"/>
                    <a:pt x="2825" y="9585"/>
                    <a:pt x="2935" y="9805"/>
                  </a:cubicBezTo>
                  <a:cubicBezTo>
                    <a:pt x="2613" y="10230"/>
                    <a:pt x="2311" y="10666"/>
                    <a:pt x="1967" y="11069"/>
                  </a:cubicBezTo>
                  <a:cubicBezTo>
                    <a:pt x="1923" y="11120"/>
                    <a:pt x="1823" y="11124"/>
                    <a:pt x="1718" y="11124"/>
                  </a:cubicBezTo>
                  <a:cubicBezTo>
                    <a:pt x="1699" y="11124"/>
                    <a:pt x="1678" y="11124"/>
                    <a:pt x="1658" y="11124"/>
                  </a:cubicBezTo>
                  <a:cubicBezTo>
                    <a:pt x="1613" y="11124"/>
                    <a:pt x="1568" y="11124"/>
                    <a:pt x="1527" y="11129"/>
                  </a:cubicBezTo>
                  <a:cubicBezTo>
                    <a:pt x="1519" y="10978"/>
                    <a:pt x="1445" y="10789"/>
                    <a:pt x="1504" y="10684"/>
                  </a:cubicBezTo>
                  <a:cubicBezTo>
                    <a:pt x="1759" y="10266"/>
                    <a:pt x="2036" y="9863"/>
                    <a:pt x="2335" y="9474"/>
                  </a:cubicBezTo>
                  <a:cubicBezTo>
                    <a:pt x="2386" y="9404"/>
                    <a:pt x="2529" y="9349"/>
                    <a:pt x="2631" y="9349"/>
                  </a:cubicBezTo>
                  <a:close/>
                  <a:moveTo>
                    <a:pt x="11556" y="9232"/>
                  </a:moveTo>
                  <a:cubicBezTo>
                    <a:pt x="11665" y="9402"/>
                    <a:pt x="11780" y="9572"/>
                    <a:pt x="11871" y="9746"/>
                  </a:cubicBezTo>
                  <a:cubicBezTo>
                    <a:pt x="11903" y="9805"/>
                    <a:pt x="11876" y="9892"/>
                    <a:pt x="11876" y="9966"/>
                  </a:cubicBezTo>
                  <a:cubicBezTo>
                    <a:pt x="11894" y="9966"/>
                    <a:pt x="11913" y="9969"/>
                    <a:pt x="11931" y="9975"/>
                  </a:cubicBezTo>
                  <a:lnTo>
                    <a:pt x="11932" y="9973"/>
                  </a:lnTo>
                  <a:lnTo>
                    <a:pt x="11932" y="9973"/>
                  </a:lnTo>
                  <a:cubicBezTo>
                    <a:pt x="11821" y="10396"/>
                    <a:pt x="11766" y="10840"/>
                    <a:pt x="11583" y="11226"/>
                  </a:cubicBezTo>
                  <a:cubicBezTo>
                    <a:pt x="11495" y="11419"/>
                    <a:pt x="11188" y="11511"/>
                    <a:pt x="10978" y="11648"/>
                  </a:cubicBezTo>
                  <a:cubicBezTo>
                    <a:pt x="10877" y="11423"/>
                    <a:pt x="10670" y="11180"/>
                    <a:pt x="10703" y="10969"/>
                  </a:cubicBezTo>
                  <a:cubicBezTo>
                    <a:pt x="10771" y="10511"/>
                    <a:pt x="10927" y="10052"/>
                    <a:pt x="11110" y="9617"/>
                  </a:cubicBezTo>
                  <a:cubicBezTo>
                    <a:pt x="11175" y="9457"/>
                    <a:pt x="11404" y="9360"/>
                    <a:pt x="11556" y="9232"/>
                  </a:cubicBezTo>
                  <a:close/>
                  <a:moveTo>
                    <a:pt x="14979" y="9676"/>
                  </a:moveTo>
                  <a:cubicBezTo>
                    <a:pt x="15103" y="9855"/>
                    <a:pt x="15241" y="10034"/>
                    <a:pt x="15351" y="10222"/>
                  </a:cubicBezTo>
                  <a:cubicBezTo>
                    <a:pt x="15391" y="10295"/>
                    <a:pt x="15369" y="10401"/>
                    <a:pt x="15378" y="10556"/>
                  </a:cubicBezTo>
                  <a:lnTo>
                    <a:pt x="15378" y="10556"/>
                  </a:lnTo>
                  <a:cubicBezTo>
                    <a:pt x="15332" y="10817"/>
                    <a:pt x="15332" y="11170"/>
                    <a:pt x="15199" y="11455"/>
                  </a:cubicBezTo>
                  <a:cubicBezTo>
                    <a:pt x="15098" y="11680"/>
                    <a:pt x="14833" y="11964"/>
                    <a:pt x="14631" y="11969"/>
                  </a:cubicBezTo>
                  <a:cubicBezTo>
                    <a:pt x="14625" y="11969"/>
                    <a:pt x="14618" y="11969"/>
                    <a:pt x="14612" y="11969"/>
                  </a:cubicBezTo>
                  <a:cubicBezTo>
                    <a:pt x="14263" y="11969"/>
                    <a:pt x="14215" y="11614"/>
                    <a:pt x="14265" y="11313"/>
                  </a:cubicBezTo>
                  <a:cubicBezTo>
                    <a:pt x="14328" y="10919"/>
                    <a:pt x="14402" y="10515"/>
                    <a:pt x="14539" y="10145"/>
                  </a:cubicBezTo>
                  <a:cubicBezTo>
                    <a:pt x="14604" y="9960"/>
                    <a:pt x="14828" y="9828"/>
                    <a:pt x="14979" y="9676"/>
                  </a:cubicBezTo>
                  <a:close/>
                  <a:moveTo>
                    <a:pt x="4191" y="10944"/>
                  </a:moveTo>
                  <a:cubicBezTo>
                    <a:pt x="4291" y="10944"/>
                    <a:pt x="4590" y="11067"/>
                    <a:pt x="4629" y="11172"/>
                  </a:cubicBezTo>
                  <a:cubicBezTo>
                    <a:pt x="4744" y="11478"/>
                    <a:pt x="3979" y="12355"/>
                    <a:pt x="3506" y="12363"/>
                  </a:cubicBezTo>
                  <a:lnTo>
                    <a:pt x="3507" y="12362"/>
                  </a:lnTo>
                  <a:cubicBezTo>
                    <a:pt x="3465" y="12257"/>
                    <a:pt x="3310" y="12045"/>
                    <a:pt x="3360" y="11964"/>
                  </a:cubicBezTo>
                  <a:cubicBezTo>
                    <a:pt x="3592" y="11600"/>
                    <a:pt x="3860" y="11261"/>
                    <a:pt x="4162" y="10952"/>
                  </a:cubicBezTo>
                  <a:cubicBezTo>
                    <a:pt x="4167" y="10947"/>
                    <a:pt x="4177" y="10944"/>
                    <a:pt x="4191" y="10944"/>
                  </a:cubicBezTo>
                  <a:close/>
                  <a:moveTo>
                    <a:pt x="8673" y="12370"/>
                  </a:moveTo>
                  <a:cubicBezTo>
                    <a:pt x="8691" y="12370"/>
                    <a:pt x="8709" y="12372"/>
                    <a:pt x="8724" y="12377"/>
                  </a:cubicBezTo>
                  <a:cubicBezTo>
                    <a:pt x="8838" y="12404"/>
                    <a:pt x="9011" y="12629"/>
                    <a:pt x="8984" y="12715"/>
                  </a:cubicBezTo>
                  <a:lnTo>
                    <a:pt x="8985" y="12714"/>
                  </a:lnTo>
                  <a:lnTo>
                    <a:pt x="8985" y="12714"/>
                  </a:lnTo>
                  <a:cubicBezTo>
                    <a:pt x="8874" y="13105"/>
                    <a:pt x="8718" y="13480"/>
                    <a:pt x="8535" y="13843"/>
                  </a:cubicBezTo>
                  <a:cubicBezTo>
                    <a:pt x="8504" y="13906"/>
                    <a:pt x="8360" y="13953"/>
                    <a:pt x="8249" y="13953"/>
                  </a:cubicBezTo>
                  <a:cubicBezTo>
                    <a:pt x="8215" y="13953"/>
                    <a:pt x="8184" y="13948"/>
                    <a:pt x="8160" y="13938"/>
                  </a:cubicBezTo>
                  <a:cubicBezTo>
                    <a:pt x="8063" y="13902"/>
                    <a:pt x="8022" y="13719"/>
                    <a:pt x="7944" y="13576"/>
                  </a:cubicBezTo>
                  <a:cubicBezTo>
                    <a:pt x="8072" y="13223"/>
                    <a:pt x="8169" y="12871"/>
                    <a:pt x="8329" y="12554"/>
                  </a:cubicBezTo>
                  <a:cubicBezTo>
                    <a:pt x="8373" y="12459"/>
                    <a:pt x="8551" y="12370"/>
                    <a:pt x="8673" y="12370"/>
                  </a:cubicBezTo>
                  <a:close/>
                  <a:moveTo>
                    <a:pt x="12986" y="12939"/>
                  </a:moveTo>
                  <a:cubicBezTo>
                    <a:pt x="12990" y="12939"/>
                    <a:pt x="12995" y="12940"/>
                    <a:pt x="12999" y="12940"/>
                  </a:cubicBezTo>
                  <a:cubicBezTo>
                    <a:pt x="13119" y="12958"/>
                    <a:pt x="13325" y="13109"/>
                    <a:pt x="13310" y="13174"/>
                  </a:cubicBezTo>
                  <a:lnTo>
                    <a:pt x="13312" y="13173"/>
                  </a:lnTo>
                  <a:lnTo>
                    <a:pt x="13312" y="13173"/>
                  </a:lnTo>
                  <a:cubicBezTo>
                    <a:pt x="13229" y="13696"/>
                    <a:pt x="13117" y="14213"/>
                    <a:pt x="12976" y="14723"/>
                  </a:cubicBezTo>
                  <a:cubicBezTo>
                    <a:pt x="12961" y="14777"/>
                    <a:pt x="12789" y="14839"/>
                    <a:pt x="12675" y="14839"/>
                  </a:cubicBezTo>
                  <a:cubicBezTo>
                    <a:pt x="12644" y="14839"/>
                    <a:pt x="12617" y="14834"/>
                    <a:pt x="12600" y="14824"/>
                  </a:cubicBezTo>
                  <a:cubicBezTo>
                    <a:pt x="12467" y="14746"/>
                    <a:pt x="12389" y="14567"/>
                    <a:pt x="12293" y="14439"/>
                  </a:cubicBezTo>
                  <a:cubicBezTo>
                    <a:pt x="12444" y="13971"/>
                    <a:pt x="12568" y="13550"/>
                    <a:pt x="12724" y="13142"/>
                  </a:cubicBezTo>
                  <a:cubicBezTo>
                    <a:pt x="12759" y="13055"/>
                    <a:pt x="12904" y="12939"/>
                    <a:pt x="12986" y="12939"/>
                  </a:cubicBezTo>
                  <a:close/>
                  <a:moveTo>
                    <a:pt x="16369" y="13187"/>
                  </a:moveTo>
                  <a:cubicBezTo>
                    <a:pt x="16462" y="13187"/>
                    <a:pt x="16562" y="13204"/>
                    <a:pt x="16593" y="13242"/>
                  </a:cubicBezTo>
                  <a:cubicBezTo>
                    <a:pt x="16703" y="13389"/>
                    <a:pt x="16726" y="13604"/>
                    <a:pt x="16804" y="13833"/>
                  </a:cubicBezTo>
                  <a:cubicBezTo>
                    <a:pt x="16675" y="14108"/>
                    <a:pt x="16570" y="14401"/>
                    <a:pt x="16400" y="14649"/>
                  </a:cubicBezTo>
                  <a:cubicBezTo>
                    <a:pt x="16331" y="14749"/>
                    <a:pt x="16140" y="14849"/>
                    <a:pt x="16023" y="14849"/>
                  </a:cubicBezTo>
                  <a:cubicBezTo>
                    <a:pt x="16000" y="14849"/>
                    <a:pt x="15980" y="14845"/>
                    <a:pt x="15965" y="14837"/>
                  </a:cubicBezTo>
                  <a:cubicBezTo>
                    <a:pt x="15841" y="14782"/>
                    <a:pt x="15718" y="14525"/>
                    <a:pt x="15750" y="14397"/>
                  </a:cubicBezTo>
                  <a:cubicBezTo>
                    <a:pt x="15851" y="13993"/>
                    <a:pt x="16011" y="13604"/>
                    <a:pt x="16185" y="13229"/>
                  </a:cubicBezTo>
                  <a:cubicBezTo>
                    <a:pt x="16199" y="13202"/>
                    <a:pt x="16281" y="13187"/>
                    <a:pt x="16369" y="13187"/>
                  </a:cubicBezTo>
                  <a:close/>
                  <a:moveTo>
                    <a:pt x="7944" y="0"/>
                  </a:moveTo>
                  <a:cubicBezTo>
                    <a:pt x="5827" y="3969"/>
                    <a:pt x="3067" y="7435"/>
                    <a:pt x="1" y="10740"/>
                  </a:cubicBezTo>
                  <a:cubicBezTo>
                    <a:pt x="1082" y="11303"/>
                    <a:pt x="2104" y="11936"/>
                    <a:pt x="3196" y="12385"/>
                  </a:cubicBezTo>
                  <a:cubicBezTo>
                    <a:pt x="5015" y="13141"/>
                    <a:pt x="6890" y="13774"/>
                    <a:pt x="8737" y="14475"/>
                  </a:cubicBezTo>
                  <a:cubicBezTo>
                    <a:pt x="11280" y="15451"/>
                    <a:pt x="13948" y="15768"/>
                    <a:pt x="16638" y="15947"/>
                  </a:cubicBezTo>
                  <a:cubicBezTo>
                    <a:pt x="16695" y="15951"/>
                    <a:pt x="16750" y="15955"/>
                    <a:pt x="16801" y="15955"/>
                  </a:cubicBezTo>
                  <a:cubicBezTo>
                    <a:pt x="16973" y="15955"/>
                    <a:pt x="17105" y="15906"/>
                    <a:pt x="17147" y="15634"/>
                  </a:cubicBezTo>
                  <a:cubicBezTo>
                    <a:pt x="17542" y="13013"/>
                    <a:pt x="18074" y="10404"/>
                    <a:pt x="18106" y="7741"/>
                  </a:cubicBezTo>
                  <a:cubicBezTo>
                    <a:pt x="18110" y="7440"/>
                    <a:pt x="18078" y="7137"/>
                    <a:pt x="18060" y="6839"/>
                  </a:cubicBezTo>
                  <a:cubicBezTo>
                    <a:pt x="17203" y="6752"/>
                    <a:pt x="16419" y="6688"/>
                    <a:pt x="15635" y="6596"/>
                  </a:cubicBezTo>
                  <a:cubicBezTo>
                    <a:pt x="13371" y="6340"/>
                    <a:pt x="11469" y="5244"/>
                    <a:pt x="9759" y="3837"/>
                  </a:cubicBezTo>
                  <a:cubicBezTo>
                    <a:pt x="8604" y="2888"/>
                    <a:pt x="8045" y="1550"/>
                    <a:pt x="79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7724075" y="2829275"/>
              <a:ext cx="26375" cy="47975"/>
            </a:xfrm>
            <a:custGeom>
              <a:avLst/>
              <a:gdLst/>
              <a:ahLst/>
              <a:cxnLst/>
              <a:rect l="l" t="t" r="r" b="b"/>
              <a:pathLst>
                <a:path w="1055" h="1919" extrusionOk="0">
                  <a:moveTo>
                    <a:pt x="653" y="1"/>
                  </a:moveTo>
                  <a:cubicBezTo>
                    <a:pt x="528" y="1"/>
                    <a:pt x="285" y="88"/>
                    <a:pt x="266" y="163"/>
                  </a:cubicBezTo>
                  <a:cubicBezTo>
                    <a:pt x="131" y="621"/>
                    <a:pt x="43" y="1093"/>
                    <a:pt x="5" y="1570"/>
                  </a:cubicBezTo>
                  <a:cubicBezTo>
                    <a:pt x="0" y="1684"/>
                    <a:pt x="253" y="1886"/>
                    <a:pt x="413" y="1917"/>
                  </a:cubicBezTo>
                  <a:cubicBezTo>
                    <a:pt x="418" y="1918"/>
                    <a:pt x="423" y="1919"/>
                    <a:pt x="428" y="1919"/>
                  </a:cubicBezTo>
                  <a:cubicBezTo>
                    <a:pt x="538" y="1919"/>
                    <a:pt x="737" y="1741"/>
                    <a:pt x="789" y="1610"/>
                  </a:cubicBezTo>
                  <a:cubicBezTo>
                    <a:pt x="908" y="1309"/>
                    <a:pt x="954" y="983"/>
                    <a:pt x="1054" y="552"/>
                  </a:cubicBezTo>
                  <a:cubicBezTo>
                    <a:pt x="968" y="401"/>
                    <a:pt x="880" y="167"/>
                    <a:pt x="716" y="16"/>
                  </a:cubicBezTo>
                  <a:cubicBezTo>
                    <a:pt x="704" y="5"/>
                    <a:pt x="681" y="1"/>
                    <a:pt x="6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7698200" y="2747250"/>
              <a:ext cx="25575" cy="43625"/>
            </a:xfrm>
            <a:custGeom>
              <a:avLst/>
              <a:gdLst/>
              <a:ahLst/>
              <a:cxnLst/>
              <a:rect l="l" t="t" r="r" b="b"/>
              <a:pathLst>
                <a:path w="1023" h="1745" extrusionOk="0">
                  <a:moveTo>
                    <a:pt x="687" y="0"/>
                  </a:moveTo>
                  <a:cubicBezTo>
                    <a:pt x="631" y="0"/>
                    <a:pt x="490" y="40"/>
                    <a:pt x="430" y="87"/>
                  </a:cubicBezTo>
                  <a:cubicBezTo>
                    <a:pt x="151" y="318"/>
                    <a:pt x="0" y="1225"/>
                    <a:pt x="188" y="1527"/>
                  </a:cubicBezTo>
                  <a:cubicBezTo>
                    <a:pt x="274" y="1668"/>
                    <a:pt x="369" y="1745"/>
                    <a:pt x="460" y="1745"/>
                  </a:cubicBezTo>
                  <a:cubicBezTo>
                    <a:pt x="548" y="1745"/>
                    <a:pt x="633" y="1674"/>
                    <a:pt x="705" y="1519"/>
                  </a:cubicBezTo>
                  <a:cubicBezTo>
                    <a:pt x="834" y="1243"/>
                    <a:pt x="913" y="941"/>
                    <a:pt x="1022" y="610"/>
                  </a:cubicBezTo>
                  <a:cubicBezTo>
                    <a:pt x="916" y="404"/>
                    <a:pt x="829" y="194"/>
                    <a:pt x="710" y="6"/>
                  </a:cubicBezTo>
                  <a:cubicBezTo>
                    <a:pt x="707" y="2"/>
                    <a:pt x="699" y="0"/>
                    <a:pt x="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7691075" y="3111300"/>
              <a:ext cx="27175" cy="41575"/>
            </a:xfrm>
            <a:custGeom>
              <a:avLst/>
              <a:gdLst/>
              <a:ahLst/>
              <a:cxnLst/>
              <a:rect l="l" t="t" r="r" b="b"/>
              <a:pathLst>
                <a:path w="1087" h="1663" extrusionOk="0">
                  <a:moveTo>
                    <a:pt x="649" y="1"/>
                  </a:moveTo>
                  <a:cubicBezTo>
                    <a:pt x="562" y="1"/>
                    <a:pt x="481" y="15"/>
                    <a:pt x="468" y="42"/>
                  </a:cubicBezTo>
                  <a:cubicBezTo>
                    <a:pt x="293" y="418"/>
                    <a:pt x="134" y="807"/>
                    <a:pt x="33" y="1211"/>
                  </a:cubicBezTo>
                  <a:cubicBezTo>
                    <a:pt x="1" y="1339"/>
                    <a:pt x="125" y="1596"/>
                    <a:pt x="248" y="1651"/>
                  </a:cubicBezTo>
                  <a:cubicBezTo>
                    <a:pt x="263" y="1659"/>
                    <a:pt x="283" y="1663"/>
                    <a:pt x="306" y="1663"/>
                  </a:cubicBezTo>
                  <a:cubicBezTo>
                    <a:pt x="423" y="1663"/>
                    <a:pt x="614" y="1562"/>
                    <a:pt x="683" y="1462"/>
                  </a:cubicBezTo>
                  <a:cubicBezTo>
                    <a:pt x="853" y="1215"/>
                    <a:pt x="958" y="921"/>
                    <a:pt x="1087" y="647"/>
                  </a:cubicBezTo>
                  <a:cubicBezTo>
                    <a:pt x="1009" y="418"/>
                    <a:pt x="986" y="202"/>
                    <a:pt x="876" y="56"/>
                  </a:cubicBezTo>
                  <a:cubicBezTo>
                    <a:pt x="845" y="18"/>
                    <a:pt x="743" y="1"/>
                    <a:pt x="6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6475425" y="3062950"/>
              <a:ext cx="1247075" cy="428875"/>
            </a:xfrm>
            <a:custGeom>
              <a:avLst/>
              <a:gdLst/>
              <a:ahLst/>
              <a:cxnLst/>
              <a:rect l="l" t="t" r="r" b="b"/>
              <a:pathLst>
                <a:path w="49883" h="17155" extrusionOk="0">
                  <a:moveTo>
                    <a:pt x="32255" y="0"/>
                  </a:moveTo>
                  <a:cubicBezTo>
                    <a:pt x="32057" y="230"/>
                    <a:pt x="31874" y="486"/>
                    <a:pt x="31655" y="702"/>
                  </a:cubicBezTo>
                  <a:cubicBezTo>
                    <a:pt x="29463" y="2838"/>
                    <a:pt x="27231" y="4924"/>
                    <a:pt x="24555" y="6473"/>
                  </a:cubicBezTo>
                  <a:cubicBezTo>
                    <a:pt x="23065" y="7335"/>
                    <a:pt x="21649" y="8315"/>
                    <a:pt x="19989" y="8865"/>
                  </a:cubicBezTo>
                  <a:cubicBezTo>
                    <a:pt x="18045" y="9509"/>
                    <a:pt x="16066" y="9774"/>
                    <a:pt x="14067" y="9774"/>
                  </a:cubicBezTo>
                  <a:cubicBezTo>
                    <a:pt x="13148" y="9774"/>
                    <a:pt x="12225" y="9718"/>
                    <a:pt x="11299" y="9617"/>
                  </a:cubicBezTo>
                  <a:cubicBezTo>
                    <a:pt x="9369" y="9407"/>
                    <a:pt x="7508" y="8943"/>
                    <a:pt x="5899" y="7783"/>
                  </a:cubicBezTo>
                  <a:cubicBezTo>
                    <a:pt x="5235" y="7307"/>
                    <a:pt x="4612" y="6780"/>
                    <a:pt x="4002" y="6298"/>
                  </a:cubicBezTo>
                  <a:cubicBezTo>
                    <a:pt x="2681" y="7531"/>
                    <a:pt x="1348" y="8774"/>
                    <a:pt x="1" y="10025"/>
                  </a:cubicBezTo>
                  <a:cubicBezTo>
                    <a:pt x="973" y="11176"/>
                    <a:pt x="2058" y="12367"/>
                    <a:pt x="3493" y="13160"/>
                  </a:cubicBezTo>
                  <a:cubicBezTo>
                    <a:pt x="4763" y="13852"/>
                    <a:pt x="6028" y="14558"/>
                    <a:pt x="7338" y="15163"/>
                  </a:cubicBezTo>
                  <a:cubicBezTo>
                    <a:pt x="8365" y="15631"/>
                    <a:pt x="9433" y="16088"/>
                    <a:pt x="10529" y="16300"/>
                  </a:cubicBezTo>
                  <a:cubicBezTo>
                    <a:pt x="12450" y="16675"/>
                    <a:pt x="14398" y="16914"/>
                    <a:pt x="16346" y="17097"/>
                  </a:cubicBezTo>
                  <a:cubicBezTo>
                    <a:pt x="16804" y="17141"/>
                    <a:pt x="17267" y="17155"/>
                    <a:pt x="17727" y="17155"/>
                  </a:cubicBezTo>
                  <a:cubicBezTo>
                    <a:pt x="18462" y="17155"/>
                    <a:pt x="19193" y="17121"/>
                    <a:pt x="19897" y="17121"/>
                  </a:cubicBezTo>
                  <a:cubicBezTo>
                    <a:pt x="19957" y="16759"/>
                    <a:pt x="19957" y="16437"/>
                    <a:pt x="20058" y="16153"/>
                  </a:cubicBezTo>
                  <a:cubicBezTo>
                    <a:pt x="20578" y="14687"/>
                    <a:pt x="22645" y="13408"/>
                    <a:pt x="24270" y="13408"/>
                  </a:cubicBezTo>
                  <a:cubicBezTo>
                    <a:pt x="24393" y="13408"/>
                    <a:pt x="24514" y="13416"/>
                    <a:pt x="24632" y="13431"/>
                  </a:cubicBezTo>
                  <a:cubicBezTo>
                    <a:pt x="26186" y="13633"/>
                    <a:pt x="27309" y="14457"/>
                    <a:pt x="28143" y="15726"/>
                  </a:cubicBezTo>
                  <a:cubicBezTo>
                    <a:pt x="28279" y="15934"/>
                    <a:pt x="28405" y="16035"/>
                    <a:pt x="28574" y="16035"/>
                  </a:cubicBezTo>
                  <a:cubicBezTo>
                    <a:pt x="28655" y="16035"/>
                    <a:pt x="28746" y="16011"/>
                    <a:pt x="28854" y="15966"/>
                  </a:cubicBezTo>
                  <a:cubicBezTo>
                    <a:pt x="30486" y="15264"/>
                    <a:pt x="32154" y="14641"/>
                    <a:pt x="33744" y="13861"/>
                  </a:cubicBezTo>
                  <a:cubicBezTo>
                    <a:pt x="34583" y="13454"/>
                    <a:pt x="35257" y="12716"/>
                    <a:pt x="36073" y="12247"/>
                  </a:cubicBezTo>
                  <a:cubicBezTo>
                    <a:pt x="37287" y="11561"/>
                    <a:pt x="38269" y="10625"/>
                    <a:pt x="39222" y="9635"/>
                  </a:cubicBezTo>
                  <a:cubicBezTo>
                    <a:pt x="39382" y="9466"/>
                    <a:pt x="39625" y="9369"/>
                    <a:pt x="39832" y="9241"/>
                  </a:cubicBezTo>
                  <a:cubicBezTo>
                    <a:pt x="39941" y="9429"/>
                    <a:pt x="40051" y="9617"/>
                    <a:pt x="40194" y="9864"/>
                  </a:cubicBezTo>
                  <a:cubicBezTo>
                    <a:pt x="43095" y="10126"/>
                    <a:pt x="46056" y="10396"/>
                    <a:pt x="49048" y="10671"/>
                  </a:cubicBezTo>
                  <a:cubicBezTo>
                    <a:pt x="49338" y="8928"/>
                    <a:pt x="49608" y="7293"/>
                    <a:pt x="49883" y="5611"/>
                  </a:cubicBezTo>
                  <a:cubicBezTo>
                    <a:pt x="43474" y="5377"/>
                    <a:pt x="37796" y="3159"/>
                    <a:pt x="32255"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7363475" y="3326650"/>
              <a:ext cx="331650" cy="755125"/>
            </a:xfrm>
            <a:custGeom>
              <a:avLst/>
              <a:gdLst/>
              <a:ahLst/>
              <a:cxnLst/>
              <a:rect l="l" t="t" r="r" b="b"/>
              <a:pathLst>
                <a:path w="13266" h="30205" extrusionOk="0">
                  <a:moveTo>
                    <a:pt x="4198" y="0"/>
                  </a:moveTo>
                  <a:cubicBezTo>
                    <a:pt x="4020" y="0"/>
                    <a:pt x="3817" y="51"/>
                    <a:pt x="3690" y="151"/>
                  </a:cubicBezTo>
                  <a:cubicBezTo>
                    <a:pt x="2939" y="759"/>
                    <a:pt x="2199" y="1383"/>
                    <a:pt x="1485" y="2038"/>
                  </a:cubicBezTo>
                  <a:cubicBezTo>
                    <a:pt x="1242" y="2259"/>
                    <a:pt x="939" y="2570"/>
                    <a:pt x="922" y="2854"/>
                  </a:cubicBezTo>
                  <a:cubicBezTo>
                    <a:pt x="743" y="5994"/>
                    <a:pt x="582" y="9138"/>
                    <a:pt x="472" y="12287"/>
                  </a:cubicBezTo>
                  <a:cubicBezTo>
                    <a:pt x="384" y="14832"/>
                    <a:pt x="384" y="17379"/>
                    <a:pt x="316" y="19924"/>
                  </a:cubicBezTo>
                  <a:cubicBezTo>
                    <a:pt x="234" y="23036"/>
                    <a:pt x="123" y="26148"/>
                    <a:pt x="13" y="29260"/>
                  </a:cubicBezTo>
                  <a:cubicBezTo>
                    <a:pt x="0" y="29646"/>
                    <a:pt x="142" y="29773"/>
                    <a:pt x="508" y="29796"/>
                  </a:cubicBezTo>
                  <a:cubicBezTo>
                    <a:pt x="1164" y="29838"/>
                    <a:pt x="1820" y="29920"/>
                    <a:pt x="2475" y="29980"/>
                  </a:cubicBezTo>
                  <a:cubicBezTo>
                    <a:pt x="3500" y="30066"/>
                    <a:pt x="4524" y="30205"/>
                    <a:pt x="5545" y="30205"/>
                  </a:cubicBezTo>
                  <a:cubicBezTo>
                    <a:pt x="5560" y="30205"/>
                    <a:pt x="5576" y="30205"/>
                    <a:pt x="5592" y="30205"/>
                  </a:cubicBezTo>
                  <a:cubicBezTo>
                    <a:pt x="6270" y="30205"/>
                    <a:pt x="6944" y="29980"/>
                    <a:pt x="7668" y="29847"/>
                  </a:cubicBezTo>
                  <a:cubicBezTo>
                    <a:pt x="8442" y="25954"/>
                    <a:pt x="9227" y="22032"/>
                    <a:pt x="10020" y="18081"/>
                  </a:cubicBezTo>
                  <a:lnTo>
                    <a:pt x="9772" y="18031"/>
                  </a:lnTo>
                  <a:cubicBezTo>
                    <a:pt x="9631" y="18037"/>
                    <a:pt x="9474" y="18077"/>
                    <a:pt x="9337" y="18077"/>
                  </a:cubicBezTo>
                  <a:cubicBezTo>
                    <a:pt x="9273" y="18077"/>
                    <a:pt x="9214" y="18069"/>
                    <a:pt x="9162" y="18044"/>
                  </a:cubicBezTo>
                  <a:cubicBezTo>
                    <a:pt x="8943" y="17943"/>
                    <a:pt x="8740" y="17741"/>
                    <a:pt x="8603" y="17535"/>
                  </a:cubicBezTo>
                  <a:cubicBezTo>
                    <a:pt x="7403" y="15679"/>
                    <a:pt x="7131" y="13910"/>
                    <a:pt x="8434" y="12017"/>
                  </a:cubicBezTo>
                  <a:cubicBezTo>
                    <a:pt x="9104" y="11050"/>
                    <a:pt x="9856" y="10372"/>
                    <a:pt x="10981" y="10372"/>
                  </a:cubicBezTo>
                  <a:cubicBezTo>
                    <a:pt x="11109" y="10372"/>
                    <a:pt x="11242" y="10381"/>
                    <a:pt x="11381" y="10399"/>
                  </a:cubicBezTo>
                  <a:cubicBezTo>
                    <a:pt x="12009" y="7255"/>
                    <a:pt x="12632" y="4143"/>
                    <a:pt x="13265" y="985"/>
                  </a:cubicBezTo>
                  <a:cubicBezTo>
                    <a:pt x="12962" y="948"/>
                    <a:pt x="12655" y="902"/>
                    <a:pt x="12348" y="870"/>
                  </a:cubicBezTo>
                  <a:cubicBezTo>
                    <a:pt x="9658" y="572"/>
                    <a:pt x="6967" y="283"/>
                    <a:pt x="4277" y="4"/>
                  </a:cubicBezTo>
                  <a:cubicBezTo>
                    <a:pt x="4251" y="1"/>
                    <a:pt x="4225" y="0"/>
                    <a:pt x="4198"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7653525" y="3023550"/>
              <a:ext cx="29450" cy="57300"/>
            </a:xfrm>
            <a:custGeom>
              <a:avLst/>
              <a:gdLst/>
              <a:ahLst/>
              <a:cxnLst/>
              <a:rect l="l" t="t" r="r" b="b"/>
              <a:pathLst>
                <a:path w="1178" h="2292" extrusionOk="0">
                  <a:moveTo>
                    <a:pt x="765" y="0"/>
                  </a:moveTo>
                  <a:cubicBezTo>
                    <a:pt x="613" y="152"/>
                    <a:pt x="389" y="284"/>
                    <a:pt x="325" y="467"/>
                  </a:cubicBezTo>
                  <a:cubicBezTo>
                    <a:pt x="187" y="839"/>
                    <a:pt x="114" y="1242"/>
                    <a:pt x="50" y="1637"/>
                  </a:cubicBezTo>
                  <a:cubicBezTo>
                    <a:pt x="0" y="1938"/>
                    <a:pt x="48" y="2292"/>
                    <a:pt x="395" y="2292"/>
                  </a:cubicBezTo>
                  <a:cubicBezTo>
                    <a:pt x="402" y="2292"/>
                    <a:pt x="409" y="2292"/>
                    <a:pt x="416" y="2291"/>
                  </a:cubicBezTo>
                  <a:cubicBezTo>
                    <a:pt x="618" y="2287"/>
                    <a:pt x="884" y="2003"/>
                    <a:pt x="985" y="1778"/>
                  </a:cubicBezTo>
                  <a:cubicBezTo>
                    <a:pt x="1117" y="1494"/>
                    <a:pt x="1117" y="1141"/>
                    <a:pt x="1163" y="880"/>
                  </a:cubicBezTo>
                  <a:cubicBezTo>
                    <a:pt x="1154" y="724"/>
                    <a:pt x="1177" y="619"/>
                    <a:pt x="1136" y="545"/>
                  </a:cubicBezTo>
                  <a:cubicBezTo>
                    <a:pt x="1026" y="358"/>
                    <a:pt x="889" y="179"/>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7614875" y="2771800"/>
              <a:ext cx="35550" cy="73025"/>
            </a:xfrm>
            <a:custGeom>
              <a:avLst/>
              <a:gdLst/>
              <a:ahLst/>
              <a:cxnLst/>
              <a:rect l="l" t="t" r="r" b="b"/>
              <a:pathLst>
                <a:path w="1422" h="2921" extrusionOk="0">
                  <a:moveTo>
                    <a:pt x="954" y="0"/>
                  </a:moveTo>
                  <a:cubicBezTo>
                    <a:pt x="788" y="188"/>
                    <a:pt x="582" y="358"/>
                    <a:pt x="477" y="573"/>
                  </a:cubicBezTo>
                  <a:cubicBezTo>
                    <a:pt x="340" y="867"/>
                    <a:pt x="266" y="1196"/>
                    <a:pt x="184" y="1513"/>
                  </a:cubicBezTo>
                  <a:cubicBezTo>
                    <a:pt x="111" y="1797"/>
                    <a:pt x="1" y="2090"/>
                    <a:pt x="28" y="2365"/>
                  </a:cubicBezTo>
                  <a:cubicBezTo>
                    <a:pt x="42" y="2558"/>
                    <a:pt x="256" y="2737"/>
                    <a:pt x="386" y="2920"/>
                  </a:cubicBezTo>
                  <a:cubicBezTo>
                    <a:pt x="546" y="2796"/>
                    <a:pt x="788" y="2704"/>
                    <a:pt x="843" y="2544"/>
                  </a:cubicBezTo>
                  <a:cubicBezTo>
                    <a:pt x="1059" y="1948"/>
                    <a:pt x="1215" y="1324"/>
                    <a:pt x="1421" y="615"/>
                  </a:cubicBezTo>
                  <a:cubicBezTo>
                    <a:pt x="1266" y="413"/>
                    <a:pt x="1110" y="205"/>
                    <a:pt x="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7623150" y="2951000"/>
              <a:ext cx="26125" cy="48300"/>
            </a:xfrm>
            <a:custGeom>
              <a:avLst/>
              <a:gdLst/>
              <a:ahLst/>
              <a:cxnLst/>
              <a:rect l="l" t="t" r="r" b="b"/>
              <a:pathLst>
                <a:path w="1045" h="1932" extrusionOk="0">
                  <a:moveTo>
                    <a:pt x="619" y="0"/>
                  </a:moveTo>
                  <a:cubicBezTo>
                    <a:pt x="476" y="161"/>
                    <a:pt x="280" y="298"/>
                    <a:pt x="206" y="482"/>
                  </a:cubicBezTo>
                  <a:cubicBezTo>
                    <a:pt x="87" y="784"/>
                    <a:pt x="9" y="1114"/>
                    <a:pt x="4" y="1436"/>
                  </a:cubicBezTo>
                  <a:cubicBezTo>
                    <a:pt x="0" y="1605"/>
                    <a:pt x="151" y="1889"/>
                    <a:pt x="289" y="1926"/>
                  </a:cubicBezTo>
                  <a:cubicBezTo>
                    <a:pt x="305" y="1930"/>
                    <a:pt x="324" y="1932"/>
                    <a:pt x="343" y="1932"/>
                  </a:cubicBezTo>
                  <a:cubicBezTo>
                    <a:pt x="502" y="1932"/>
                    <a:pt x="742" y="1809"/>
                    <a:pt x="812" y="1683"/>
                  </a:cubicBezTo>
                  <a:cubicBezTo>
                    <a:pt x="958" y="1421"/>
                    <a:pt x="989" y="1100"/>
                    <a:pt x="1044" y="894"/>
                  </a:cubicBezTo>
                  <a:cubicBezTo>
                    <a:pt x="1021" y="706"/>
                    <a:pt x="1035" y="601"/>
                    <a:pt x="989" y="528"/>
                  </a:cubicBezTo>
                  <a:cubicBezTo>
                    <a:pt x="880" y="344"/>
                    <a:pt x="747" y="174"/>
                    <a:pt x="6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7605475" y="3105125"/>
              <a:ext cx="25800" cy="47525"/>
            </a:xfrm>
            <a:custGeom>
              <a:avLst/>
              <a:gdLst/>
              <a:ahLst/>
              <a:cxnLst/>
              <a:rect l="l" t="t" r="r" b="b"/>
              <a:pathLst>
                <a:path w="1032" h="1901" extrusionOk="0">
                  <a:moveTo>
                    <a:pt x="693" y="0"/>
                  </a:moveTo>
                  <a:cubicBezTo>
                    <a:pt x="611" y="0"/>
                    <a:pt x="466" y="116"/>
                    <a:pt x="432" y="202"/>
                  </a:cubicBezTo>
                  <a:cubicBezTo>
                    <a:pt x="276" y="610"/>
                    <a:pt x="151" y="1032"/>
                    <a:pt x="1" y="1500"/>
                  </a:cubicBezTo>
                  <a:cubicBezTo>
                    <a:pt x="97" y="1628"/>
                    <a:pt x="175" y="1807"/>
                    <a:pt x="308" y="1885"/>
                  </a:cubicBezTo>
                  <a:cubicBezTo>
                    <a:pt x="326" y="1895"/>
                    <a:pt x="352" y="1900"/>
                    <a:pt x="383" y="1900"/>
                  </a:cubicBezTo>
                  <a:cubicBezTo>
                    <a:pt x="497" y="1900"/>
                    <a:pt x="669" y="1838"/>
                    <a:pt x="684" y="1784"/>
                  </a:cubicBezTo>
                  <a:cubicBezTo>
                    <a:pt x="824" y="1275"/>
                    <a:pt x="936" y="757"/>
                    <a:pt x="1019" y="235"/>
                  </a:cubicBezTo>
                  <a:cubicBezTo>
                    <a:pt x="1032" y="170"/>
                    <a:pt x="826" y="19"/>
                    <a:pt x="706" y="1"/>
                  </a:cubicBezTo>
                  <a:cubicBezTo>
                    <a:pt x="702" y="1"/>
                    <a:pt x="697" y="0"/>
                    <a:pt x="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7564900" y="3012400"/>
              <a:ext cx="31550" cy="60450"/>
            </a:xfrm>
            <a:custGeom>
              <a:avLst/>
              <a:gdLst/>
              <a:ahLst/>
              <a:cxnLst/>
              <a:rect l="l" t="t" r="r" b="b"/>
              <a:pathLst>
                <a:path w="1262" h="2418" extrusionOk="0">
                  <a:moveTo>
                    <a:pt x="886" y="1"/>
                  </a:moveTo>
                  <a:cubicBezTo>
                    <a:pt x="734" y="129"/>
                    <a:pt x="505" y="226"/>
                    <a:pt x="441" y="387"/>
                  </a:cubicBezTo>
                  <a:cubicBezTo>
                    <a:pt x="257" y="822"/>
                    <a:pt x="101" y="1280"/>
                    <a:pt x="33" y="1738"/>
                  </a:cubicBezTo>
                  <a:cubicBezTo>
                    <a:pt x="0" y="1950"/>
                    <a:pt x="207" y="2192"/>
                    <a:pt x="308" y="2417"/>
                  </a:cubicBezTo>
                  <a:cubicBezTo>
                    <a:pt x="519" y="2279"/>
                    <a:pt x="826" y="2187"/>
                    <a:pt x="913" y="1995"/>
                  </a:cubicBezTo>
                  <a:cubicBezTo>
                    <a:pt x="1097" y="1610"/>
                    <a:pt x="1152" y="1166"/>
                    <a:pt x="1262" y="743"/>
                  </a:cubicBezTo>
                  <a:cubicBezTo>
                    <a:pt x="1243" y="739"/>
                    <a:pt x="1224" y="736"/>
                    <a:pt x="1207" y="735"/>
                  </a:cubicBezTo>
                  <a:cubicBezTo>
                    <a:pt x="1207" y="661"/>
                    <a:pt x="1234" y="575"/>
                    <a:pt x="1201" y="515"/>
                  </a:cubicBezTo>
                  <a:cubicBezTo>
                    <a:pt x="1110" y="341"/>
                    <a:pt x="995" y="171"/>
                    <a:pt x="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7517700" y="2920625"/>
              <a:ext cx="43575" cy="57400"/>
            </a:xfrm>
            <a:custGeom>
              <a:avLst/>
              <a:gdLst/>
              <a:ahLst/>
              <a:cxnLst/>
              <a:rect l="l" t="t" r="r" b="b"/>
              <a:pathLst>
                <a:path w="1743" h="2296" extrusionOk="0">
                  <a:moveTo>
                    <a:pt x="1401" y="0"/>
                  </a:moveTo>
                  <a:cubicBezTo>
                    <a:pt x="1303" y="0"/>
                    <a:pt x="1190" y="28"/>
                    <a:pt x="1156" y="74"/>
                  </a:cubicBezTo>
                  <a:cubicBezTo>
                    <a:pt x="757" y="634"/>
                    <a:pt x="390" y="1216"/>
                    <a:pt x="1" y="1812"/>
                  </a:cubicBezTo>
                  <a:cubicBezTo>
                    <a:pt x="161" y="2031"/>
                    <a:pt x="234" y="2247"/>
                    <a:pt x="363" y="2283"/>
                  </a:cubicBezTo>
                  <a:cubicBezTo>
                    <a:pt x="388" y="2291"/>
                    <a:pt x="419" y="2295"/>
                    <a:pt x="453" y="2295"/>
                  </a:cubicBezTo>
                  <a:cubicBezTo>
                    <a:pt x="593" y="2295"/>
                    <a:pt x="779" y="2230"/>
                    <a:pt x="830" y="2142"/>
                  </a:cubicBezTo>
                  <a:cubicBezTo>
                    <a:pt x="1150" y="1589"/>
                    <a:pt x="1441" y="1020"/>
                    <a:pt x="1701" y="436"/>
                  </a:cubicBezTo>
                  <a:cubicBezTo>
                    <a:pt x="1743" y="340"/>
                    <a:pt x="1642" y="115"/>
                    <a:pt x="1541" y="33"/>
                  </a:cubicBezTo>
                  <a:cubicBezTo>
                    <a:pt x="1513" y="10"/>
                    <a:pt x="1460" y="0"/>
                    <a:pt x="1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7496700" y="3090875"/>
              <a:ext cx="26775" cy="39600"/>
            </a:xfrm>
            <a:custGeom>
              <a:avLst/>
              <a:gdLst/>
              <a:ahLst/>
              <a:cxnLst/>
              <a:rect l="l" t="t" r="r" b="b"/>
              <a:pathLst>
                <a:path w="1071" h="1584" extrusionOk="0">
                  <a:moveTo>
                    <a:pt x="733" y="0"/>
                  </a:moveTo>
                  <a:cubicBezTo>
                    <a:pt x="611" y="0"/>
                    <a:pt x="431" y="90"/>
                    <a:pt x="386" y="185"/>
                  </a:cubicBezTo>
                  <a:cubicBezTo>
                    <a:pt x="225" y="501"/>
                    <a:pt x="129" y="854"/>
                    <a:pt x="1" y="1207"/>
                  </a:cubicBezTo>
                  <a:cubicBezTo>
                    <a:pt x="80" y="1350"/>
                    <a:pt x="120" y="1533"/>
                    <a:pt x="217" y="1569"/>
                  </a:cubicBezTo>
                  <a:cubicBezTo>
                    <a:pt x="240" y="1579"/>
                    <a:pt x="271" y="1583"/>
                    <a:pt x="304" y="1583"/>
                  </a:cubicBezTo>
                  <a:cubicBezTo>
                    <a:pt x="416" y="1583"/>
                    <a:pt x="561" y="1536"/>
                    <a:pt x="593" y="1473"/>
                  </a:cubicBezTo>
                  <a:cubicBezTo>
                    <a:pt x="776" y="1111"/>
                    <a:pt x="932" y="736"/>
                    <a:pt x="1042" y="345"/>
                  </a:cubicBezTo>
                  <a:cubicBezTo>
                    <a:pt x="1070" y="259"/>
                    <a:pt x="896" y="34"/>
                    <a:pt x="782" y="6"/>
                  </a:cubicBezTo>
                  <a:cubicBezTo>
                    <a:pt x="767" y="2"/>
                    <a:pt x="750" y="0"/>
                    <a:pt x="7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7477475" y="2992650"/>
              <a:ext cx="36475" cy="58075"/>
            </a:xfrm>
            <a:custGeom>
              <a:avLst/>
              <a:gdLst/>
              <a:ahLst/>
              <a:cxnLst/>
              <a:rect l="l" t="t" r="r" b="b"/>
              <a:pathLst>
                <a:path w="1459" h="2323" extrusionOk="0">
                  <a:moveTo>
                    <a:pt x="1102" y="0"/>
                  </a:moveTo>
                  <a:cubicBezTo>
                    <a:pt x="948" y="0"/>
                    <a:pt x="723" y="98"/>
                    <a:pt x="667" y="214"/>
                  </a:cubicBezTo>
                  <a:cubicBezTo>
                    <a:pt x="423" y="700"/>
                    <a:pt x="203" y="1208"/>
                    <a:pt x="52" y="1731"/>
                  </a:cubicBezTo>
                  <a:cubicBezTo>
                    <a:pt x="1" y="1891"/>
                    <a:pt x="198" y="2125"/>
                    <a:pt x="285" y="2322"/>
                  </a:cubicBezTo>
                  <a:cubicBezTo>
                    <a:pt x="482" y="2230"/>
                    <a:pt x="785" y="2184"/>
                    <a:pt x="857" y="2034"/>
                  </a:cubicBezTo>
                  <a:cubicBezTo>
                    <a:pt x="1101" y="1529"/>
                    <a:pt x="1257" y="984"/>
                    <a:pt x="1458" y="416"/>
                  </a:cubicBezTo>
                  <a:cubicBezTo>
                    <a:pt x="1343" y="255"/>
                    <a:pt x="1261" y="21"/>
                    <a:pt x="1147" y="3"/>
                  </a:cubicBezTo>
                  <a:cubicBezTo>
                    <a:pt x="1133" y="1"/>
                    <a:pt x="1118" y="0"/>
                    <a:pt x="11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7456425" y="2891950"/>
              <a:ext cx="48275" cy="44075"/>
            </a:xfrm>
            <a:custGeom>
              <a:avLst/>
              <a:gdLst/>
              <a:ahLst/>
              <a:cxnLst/>
              <a:rect l="l" t="t" r="r" b="b"/>
              <a:pathLst>
                <a:path w="1931" h="1763" extrusionOk="0">
                  <a:moveTo>
                    <a:pt x="1601" y="0"/>
                  </a:moveTo>
                  <a:cubicBezTo>
                    <a:pt x="1543" y="0"/>
                    <a:pt x="1481" y="22"/>
                    <a:pt x="1421" y="71"/>
                  </a:cubicBezTo>
                  <a:cubicBezTo>
                    <a:pt x="979" y="418"/>
                    <a:pt x="572" y="808"/>
                    <a:pt x="206" y="1236"/>
                  </a:cubicBezTo>
                  <a:cubicBezTo>
                    <a:pt x="0" y="1486"/>
                    <a:pt x="204" y="1763"/>
                    <a:pt x="530" y="1763"/>
                  </a:cubicBezTo>
                  <a:cubicBezTo>
                    <a:pt x="538" y="1763"/>
                    <a:pt x="546" y="1762"/>
                    <a:pt x="554" y="1762"/>
                  </a:cubicBezTo>
                  <a:cubicBezTo>
                    <a:pt x="1013" y="1743"/>
                    <a:pt x="1869" y="923"/>
                    <a:pt x="1907" y="466"/>
                  </a:cubicBezTo>
                  <a:cubicBezTo>
                    <a:pt x="1931" y="203"/>
                    <a:pt x="1781" y="0"/>
                    <a:pt x="1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7405175" y="2966725"/>
              <a:ext cx="42775" cy="50000"/>
            </a:xfrm>
            <a:custGeom>
              <a:avLst/>
              <a:gdLst/>
              <a:ahLst/>
              <a:cxnLst/>
              <a:rect l="l" t="t" r="r" b="b"/>
              <a:pathLst>
                <a:path w="1711" h="2000" extrusionOk="0">
                  <a:moveTo>
                    <a:pt x="1277" y="0"/>
                  </a:moveTo>
                  <a:cubicBezTo>
                    <a:pt x="1175" y="0"/>
                    <a:pt x="1061" y="31"/>
                    <a:pt x="1018" y="86"/>
                  </a:cubicBezTo>
                  <a:cubicBezTo>
                    <a:pt x="678" y="536"/>
                    <a:pt x="349" y="999"/>
                    <a:pt x="60" y="1485"/>
                  </a:cubicBezTo>
                  <a:cubicBezTo>
                    <a:pt x="0" y="1585"/>
                    <a:pt x="83" y="1852"/>
                    <a:pt x="188" y="1947"/>
                  </a:cubicBezTo>
                  <a:cubicBezTo>
                    <a:pt x="225" y="1982"/>
                    <a:pt x="310" y="1999"/>
                    <a:pt x="396" y="1999"/>
                  </a:cubicBezTo>
                  <a:cubicBezTo>
                    <a:pt x="492" y="1999"/>
                    <a:pt x="590" y="1978"/>
                    <a:pt x="623" y="1934"/>
                  </a:cubicBezTo>
                  <a:cubicBezTo>
                    <a:pt x="1004" y="1457"/>
                    <a:pt x="1348" y="948"/>
                    <a:pt x="1710" y="435"/>
                  </a:cubicBezTo>
                  <a:cubicBezTo>
                    <a:pt x="1572" y="233"/>
                    <a:pt x="1517" y="69"/>
                    <a:pt x="1408" y="23"/>
                  </a:cubicBezTo>
                  <a:cubicBezTo>
                    <a:pt x="1373" y="7"/>
                    <a:pt x="1327" y="0"/>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7380875" y="3055225"/>
              <a:ext cx="35900" cy="35500"/>
            </a:xfrm>
            <a:custGeom>
              <a:avLst/>
              <a:gdLst/>
              <a:ahLst/>
              <a:cxnLst/>
              <a:rect l="l" t="t" r="r" b="b"/>
              <a:pathLst>
                <a:path w="1436" h="1420" extrusionOk="0">
                  <a:moveTo>
                    <a:pt x="882" y="0"/>
                  </a:moveTo>
                  <a:cubicBezTo>
                    <a:pt x="868" y="0"/>
                    <a:pt x="858" y="3"/>
                    <a:pt x="853" y="8"/>
                  </a:cubicBezTo>
                  <a:cubicBezTo>
                    <a:pt x="552" y="317"/>
                    <a:pt x="284" y="656"/>
                    <a:pt x="51" y="1020"/>
                  </a:cubicBezTo>
                  <a:cubicBezTo>
                    <a:pt x="1" y="1102"/>
                    <a:pt x="156" y="1314"/>
                    <a:pt x="198" y="1419"/>
                  </a:cubicBezTo>
                  <a:cubicBezTo>
                    <a:pt x="670" y="1409"/>
                    <a:pt x="1435" y="534"/>
                    <a:pt x="1321" y="227"/>
                  </a:cubicBezTo>
                  <a:cubicBezTo>
                    <a:pt x="1281" y="122"/>
                    <a:pt x="983" y="0"/>
                    <a:pt x="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7334250" y="3015350"/>
              <a:ext cx="37250" cy="44550"/>
            </a:xfrm>
            <a:custGeom>
              <a:avLst/>
              <a:gdLst/>
              <a:ahLst/>
              <a:cxnLst/>
              <a:rect l="l" t="t" r="r" b="b"/>
              <a:pathLst>
                <a:path w="1490" h="1782" extrusionOk="0">
                  <a:moveTo>
                    <a:pt x="1187" y="1"/>
                  </a:moveTo>
                  <a:cubicBezTo>
                    <a:pt x="1085" y="1"/>
                    <a:pt x="942" y="57"/>
                    <a:pt x="890" y="126"/>
                  </a:cubicBezTo>
                  <a:cubicBezTo>
                    <a:pt x="591" y="515"/>
                    <a:pt x="315" y="918"/>
                    <a:pt x="60" y="1336"/>
                  </a:cubicBezTo>
                  <a:cubicBezTo>
                    <a:pt x="0" y="1441"/>
                    <a:pt x="74" y="1630"/>
                    <a:pt x="82" y="1781"/>
                  </a:cubicBezTo>
                  <a:cubicBezTo>
                    <a:pt x="123" y="1776"/>
                    <a:pt x="168" y="1776"/>
                    <a:pt x="213" y="1776"/>
                  </a:cubicBezTo>
                  <a:cubicBezTo>
                    <a:pt x="233" y="1776"/>
                    <a:pt x="253" y="1776"/>
                    <a:pt x="273" y="1776"/>
                  </a:cubicBezTo>
                  <a:cubicBezTo>
                    <a:pt x="378" y="1776"/>
                    <a:pt x="478" y="1772"/>
                    <a:pt x="523" y="1721"/>
                  </a:cubicBezTo>
                  <a:cubicBezTo>
                    <a:pt x="867" y="1318"/>
                    <a:pt x="1169" y="882"/>
                    <a:pt x="1489" y="457"/>
                  </a:cubicBezTo>
                  <a:cubicBezTo>
                    <a:pt x="1380" y="236"/>
                    <a:pt x="1344" y="53"/>
                    <a:pt x="1251" y="11"/>
                  </a:cubicBezTo>
                  <a:cubicBezTo>
                    <a:pt x="1234" y="4"/>
                    <a:pt x="1211" y="1"/>
                    <a:pt x="11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7860725" y="2673975"/>
              <a:ext cx="489125" cy="257650"/>
            </a:xfrm>
            <a:custGeom>
              <a:avLst/>
              <a:gdLst/>
              <a:ahLst/>
              <a:cxnLst/>
              <a:rect l="l" t="t" r="r" b="b"/>
              <a:pathLst>
                <a:path w="19565" h="10306" extrusionOk="0">
                  <a:moveTo>
                    <a:pt x="12815" y="2689"/>
                  </a:moveTo>
                  <a:cubicBezTo>
                    <a:pt x="12932" y="2906"/>
                    <a:pt x="13030" y="3023"/>
                    <a:pt x="13063" y="3153"/>
                  </a:cubicBezTo>
                  <a:cubicBezTo>
                    <a:pt x="13202" y="3684"/>
                    <a:pt x="13351" y="4214"/>
                    <a:pt x="13445" y="4750"/>
                  </a:cubicBezTo>
                  <a:cubicBezTo>
                    <a:pt x="13469" y="4927"/>
                    <a:pt x="13322" y="5130"/>
                    <a:pt x="13258" y="5322"/>
                  </a:cubicBezTo>
                  <a:cubicBezTo>
                    <a:pt x="13078" y="5228"/>
                    <a:pt x="12826" y="5180"/>
                    <a:pt x="12736" y="5032"/>
                  </a:cubicBezTo>
                  <a:cubicBezTo>
                    <a:pt x="12362" y="4410"/>
                    <a:pt x="12318" y="3721"/>
                    <a:pt x="12481" y="3022"/>
                  </a:cubicBezTo>
                  <a:cubicBezTo>
                    <a:pt x="12504" y="2913"/>
                    <a:pt x="12666" y="2833"/>
                    <a:pt x="12815" y="2689"/>
                  </a:cubicBezTo>
                  <a:close/>
                  <a:moveTo>
                    <a:pt x="2922" y="4311"/>
                  </a:moveTo>
                  <a:cubicBezTo>
                    <a:pt x="2929" y="4311"/>
                    <a:pt x="2935" y="4312"/>
                    <a:pt x="2942" y="4314"/>
                  </a:cubicBezTo>
                  <a:cubicBezTo>
                    <a:pt x="3103" y="4352"/>
                    <a:pt x="3328" y="4547"/>
                    <a:pt x="3355" y="4705"/>
                  </a:cubicBezTo>
                  <a:cubicBezTo>
                    <a:pt x="3409" y="5035"/>
                    <a:pt x="3350" y="5381"/>
                    <a:pt x="3335" y="5774"/>
                  </a:cubicBezTo>
                  <a:cubicBezTo>
                    <a:pt x="3177" y="5890"/>
                    <a:pt x="3033" y="6074"/>
                    <a:pt x="2877" y="6083"/>
                  </a:cubicBezTo>
                  <a:lnTo>
                    <a:pt x="2876" y="6083"/>
                  </a:lnTo>
                  <a:cubicBezTo>
                    <a:pt x="2875" y="6083"/>
                    <a:pt x="2874" y="6083"/>
                    <a:pt x="2873" y="6083"/>
                  </a:cubicBezTo>
                  <a:cubicBezTo>
                    <a:pt x="2768" y="6083"/>
                    <a:pt x="2574" y="5861"/>
                    <a:pt x="2554" y="5722"/>
                  </a:cubicBezTo>
                  <a:cubicBezTo>
                    <a:pt x="2504" y="5369"/>
                    <a:pt x="2494" y="5001"/>
                    <a:pt x="2551" y="4649"/>
                  </a:cubicBezTo>
                  <a:cubicBezTo>
                    <a:pt x="2574" y="4519"/>
                    <a:pt x="2805" y="4311"/>
                    <a:pt x="2922" y="4311"/>
                  </a:cubicBezTo>
                  <a:close/>
                  <a:moveTo>
                    <a:pt x="15077" y="4038"/>
                  </a:moveTo>
                  <a:cubicBezTo>
                    <a:pt x="15158" y="4038"/>
                    <a:pt x="15235" y="4083"/>
                    <a:pt x="15288" y="4185"/>
                  </a:cubicBezTo>
                  <a:cubicBezTo>
                    <a:pt x="15581" y="4726"/>
                    <a:pt x="15768" y="5324"/>
                    <a:pt x="15987" y="5900"/>
                  </a:cubicBezTo>
                  <a:cubicBezTo>
                    <a:pt x="16006" y="5941"/>
                    <a:pt x="15975" y="6008"/>
                    <a:pt x="15943" y="6192"/>
                  </a:cubicBezTo>
                  <a:cubicBezTo>
                    <a:pt x="15919" y="6191"/>
                    <a:pt x="15893" y="6190"/>
                    <a:pt x="15868" y="6190"/>
                  </a:cubicBezTo>
                  <a:cubicBezTo>
                    <a:pt x="15801" y="6190"/>
                    <a:pt x="15731" y="6194"/>
                    <a:pt x="15662" y="6194"/>
                  </a:cubicBezTo>
                  <a:cubicBezTo>
                    <a:pt x="15571" y="6194"/>
                    <a:pt x="15482" y="6186"/>
                    <a:pt x="15409" y="6149"/>
                  </a:cubicBezTo>
                  <a:cubicBezTo>
                    <a:pt x="14991" y="5933"/>
                    <a:pt x="14582" y="4752"/>
                    <a:pt x="14750" y="4321"/>
                  </a:cubicBezTo>
                  <a:cubicBezTo>
                    <a:pt x="14820" y="4146"/>
                    <a:pt x="14953" y="4038"/>
                    <a:pt x="15077" y="4038"/>
                  </a:cubicBezTo>
                  <a:close/>
                  <a:moveTo>
                    <a:pt x="8599" y="4367"/>
                  </a:moveTo>
                  <a:cubicBezTo>
                    <a:pt x="8679" y="4605"/>
                    <a:pt x="8819" y="4841"/>
                    <a:pt x="8825" y="5079"/>
                  </a:cubicBezTo>
                  <a:cubicBezTo>
                    <a:pt x="8838" y="5463"/>
                    <a:pt x="8796" y="5848"/>
                    <a:pt x="8703" y="6221"/>
                  </a:cubicBezTo>
                  <a:cubicBezTo>
                    <a:pt x="8654" y="6413"/>
                    <a:pt x="8451" y="6571"/>
                    <a:pt x="8315" y="6744"/>
                  </a:cubicBezTo>
                  <a:lnTo>
                    <a:pt x="8316" y="6745"/>
                  </a:lnTo>
                  <a:cubicBezTo>
                    <a:pt x="8146" y="6585"/>
                    <a:pt x="7846" y="6445"/>
                    <a:pt x="7822" y="6264"/>
                  </a:cubicBezTo>
                  <a:cubicBezTo>
                    <a:pt x="7760" y="5802"/>
                    <a:pt x="7820" y="5329"/>
                    <a:pt x="7834" y="4746"/>
                  </a:cubicBezTo>
                  <a:cubicBezTo>
                    <a:pt x="8101" y="4613"/>
                    <a:pt x="8351" y="4488"/>
                    <a:pt x="8599" y="4367"/>
                  </a:cubicBezTo>
                  <a:close/>
                  <a:moveTo>
                    <a:pt x="10499" y="5750"/>
                  </a:moveTo>
                  <a:cubicBezTo>
                    <a:pt x="10950" y="5953"/>
                    <a:pt x="11303" y="7165"/>
                    <a:pt x="11084" y="7451"/>
                  </a:cubicBezTo>
                  <a:cubicBezTo>
                    <a:pt x="10985" y="7576"/>
                    <a:pt x="10861" y="7635"/>
                    <a:pt x="10748" y="7635"/>
                  </a:cubicBezTo>
                  <a:cubicBezTo>
                    <a:pt x="10621" y="7635"/>
                    <a:pt x="10507" y="7561"/>
                    <a:pt x="10456" y="7424"/>
                  </a:cubicBezTo>
                  <a:cubicBezTo>
                    <a:pt x="10281" y="6983"/>
                    <a:pt x="10221" y="6493"/>
                    <a:pt x="10170" y="6016"/>
                  </a:cubicBezTo>
                  <a:cubicBezTo>
                    <a:pt x="10163" y="5930"/>
                    <a:pt x="10416" y="5812"/>
                    <a:pt x="10499" y="5750"/>
                  </a:cubicBezTo>
                  <a:close/>
                  <a:moveTo>
                    <a:pt x="5820" y="6172"/>
                  </a:moveTo>
                  <a:cubicBezTo>
                    <a:pt x="5847" y="6172"/>
                    <a:pt x="5871" y="6176"/>
                    <a:pt x="5889" y="6185"/>
                  </a:cubicBezTo>
                  <a:cubicBezTo>
                    <a:pt x="6233" y="6362"/>
                    <a:pt x="6575" y="7625"/>
                    <a:pt x="6432" y="8011"/>
                  </a:cubicBezTo>
                  <a:cubicBezTo>
                    <a:pt x="6357" y="8202"/>
                    <a:pt x="6222" y="8284"/>
                    <a:pt x="6099" y="8284"/>
                  </a:cubicBezTo>
                  <a:cubicBezTo>
                    <a:pt x="5991" y="8284"/>
                    <a:pt x="5892" y="8222"/>
                    <a:pt x="5850" y="8116"/>
                  </a:cubicBezTo>
                  <a:cubicBezTo>
                    <a:pt x="5624" y="7543"/>
                    <a:pt x="5521" y="6917"/>
                    <a:pt x="5395" y="6304"/>
                  </a:cubicBezTo>
                  <a:cubicBezTo>
                    <a:pt x="5395" y="6295"/>
                    <a:pt x="5666" y="6172"/>
                    <a:pt x="5820" y="6172"/>
                  </a:cubicBezTo>
                  <a:close/>
                  <a:moveTo>
                    <a:pt x="1807" y="7003"/>
                  </a:moveTo>
                  <a:cubicBezTo>
                    <a:pt x="1809" y="7003"/>
                    <a:pt x="1811" y="7003"/>
                    <a:pt x="1813" y="7003"/>
                  </a:cubicBezTo>
                  <a:cubicBezTo>
                    <a:pt x="1950" y="7017"/>
                    <a:pt x="2167" y="7130"/>
                    <a:pt x="2197" y="7245"/>
                  </a:cubicBezTo>
                  <a:cubicBezTo>
                    <a:pt x="2331" y="7739"/>
                    <a:pt x="2411" y="8257"/>
                    <a:pt x="2509" y="8751"/>
                  </a:cubicBezTo>
                  <a:cubicBezTo>
                    <a:pt x="2306" y="8923"/>
                    <a:pt x="2188" y="9102"/>
                    <a:pt x="2071" y="9102"/>
                  </a:cubicBezTo>
                  <a:cubicBezTo>
                    <a:pt x="2070" y="9102"/>
                    <a:pt x="2070" y="9102"/>
                    <a:pt x="2070" y="9102"/>
                  </a:cubicBezTo>
                  <a:lnTo>
                    <a:pt x="2068" y="9102"/>
                  </a:lnTo>
                  <a:cubicBezTo>
                    <a:pt x="1918" y="9098"/>
                    <a:pt x="1654" y="8966"/>
                    <a:pt x="1641" y="8863"/>
                  </a:cubicBezTo>
                  <a:cubicBezTo>
                    <a:pt x="1561" y="8331"/>
                    <a:pt x="1528" y="7793"/>
                    <a:pt x="1520" y="7254"/>
                  </a:cubicBezTo>
                  <a:cubicBezTo>
                    <a:pt x="1516" y="7166"/>
                    <a:pt x="1710" y="7003"/>
                    <a:pt x="1807" y="7003"/>
                  </a:cubicBezTo>
                  <a:close/>
                  <a:moveTo>
                    <a:pt x="17051" y="1"/>
                  </a:moveTo>
                  <a:cubicBezTo>
                    <a:pt x="16635" y="328"/>
                    <a:pt x="16260" y="625"/>
                    <a:pt x="15884" y="911"/>
                  </a:cubicBezTo>
                  <a:cubicBezTo>
                    <a:pt x="15800" y="977"/>
                    <a:pt x="15694" y="1020"/>
                    <a:pt x="15597" y="1046"/>
                  </a:cubicBezTo>
                  <a:cubicBezTo>
                    <a:pt x="15266" y="1135"/>
                    <a:pt x="14901" y="1142"/>
                    <a:pt x="14615" y="1296"/>
                  </a:cubicBezTo>
                  <a:cubicBezTo>
                    <a:pt x="11432" y="2417"/>
                    <a:pt x="8871" y="2740"/>
                    <a:pt x="5942" y="2740"/>
                  </a:cubicBezTo>
                  <a:cubicBezTo>
                    <a:pt x="5230" y="2740"/>
                    <a:pt x="4496" y="2721"/>
                    <a:pt x="3726" y="2689"/>
                  </a:cubicBezTo>
                  <a:cubicBezTo>
                    <a:pt x="2875" y="2655"/>
                    <a:pt x="1860" y="2625"/>
                    <a:pt x="1014" y="2525"/>
                  </a:cubicBezTo>
                  <a:cubicBezTo>
                    <a:pt x="1001" y="2559"/>
                    <a:pt x="809" y="3659"/>
                    <a:pt x="801" y="3694"/>
                  </a:cubicBezTo>
                  <a:lnTo>
                    <a:pt x="794" y="3711"/>
                  </a:lnTo>
                  <a:cubicBezTo>
                    <a:pt x="728" y="3970"/>
                    <a:pt x="662" y="4230"/>
                    <a:pt x="602" y="4487"/>
                  </a:cubicBezTo>
                  <a:cubicBezTo>
                    <a:pt x="588" y="4536"/>
                    <a:pt x="577" y="4591"/>
                    <a:pt x="567" y="4640"/>
                  </a:cubicBezTo>
                  <a:cubicBezTo>
                    <a:pt x="514" y="4866"/>
                    <a:pt x="466" y="5093"/>
                    <a:pt x="420" y="5316"/>
                  </a:cubicBezTo>
                  <a:cubicBezTo>
                    <a:pt x="320" y="5803"/>
                    <a:pt x="237" y="6287"/>
                    <a:pt x="173" y="6758"/>
                  </a:cubicBezTo>
                  <a:cubicBezTo>
                    <a:pt x="153" y="6883"/>
                    <a:pt x="139" y="7010"/>
                    <a:pt x="126" y="7134"/>
                  </a:cubicBezTo>
                  <a:cubicBezTo>
                    <a:pt x="15" y="8132"/>
                    <a:pt x="1" y="9085"/>
                    <a:pt x="133" y="9941"/>
                  </a:cubicBezTo>
                  <a:cubicBezTo>
                    <a:pt x="152" y="10068"/>
                    <a:pt x="174" y="10188"/>
                    <a:pt x="197" y="10306"/>
                  </a:cubicBezTo>
                  <a:cubicBezTo>
                    <a:pt x="2650" y="10064"/>
                    <a:pt x="5099" y="9777"/>
                    <a:pt x="7485" y="9097"/>
                  </a:cubicBezTo>
                  <a:cubicBezTo>
                    <a:pt x="9948" y="8393"/>
                    <a:pt x="12433" y="7760"/>
                    <a:pt x="14886" y="7007"/>
                  </a:cubicBezTo>
                  <a:cubicBezTo>
                    <a:pt x="15838" y="6717"/>
                    <a:pt x="16726" y="6200"/>
                    <a:pt x="17639" y="5771"/>
                  </a:cubicBezTo>
                  <a:cubicBezTo>
                    <a:pt x="17801" y="5696"/>
                    <a:pt x="18052" y="5591"/>
                    <a:pt x="18078" y="5464"/>
                  </a:cubicBezTo>
                  <a:cubicBezTo>
                    <a:pt x="18172" y="4940"/>
                    <a:pt x="18658" y="4877"/>
                    <a:pt x="18971" y="4611"/>
                  </a:cubicBezTo>
                  <a:cubicBezTo>
                    <a:pt x="19138" y="4474"/>
                    <a:pt x="19324" y="4363"/>
                    <a:pt x="19565" y="4196"/>
                  </a:cubicBezTo>
                  <a:cubicBezTo>
                    <a:pt x="19185" y="3484"/>
                    <a:pt x="18839" y="2780"/>
                    <a:pt x="18436" y="2113"/>
                  </a:cubicBezTo>
                  <a:cubicBezTo>
                    <a:pt x="18025" y="1425"/>
                    <a:pt x="17557" y="767"/>
                    <a:pt x="17051"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8225300" y="2774900"/>
              <a:ext cx="35575" cy="53950"/>
            </a:xfrm>
            <a:custGeom>
              <a:avLst/>
              <a:gdLst/>
              <a:ahLst/>
              <a:cxnLst/>
              <a:rect l="l" t="t" r="r" b="b"/>
              <a:pathLst>
                <a:path w="1423" h="2158" extrusionOk="0">
                  <a:moveTo>
                    <a:pt x="495" y="1"/>
                  </a:moveTo>
                  <a:cubicBezTo>
                    <a:pt x="371" y="1"/>
                    <a:pt x="237" y="109"/>
                    <a:pt x="167" y="284"/>
                  </a:cubicBezTo>
                  <a:cubicBezTo>
                    <a:pt x="0" y="715"/>
                    <a:pt x="409" y="1896"/>
                    <a:pt x="827" y="2112"/>
                  </a:cubicBezTo>
                  <a:cubicBezTo>
                    <a:pt x="899" y="2149"/>
                    <a:pt x="988" y="2157"/>
                    <a:pt x="1079" y="2157"/>
                  </a:cubicBezTo>
                  <a:cubicBezTo>
                    <a:pt x="1148" y="2157"/>
                    <a:pt x="1218" y="2153"/>
                    <a:pt x="1285" y="2153"/>
                  </a:cubicBezTo>
                  <a:cubicBezTo>
                    <a:pt x="1310" y="2153"/>
                    <a:pt x="1336" y="2154"/>
                    <a:pt x="1360" y="2155"/>
                  </a:cubicBezTo>
                  <a:cubicBezTo>
                    <a:pt x="1392" y="1971"/>
                    <a:pt x="1423" y="1904"/>
                    <a:pt x="1404" y="1863"/>
                  </a:cubicBezTo>
                  <a:cubicBezTo>
                    <a:pt x="1185" y="1287"/>
                    <a:pt x="998" y="689"/>
                    <a:pt x="705" y="148"/>
                  </a:cubicBezTo>
                  <a:cubicBezTo>
                    <a:pt x="652" y="46"/>
                    <a:pt x="57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8168675" y="2741200"/>
              <a:ext cx="28775" cy="65825"/>
            </a:xfrm>
            <a:custGeom>
              <a:avLst/>
              <a:gdLst/>
              <a:ahLst/>
              <a:cxnLst/>
              <a:rect l="l" t="t" r="r" b="b"/>
              <a:pathLst>
                <a:path w="1151" h="2633" extrusionOk="0">
                  <a:moveTo>
                    <a:pt x="497" y="0"/>
                  </a:moveTo>
                  <a:cubicBezTo>
                    <a:pt x="348" y="144"/>
                    <a:pt x="186" y="223"/>
                    <a:pt x="163" y="333"/>
                  </a:cubicBezTo>
                  <a:cubicBezTo>
                    <a:pt x="0" y="1032"/>
                    <a:pt x="44" y="1722"/>
                    <a:pt x="418" y="2343"/>
                  </a:cubicBezTo>
                  <a:cubicBezTo>
                    <a:pt x="508" y="2491"/>
                    <a:pt x="759" y="2539"/>
                    <a:pt x="940" y="2633"/>
                  </a:cubicBezTo>
                  <a:cubicBezTo>
                    <a:pt x="1004" y="2442"/>
                    <a:pt x="1151" y="2238"/>
                    <a:pt x="1127" y="2061"/>
                  </a:cubicBezTo>
                  <a:cubicBezTo>
                    <a:pt x="1033" y="1525"/>
                    <a:pt x="884" y="995"/>
                    <a:pt x="745" y="464"/>
                  </a:cubicBezTo>
                  <a:cubicBezTo>
                    <a:pt x="712" y="334"/>
                    <a:pt x="614" y="217"/>
                    <a:pt x="4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8114775" y="2817700"/>
              <a:ext cx="28525" cy="47150"/>
            </a:xfrm>
            <a:custGeom>
              <a:avLst/>
              <a:gdLst/>
              <a:ahLst/>
              <a:cxnLst/>
              <a:rect l="l" t="t" r="r" b="b"/>
              <a:pathLst>
                <a:path w="1141" h="1886" extrusionOk="0">
                  <a:moveTo>
                    <a:pt x="337" y="0"/>
                  </a:moveTo>
                  <a:cubicBezTo>
                    <a:pt x="254" y="62"/>
                    <a:pt x="1" y="181"/>
                    <a:pt x="8" y="266"/>
                  </a:cubicBezTo>
                  <a:cubicBezTo>
                    <a:pt x="59" y="743"/>
                    <a:pt x="121" y="1233"/>
                    <a:pt x="294" y="1674"/>
                  </a:cubicBezTo>
                  <a:cubicBezTo>
                    <a:pt x="345" y="1811"/>
                    <a:pt x="459" y="1885"/>
                    <a:pt x="586" y="1885"/>
                  </a:cubicBezTo>
                  <a:cubicBezTo>
                    <a:pt x="699" y="1885"/>
                    <a:pt x="823" y="1826"/>
                    <a:pt x="922" y="1700"/>
                  </a:cubicBezTo>
                  <a:cubicBezTo>
                    <a:pt x="1141" y="1416"/>
                    <a:pt x="788" y="204"/>
                    <a:pt x="3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7806750" y="2605675"/>
              <a:ext cx="429375" cy="142900"/>
            </a:xfrm>
            <a:custGeom>
              <a:avLst/>
              <a:gdLst/>
              <a:ahLst/>
              <a:cxnLst/>
              <a:rect l="l" t="t" r="r" b="b"/>
              <a:pathLst>
                <a:path w="17175" h="5716" extrusionOk="0">
                  <a:moveTo>
                    <a:pt x="14133" y="1370"/>
                  </a:moveTo>
                  <a:cubicBezTo>
                    <a:pt x="14228" y="1370"/>
                    <a:pt x="14338" y="1403"/>
                    <a:pt x="14437" y="1460"/>
                  </a:cubicBezTo>
                  <a:cubicBezTo>
                    <a:pt x="14811" y="1673"/>
                    <a:pt x="15185" y="2893"/>
                    <a:pt x="14975" y="3382"/>
                  </a:cubicBezTo>
                  <a:cubicBezTo>
                    <a:pt x="14916" y="3511"/>
                    <a:pt x="14817" y="3580"/>
                    <a:pt x="14715" y="3580"/>
                  </a:cubicBezTo>
                  <a:cubicBezTo>
                    <a:pt x="14616" y="3580"/>
                    <a:pt x="14515" y="3514"/>
                    <a:pt x="14449" y="3371"/>
                  </a:cubicBezTo>
                  <a:cubicBezTo>
                    <a:pt x="14206" y="2829"/>
                    <a:pt x="14000" y="2259"/>
                    <a:pt x="13900" y="1676"/>
                  </a:cubicBezTo>
                  <a:cubicBezTo>
                    <a:pt x="13862" y="1459"/>
                    <a:pt x="13977" y="1370"/>
                    <a:pt x="14133" y="1370"/>
                  </a:cubicBezTo>
                  <a:close/>
                  <a:moveTo>
                    <a:pt x="9331" y="2710"/>
                  </a:moveTo>
                  <a:cubicBezTo>
                    <a:pt x="9439" y="2710"/>
                    <a:pt x="9625" y="2898"/>
                    <a:pt x="9642" y="3018"/>
                  </a:cubicBezTo>
                  <a:cubicBezTo>
                    <a:pt x="9690" y="3411"/>
                    <a:pt x="9697" y="3807"/>
                    <a:pt x="9667" y="4202"/>
                  </a:cubicBezTo>
                  <a:cubicBezTo>
                    <a:pt x="9657" y="4314"/>
                    <a:pt x="9453" y="4498"/>
                    <a:pt x="9346" y="4498"/>
                  </a:cubicBezTo>
                  <a:cubicBezTo>
                    <a:pt x="9344" y="4498"/>
                    <a:pt x="9343" y="4498"/>
                    <a:pt x="9341" y="4498"/>
                  </a:cubicBezTo>
                  <a:cubicBezTo>
                    <a:pt x="9199" y="4482"/>
                    <a:pt x="8967" y="4334"/>
                    <a:pt x="8949" y="4214"/>
                  </a:cubicBezTo>
                  <a:cubicBezTo>
                    <a:pt x="8888" y="3826"/>
                    <a:pt x="8903" y="3429"/>
                    <a:pt x="8893" y="2998"/>
                  </a:cubicBezTo>
                  <a:cubicBezTo>
                    <a:pt x="9063" y="2878"/>
                    <a:pt x="9195" y="2712"/>
                    <a:pt x="9329" y="2710"/>
                  </a:cubicBezTo>
                  <a:cubicBezTo>
                    <a:pt x="9329" y="2710"/>
                    <a:pt x="9330" y="2710"/>
                    <a:pt x="9331" y="2710"/>
                  </a:cubicBezTo>
                  <a:close/>
                  <a:moveTo>
                    <a:pt x="5205" y="3578"/>
                  </a:moveTo>
                  <a:cubicBezTo>
                    <a:pt x="5224" y="3578"/>
                    <a:pt x="5242" y="3580"/>
                    <a:pt x="5257" y="3584"/>
                  </a:cubicBezTo>
                  <a:cubicBezTo>
                    <a:pt x="5595" y="3675"/>
                    <a:pt x="5810" y="4491"/>
                    <a:pt x="5591" y="5035"/>
                  </a:cubicBezTo>
                  <a:cubicBezTo>
                    <a:pt x="5506" y="5052"/>
                    <a:pt x="5353" y="5131"/>
                    <a:pt x="5212" y="5131"/>
                  </a:cubicBezTo>
                  <a:cubicBezTo>
                    <a:pt x="5184" y="5131"/>
                    <a:pt x="5156" y="5128"/>
                    <a:pt x="5130" y="5121"/>
                  </a:cubicBezTo>
                  <a:cubicBezTo>
                    <a:pt x="4843" y="5049"/>
                    <a:pt x="4612" y="4145"/>
                    <a:pt x="4799" y="3789"/>
                  </a:cubicBezTo>
                  <a:cubicBezTo>
                    <a:pt x="4858" y="3683"/>
                    <a:pt x="5068" y="3578"/>
                    <a:pt x="5205" y="3578"/>
                  </a:cubicBezTo>
                  <a:close/>
                  <a:moveTo>
                    <a:pt x="16499" y="1"/>
                  </a:moveTo>
                  <a:cubicBezTo>
                    <a:pt x="12599" y="1306"/>
                    <a:pt x="8694" y="2194"/>
                    <a:pt x="4645" y="2473"/>
                  </a:cubicBezTo>
                  <a:cubicBezTo>
                    <a:pt x="4473" y="2485"/>
                    <a:pt x="755" y="3506"/>
                    <a:pt x="585" y="3515"/>
                  </a:cubicBezTo>
                  <a:cubicBezTo>
                    <a:pt x="426" y="4003"/>
                    <a:pt x="312" y="3989"/>
                    <a:pt x="155" y="4499"/>
                  </a:cubicBezTo>
                  <a:cubicBezTo>
                    <a:pt x="0" y="4989"/>
                    <a:pt x="3357" y="4992"/>
                    <a:pt x="3216" y="5498"/>
                  </a:cubicBezTo>
                  <a:cubicBezTo>
                    <a:pt x="4327" y="5635"/>
                    <a:pt x="5445" y="5715"/>
                    <a:pt x="6574" y="5715"/>
                  </a:cubicBezTo>
                  <a:cubicBezTo>
                    <a:pt x="7399" y="5715"/>
                    <a:pt x="8230" y="5672"/>
                    <a:pt x="9068" y="5577"/>
                  </a:cubicBezTo>
                  <a:cubicBezTo>
                    <a:pt x="11972" y="5245"/>
                    <a:pt x="14581" y="4198"/>
                    <a:pt x="17174" y="2919"/>
                  </a:cubicBezTo>
                  <a:cubicBezTo>
                    <a:pt x="16953" y="1965"/>
                    <a:pt x="16736" y="1026"/>
                    <a:pt x="16499"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8153300" y="2639900"/>
              <a:ext cx="33075" cy="55275"/>
            </a:xfrm>
            <a:custGeom>
              <a:avLst/>
              <a:gdLst/>
              <a:ahLst/>
              <a:cxnLst/>
              <a:rect l="l" t="t" r="r" b="b"/>
              <a:pathLst>
                <a:path w="1323" h="2211" extrusionOk="0">
                  <a:moveTo>
                    <a:pt x="271" y="1"/>
                  </a:moveTo>
                  <a:cubicBezTo>
                    <a:pt x="116" y="1"/>
                    <a:pt x="1" y="90"/>
                    <a:pt x="39" y="307"/>
                  </a:cubicBezTo>
                  <a:cubicBezTo>
                    <a:pt x="138" y="890"/>
                    <a:pt x="344" y="1460"/>
                    <a:pt x="588" y="2002"/>
                  </a:cubicBezTo>
                  <a:cubicBezTo>
                    <a:pt x="654" y="2145"/>
                    <a:pt x="755" y="2211"/>
                    <a:pt x="854" y="2211"/>
                  </a:cubicBezTo>
                  <a:cubicBezTo>
                    <a:pt x="955" y="2211"/>
                    <a:pt x="1054" y="2142"/>
                    <a:pt x="1113" y="2013"/>
                  </a:cubicBezTo>
                  <a:cubicBezTo>
                    <a:pt x="1323" y="1524"/>
                    <a:pt x="949" y="304"/>
                    <a:pt x="575" y="91"/>
                  </a:cubicBezTo>
                  <a:cubicBezTo>
                    <a:pt x="476" y="34"/>
                    <a:pt x="366" y="1"/>
                    <a:pt x="2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8054725" y="2783175"/>
              <a:ext cx="26975" cy="59425"/>
            </a:xfrm>
            <a:custGeom>
              <a:avLst/>
              <a:gdLst/>
              <a:ahLst/>
              <a:cxnLst/>
              <a:rect l="l" t="t" r="r" b="b"/>
              <a:pathLst>
                <a:path w="1079" h="2377" extrusionOk="0">
                  <a:moveTo>
                    <a:pt x="840" y="0"/>
                  </a:moveTo>
                  <a:cubicBezTo>
                    <a:pt x="592" y="120"/>
                    <a:pt x="342" y="245"/>
                    <a:pt x="74" y="378"/>
                  </a:cubicBezTo>
                  <a:cubicBezTo>
                    <a:pt x="60" y="962"/>
                    <a:pt x="1" y="1435"/>
                    <a:pt x="63" y="1897"/>
                  </a:cubicBezTo>
                  <a:cubicBezTo>
                    <a:pt x="86" y="2077"/>
                    <a:pt x="386" y="2217"/>
                    <a:pt x="556" y="2376"/>
                  </a:cubicBezTo>
                  <a:cubicBezTo>
                    <a:pt x="691" y="2203"/>
                    <a:pt x="895" y="2045"/>
                    <a:pt x="944" y="1853"/>
                  </a:cubicBezTo>
                  <a:cubicBezTo>
                    <a:pt x="1037" y="1480"/>
                    <a:pt x="1078" y="1096"/>
                    <a:pt x="1066" y="711"/>
                  </a:cubicBezTo>
                  <a:cubicBezTo>
                    <a:pt x="1059" y="473"/>
                    <a:pt x="920" y="237"/>
                    <a:pt x="8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7995575" y="2828250"/>
              <a:ext cx="29550" cy="52825"/>
            </a:xfrm>
            <a:custGeom>
              <a:avLst/>
              <a:gdLst/>
              <a:ahLst/>
              <a:cxnLst/>
              <a:rect l="l" t="t" r="r" b="b"/>
              <a:pathLst>
                <a:path w="1182" h="2113" extrusionOk="0">
                  <a:moveTo>
                    <a:pt x="425" y="1"/>
                  </a:moveTo>
                  <a:cubicBezTo>
                    <a:pt x="271" y="1"/>
                    <a:pt x="0" y="124"/>
                    <a:pt x="1" y="133"/>
                  </a:cubicBezTo>
                  <a:cubicBezTo>
                    <a:pt x="127" y="746"/>
                    <a:pt x="230" y="1372"/>
                    <a:pt x="455" y="1945"/>
                  </a:cubicBezTo>
                  <a:cubicBezTo>
                    <a:pt x="497" y="2051"/>
                    <a:pt x="596" y="2113"/>
                    <a:pt x="704" y="2113"/>
                  </a:cubicBezTo>
                  <a:cubicBezTo>
                    <a:pt x="828" y="2113"/>
                    <a:pt x="963" y="2031"/>
                    <a:pt x="1037" y="1840"/>
                  </a:cubicBezTo>
                  <a:cubicBezTo>
                    <a:pt x="1181" y="1454"/>
                    <a:pt x="838" y="191"/>
                    <a:pt x="495" y="14"/>
                  </a:cubicBezTo>
                  <a:cubicBezTo>
                    <a:pt x="477" y="5"/>
                    <a:pt x="453" y="1"/>
                    <a:pt x="4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8028925" y="2673450"/>
              <a:ext cx="20300" cy="44675"/>
            </a:xfrm>
            <a:custGeom>
              <a:avLst/>
              <a:gdLst/>
              <a:ahLst/>
              <a:cxnLst/>
              <a:rect l="l" t="t" r="r" b="b"/>
              <a:pathLst>
                <a:path w="812" h="1787" extrusionOk="0">
                  <a:moveTo>
                    <a:pt x="445" y="0"/>
                  </a:moveTo>
                  <a:cubicBezTo>
                    <a:pt x="444" y="0"/>
                    <a:pt x="443" y="0"/>
                    <a:pt x="443" y="0"/>
                  </a:cubicBezTo>
                  <a:cubicBezTo>
                    <a:pt x="309" y="1"/>
                    <a:pt x="176" y="167"/>
                    <a:pt x="6" y="287"/>
                  </a:cubicBezTo>
                  <a:cubicBezTo>
                    <a:pt x="17" y="720"/>
                    <a:pt x="1" y="1115"/>
                    <a:pt x="62" y="1504"/>
                  </a:cubicBezTo>
                  <a:cubicBezTo>
                    <a:pt x="80" y="1622"/>
                    <a:pt x="312" y="1771"/>
                    <a:pt x="454" y="1787"/>
                  </a:cubicBezTo>
                  <a:cubicBezTo>
                    <a:pt x="456" y="1787"/>
                    <a:pt x="457" y="1787"/>
                    <a:pt x="459" y="1787"/>
                  </a:cubicBezTo>
                  <a:cubicBezTo>
                    <a:pt x="567" y="1787"/>
                    <a:pt x="771" y="1603"/>
                    <a:pt x="781" y="1491"/>
                  </a:cubicBezTo>
                  <a:cubicBezTo>
                    <a:pt x="811" y="1096"/>
                    <a:pt x="803" y="700"/>
                    <a:pt x="755" y="307"/>
                  </a:cubicBezTo>
                  <a:cubicBezTo>
                    <a:pt x="738" y="188"/>
                    <a:pt x="554" y="0"/>
                    <a:pt x="4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7898600" y="2849025"/>
              <a:ext cx="24850" cy="52525"/>
            </a:xfrm>
            <a:custGeom>
              <a:avLst/>
              <a:gdLst/>
              <a:ahLst/>
              <a:cxnLst/>
              <a:rect l="l" t="t" r="r" b="b"/>
              <a:pathLst>
                <a:path w="994" h="2101" extrusionOk="0">
                  <a:moveTo>
                    <a:pt x="292" y="1"/>
                  </a:moveTo>
                  <a:cubicBezTo>
                    <a:pt x="195" y="1"/>
                    <a:pt x="1" y="164"/>
                    <a:pt x="5" y="252"/>
                  </a:cubicBezTo>
                  <a:cubicBezTo>
                    <a:pt x="13" y="791"/>
                    <a:pt x="46" y="1329"/>
                    <a:pt x="125" y="1861"/>
                  </a:cubicBezTo>
                  <a:cubicBezTo>
                    <a:pt x="139" y="1964"/>
                    <a:pt x="403" y="2096"/>
                    <a:pt x="553" y="2100"/>
                  </a:cubicBezTo>
                  <a:cubicBezTo>
                    <a:pt x="554" y="2100"/>
                    <a:pt x="554" y="2100"/>
                    <a:pt x="555" y="2100"/>
                  </a:cubicBezTo>
                  <a:cubicBezTo>
                    <a:pt x="672" y="2100"/>
                    <a:pt x="790" y="1921"/>
                    <a:pt x="993" y="1749"/>
                  </a:cubicBezTo>
                  <a:cubicBezTo>
                    <a:pt x="895" y="1255"/>
                    <a:pt x="815" y="737"/>
                    <a:pt x="682" y="243"/>
                  </a:cubicBezTo>
                  <a:cubicBezTo>
                    <a:pt x="652" y="128"/>
                    <a:pt x="435" y="15"/>
                    <a:pt x="298" y="1"/>
                  </a:cubicBezTo>
                  <a:cubicBezTo>
                    <a:pt x="296" y="1"/>
                    <a:pt x="294"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7923025" y="2781750"/>
              <a:ext cx="22925" cy="44300"/>
            </a:xfrm>
            <a:custGeom>
              <a:avLst/>
              <a:gdLst/>
              <a:ahLst/>
              <a:cxnLst/>
              <a:rect l="l" t="t" r="r" b="b"/>
              <a:pathLst>
                <a:path w="917" h="1772" extrusionOk="0">
                  <a:moveTo>
                    <a:pt x="430" y="1"/>
                  </a:moveTo>
                  <a:cubicBezTo>
                    <a:pt x="313" y="1"/>
                    <a:pt x="81" y="208"/>
                    <a:pt x="58" y="338"/>
                  </a:cubicBezTo>
                  <a:cubicBezTo>
                    <a:pt x="1" y="690"/>
                    <a:pt x="12" y="1058"/>
                    <a:pt x="61" y="1411"/>
                  </a:cubicBezTo>
                  <a:cubicBezTo>
                    <a:pt x="81" y="1550"/>
                    <a:pt x="277" y="1772"/>
                    <a:pt x="381" y="1772"/>
                  </a:cubicBezTo>
                  <a:cubicBezTo>
                    <a:pt x="382" y="1772"/>
                    <a:pt x="383" y="1772"/>
                    <a:pt x="384" y="1772"/>
                  </a:cubicBezTo>
                  <a:cubicBezTo>
                    <a:pt x="539" y="1763"/>
                    <a:pt x="685" y="1579"/>
                    <a:pt x="842" y="1463"/>
                  </a:cubicBezTo>
                  <a:cubicBezTo>
                    <a:pt x="856" y="1070"/>
                    <a:pt x="917" y="724"/>
                    <a:pt x="862" y="394"/>
                  </a:cubicBezTo>
                  <a:cubicBezTo>
                    <a:pt x="835" y="236"/>
                    <a:pt x="611" y="41"/>
                    <a:pt x="448" y="3"/>
                  </a:cubicBezTo>
                  <a:cubicBezTo>
                    <a:pt x="443" y="1"/>
                    <a:pt x="436" y="1"/>
                    <a:pt x="4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7922050" y="2695100"/>
              <a:ext cx="30000" cy="38875"/>
            </a:xfrm>
            <a:custGeom>
              <a:avLst/>
              <a:gdLst/>
              <a:ahLst/>
              <a:cxnLst/>
              <a:rect l="l" t="t" r="r" b="b"/>
              <a:pathLst>
                <a:path w="1200" h="1555" extrusionOk="0">
                  <a:moveTo>
                    <a:pt x="593" y="1"/>
                  </a:moveTo>
                  <a:cubicBezTo>
                    <a:pt x="456" y="1"/>
                    <a:pt x="246" y="106"/>
                    <a:pt x="187" y="213"/>
                  </a:cubicBezTo>
                  <a:cubicBezTo>
                    <a:pt x="0" y="569"/>
                    <a:pt x="231" y="1474"/>
                    <a:pt x="518" y="1545"/>
                  </a:cubicBezTo>
                  <a:cubicBezTo>
                    <a:pt x="544" y="1552"/>
                    <a:pt x="571" y="1555"/>
                    <a:pt x="598" y="1555"/>
                  </a:cubicBezTo>
                  <a:cubicBezTo>
                    <a:pt x="740" y="1555"/>
                    <a:pt x="894" y="1475"/>
                    <a:pt x="979" y="1458"/>
                  </a:cubicBezTo>
                  <a:cubicBezTo>
                    <a:pt x="1199" y="914"/>
                    <a:pt x="983" y="98"/>
                    <a:pt x="645" y="7"/>
                  </a:cubicBezTo>
                  <a:cubicBezTo>
                    <a:pt x="630" y="3"/>
                    <a:pt x="612" y="1"/>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7864050" y="2922500"/>
              <a:ext cx="1650" cy="9125"/>
            </a:xfrm>
            <a:custGeom>
              <a:avLst/>
              <a:gdLst/>
              <a:ahLst/>
              <a:cxnLst/>
              <a:rect l="l" t="t" r="r" b="b"/>
              <a:pathLst>
                <a:path w="66" h="365" extrusionOk="0">
                  <a:moveTo>
                    <a:pt x="1" y="0"/>
                  </a:moveTo>
                  <a:cubicBezTo>
                    <a:pt x="16" y="123"/>
                    <a:pt x="38" y="245"/>
                    <a:pt x="65" y="365"/>
                  </a:cubicBezTo>
                  <a:cubicBezTo>
                    <a:pt x="42" y="247"/>
                    <a:pt x="20" y="127"/>
                    <a:pt x="1" y="0"/>
                  </a:cubicBezTo>
                  <a:close/>
                </a:path>
              </a:pathLst>
            </a:custGeom>
            <a:solidFill>
              <a:srgbClr val="F46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7801375" y="2530575"/>
              <a:ext cx="756100" cy="420875"/>
            </a:xfrm>
            <a:custGeom>
              <a:avLst/>
              <a:gdLst/>
              <a:ahLst/>
              <a:cxnLst/>
              <a:rect l="l" t="t" r="r" b="b"/>
              <a:pathLst>
                <a:path w="30244" h="16835" extrusionOk="0">
                  <a:moveTo>
                    <a:pt x="25185" y="926"/>
                  </a:moveTo>
                  <a:cubicBezTo>
                    <a:pt x="25577" y="926"/>
                    <a:pt x="25633" y="1147"/>
                    <a:pt x="25378" y="1600"/>
                  </a:cubicBezTo>
                  <a:cubicBezTo>
                    <a:pt x="24962" y="2334"/>
                    <a:pt x="24504" y="3037"/>
                    <a:pt x="24065" y="3756"/>
                  </a:cubicBezTo>
                  <a:cubicBezTo>
                    <a:pt x="23959" y="3926"/>
                    <a:pt x="23847" y="4090"/>
                    <a:pt x="23738" y="4258"/>
                  </a:cubicBezTo>
                  <a:cubicBezTo>
                    <a:pt x="23709" y="4243"/>
                    <a:pt x="23652" y="4226"/>
                    <a:pt x="23650" y="4205"/>
                  </a:cubicBezTo>
                  <a:cubicBezTo>
                    <a:pt x="23572" y="3587"/>
                    <a:pt x="23318" y="3292"/>
                    <a:pt x="22983" y="3292"/>
                  </a:cubicBezTo>
                  <a:cubicBezTo>
                    <a:pt x="22740" y="3292"/>
                    <a:pt x="22455" y="3446"/>
                    <a:pt x="22163" y="3744"/>
                  </a:cubicBezTo>
                  <a:cubicBezTo>
                    <a:pt x="21548" y="4366"/>
                    <a:pt x="20966" y="5011"/>
                    <a:pt x="20283" y="5735"/>
                  </a:cubicBezTo>
                  <a:cubicBezTo>
                    <a:pt x="20246" y="5524"/>
                    <a:pt x="20212" y="5343"/>
                    <a:pt x="20184" y="5166"/>
                  </a:cubicBezTo>
                  <a:cubicBezTo>
                    <a:pt x="20165" y="5036"/>
                    <a:pt x="20193" y="4811"/>
                    <a:pt x="20130" y="4782"/>
                  </a:cubicBezTo>
                  <a:cubicBezTo>
                    <a:pt x="20069" y="4755"/>
                    <a:pt x="19990" y="4741"/>
                    <a:pt x="19911" y="4741"/>
                  </a:cubicBezTo>
                  <a:cubicBezTo>
                    <a:pt x="19829" y="4741"/>
                    <a:pt x="19746" y="4757"/>
                    <a:pt x="19681" y="4789"/>
                  </a:cubicBezTo>
                  <a:cubicBezTo>
                    <a:pt x="19192" y="5023"/>
                    <a:pt x="18718" y="5297"/>
                    <a:pt x="18166" y="5594"/>
                  </a:cubicBezTo>
                  <a:cubicBezTo>
                    <a:pt x="17980" y="4816"/>
                    <a:pt x="17799" y="4111"/>
                    <a:pt x="17651" y="3401"/>
                  </a:cubicBezTo>
                  <a:cubicBezTo>
                    <a:pt x="17621" y="3266"/>
                    <a:pt x="17699" y="3090"/>
                    <a:pt x="17767" y="2950"/>
                  </a:cubicBezTo>
                  <a:cubicBezTo>
                    <a:pt x="18228" y="2047"/>
                    <a:pt x="19067" y="1555"/>
                    <a:pt x="19954" y="1067"/>
                  </a:cubicBezTo>
                  <a:lnTo>
                    <a:pt x="19954" y="1067"/>
                  </a:lnTo>
                  <a:cubicBezTo>
                    <a:pt x="19754" y="1584"/>
                    <a:pt x="19518" y="2093"/>
                    <a:pt x="19367" y="2624"/>
                  </a:cubicBezTo>
                  <a:cubicBezTo>
                    <a:pt x="19298" y="2868"/>
                    <a:pt x="19384" y="3152"/>
                    <a:pt x="19404" y="3419"/>
                  </a:cubicBezTo>
                  <a:cubicBezTo>
                    <a:pt x="19650" y="3367"/>
                    <a:pt x="19933" y="3373"/>
                    <a:pt x="20141" y="3253"/>
                  </a:cubicBezTo>
                  <a:cubicBezTo>
                    <a:pt x="21203" y="2641"/>
                    <a:pt x="22221" y="1953"/>
                    <a:pt x="23301" y="1383"/>
                  </a:cubicBezTo>
                  <a:cubicBezTo>
                    <a:pt x="23800" y="1118"/>
                    <a:pt x="24407" y="1024"/>
                    <a:pt x="24974" y="943"/>
                  </a:cubicBezTo>
                  <a:cubicBezTo>
                    <a:pt x="25053" y="932"/>
                    <a:pt x="25123" y="926"/>
                    <a:pt x="25185" y="926"/>
                  </a:cubicBezTo>
                  <a:close/>
                  <a:moveTo>
                    <a:pt x="22742" y="4085"/>
                  </a:moveTo>
                  <a:cubicBezTo>
                    <a:pt x="22829" y="4114"/>
                    <a:pt x="22915" y="4148"/>
                    <a:pt x="23001" y="4181"/>
                  </a:cubicBezTo>
                  <a:cubicBezTo>
                    <a:pt x="22911" y="4744"/>
                    <a:pt x="22805" y="5309"/>
                    <a:pt x="22740" y="5873"/>
                  </a:cubicBezTo>
                  <a:cubicBezTo>
                    <a:pt x="22717" y="6086"/>
                    <a:pt x="22719" y="6410"/>
                    <a:pt x="22840" y="6501"/>
                  </a:cubicBezTo>
                  <a:cubicBezTo>
                    <a:pt x="22893" y="6539"/>
                    <a:pt x="22970" y="6554"/>
                    <a:pt x="23057" y="6554"/>
                  </a:cubicBezTo>
                  <a:cubicBezTo>
                    <a:pt x="23199" y="6554"/>
                    <a:pt x="23366" y="6513"/>
                    <a:pt x="23490" y="6463"/>
                  </a:cubicBezTo>
                  <a:cubicBezTo>
                    <a:pt x="24534" y="6025"/>
                    <a:pt x="25539" y="5470"/>
                    <a:pt x="26618" y="5130"/>
                  </a:cubicBezTo>
                  <a:cubicBezTo>
                    <a:pt x="27322" y="4911"/>
                    <a:pt x="28121" y="4969"/>
                    <a:pt x="28880" y="4937"/>
                  </a:cubicBezTo>
                  <a:cubicBezTo>
                    <a:pt x="28892" y="4937"/>
                    <a:pt x="28904" y="4937"/>
                    <a:pt x="28915" y="4937"/>
                  </a:cubicBezTo>
                  <a:cubicBezTo>
                    <a:pt x="29262" y="4937"/>
                    <a:pt x="29368" y="5169"/>
                    <a:pt x="29192" y="5477"/>
                  </a:cubicBezTo>
                  <a:cubicBezTo>
                    <a:pt x="29019" y="5773"/>
                    <a:pt x="28848" y="6114"/>
                    <a:pt x="28581" y="6307"/>
                  </a:cubicBezTo>
                  <a:cubicBezTo>
                    <a:pt x="27533" y="7076"/>
                    <a:pt x="26460" y="7817"/>
                    <a:pt x="25185" y="8178"/>
                  </a:cubicBezTo>
                  <a:cubicBezTo>
                    <a:pt x="24411" y="8401"/>
                    <a:pt x="23649" y="8671"/>
                    <a:pt x="22884" y="8932"/>
                  </a:cubicBezTo>
                  <a:cubicBezTo>
                    <a:pt x="22794" y="8964"/>
                    <a:pt x="22714" y="8981"/>
                    <a:pt x="22644" y="8981"/>
                  </a:cubicBezTo>
                  <a:cubicBezTo>
                    <a:pt x="22476" y="8981"/>
                    <a:pt x="22354" y="8886"/>
                    <a:pt x="22234" y="8670"/>
                  </a:cubicBezTo>
                  <a:cubicBezTo>
                    <a:pt x="21866" y="7993"/>
                    <a:pt x="21428" y="7361"/>
                    <a:pt x="21058" y="6688"/>
                  </a:cubicBezTo>
                  <a:cubicBezTo>
                    <a:pt x="20969" y="6526"/>
                    <a:pt x="20956" y="6216"/>
                    <a:pt x="21055" y="6087"/>
                  </a:cubicBezTo>
                  <a:cubicBezTo>
                    <a:pt x="21590" y="5400"/>
                    <a:pt x="22172" y="4745"/>
                    <a:pt x="22742" y="4085"/>
                  </a:cubicBezTo>
                  <a:close/>
                  <a:moveTo>
                    <a:pt x="20311" y="0"/>
                  </a:moveTo>
                  <a:cubicBezTo>
                    <a:pt x="20142" y="0"/>
                    <a:pt x="19948" y="50"/>
                    <a:pt x="19834" y="131"/>
                  </a:cubicBezTo>
                  <a:cubicBezTo>
                    <a:pt x="18949" y="768"/>
                    <a:pt x="18099" y="1456"/>
                    <a:pt x="17191" y="2167"/>
                  </a:cubicBezTo>
                  <a:cubicBezTo>
                    <a:pt x="17180" y="2167"/>
                    <a:pt x="17169" y="2167"/>
                    <a:pt x="17157" y="2167"/>
                  </a:cubicBezTo>
                  <a:cubicBezTo>
                    <a:pt x="17102" y="2167"/>
                    <a:pt x="17028" y="2164"/>
                    <a:pt x="16945" y="2164"/>
                  </a:cubicBezTo>
                  <a:cubicBezTo>
                    <a:pt x="16823" y="2164"/>
                    <a:pt x="16680" y="2172"/>
                    <a:pt x="16548" y="2213"/>
                  </a:cubicBezTo>
                  <a:cubicBezTo>
                    <a:pt x="14271" y="2906"/>
                    <a:pt x="12012" y="3654"/>
                    <a:pt x="9650" y="4045"/>
                  </a:cubicBezTo>
                  <a:cubicBezTo>
                    <a:pt x="7975" y="4321"/>
                    <a:pt x="2490" y="5726"/>
                    <a:pt x="807" y="5862"/>
                  </a:cubicBezTo>
                  <a:cubicBezTo>
                    <a:pt x="722" y="6120"/>
                    <a:pt x="634" y="6385"/>
                    <a:pt x="549" y="6657"/>
                  </a:cubicBezTo>
                  <a:cubicBezTo>
                    <a:pt x="719" y="6650"/>
                    <a:pt x="881" y="6647"/>
                    <a:pt x="1053" y="6635"/>
                  </a:cubicBezTo>
                  <a:cubicBezTo>
                    <a:pt x="5102" y="6357"/>
                    <a:pt x="12816" y="4309"/>
                    <a:pt x="16715" y="3005"/>
                  </a:cubicBezTo>
                  <a:cubicBezTo>
                    <a:pt x="16952" y="4030"/>
                    <a:pt x="17169" y="4969"/>
                    <a:pt x="17390" y="5925"/>
                  </a:cubicBezTo>
                  <a:cubicBezTo>
                    <a:pt x="14798" y="7203"/>
                    <a:pt x="13035" y="7470"/>
                    <a:pt x="9445" y="7656"/>
                  </a:cubicBezTo>
                  <a:cubicBezTo>
                    <a:pt x="8712" y="7694"/>
                    <a:pt x="7551" y="7716"/>
                    <a:pt x="6280" y="7716"/>
                  </a:cubicBezTo>
                  <a:cubicBezTo>
                    <a:pt x="4096" y="7716"/>
                    <a:pt x="1587" y="7653"/>
                    <a:pt x="371" y="7503"/>
                  </a:cubicBezTo>
                  <a:cubicBezTo>
                    <a:pt x="291" y="7776"/>
                    <a:pt x="73" y="7808"/>
                    <a:pt x="0" y="8084"/>
                  </a:cubicBezTo>
                  <a:lnTo>
                    <a:pt x="2926" y="8364"/>
                  </a:lnTo>
                  <a:cubicBezTo>
                    <a:pt x="4254" y="8478"/>
                    <a:pt x="5957" y="8593"/>
                    <a:pt x="6809" y="8593"/>
                  </a:cubicBezTo>
                  <a:cubicBezTo>
                    <a:pt x="11058" y="8593"/>
                    <a:pt x="12723" y="8418"/>
                    <a:pt x="16992" y="7033"/>
                  </a:cubicBezTo>
                  <a:cubicBezTo>
                    <a:pt x="17277" y="6878"/>
                    <a:pt x="17644" y="6872"/>
                    <a:pt x="17973" y="6783"/>
                  </a:cubicBezTo>
                  <a:cubicBezTo>
                    <a:pt x="18072" y="6757"/>
                    <a:pt x="18176" y="6714"/>
                    <a:pt x="18260" y="6648"/>
                  </a:cubicBezTo>
                  <a:cubicBezTo>
                    <a:pt x="18636" y="6361"/>
                    <a:pt x="19011" y="6064"/>
                    <a:pt x="19428" y="5738"/>
                  </a:cubicBezTo>
                  <a:cubicBezTo>
                    <a:pt x="19933" y="6504"/>
                    <a:pt x="20401" y="7161"/>
                    <a:pt x="20812" y="7851"/>
                  </a:cubicBezTo>
                  <a:cubicBezTo>
                    <a:pt x="21213" y="8516"/>
                    <a:pt x="21560" y="9220"/>
                    <a:pt x="21940" y="9932"/>
                  </a:cubicBezTo>
                  <a:cubicBezTo>
                    <a:pt x="21699" y="10099"/>
                    <a:pt x="21513" y="10210"/>
                    <a:pt x="21347" y="10347"/>
                  </a:cubicBezTo>
                  <a:cubicBezTo>
                    <a:pt x="21033" y="10613"/>
                    <a:pt x="20547" y="10677"/>
                    <a:pt x="20453" y="11200"/>
                  </a:cubicBezTo>
                  <a:cubicBezTo>
                    <a:pt x="20426" y="11329"/>
                    <a:pt x="20175" y="11433"/>
                    <a:pt x="20014" y="11507"/>
                  </a:cubicBezTo>
                  <a:cubicBezTo>
                    <a:pt x="19101" y="11936"/>
                    <a:pt x="18213" y="12454"/>
                    <a:pt x="17261" y="12743"/>
                  </a:cubicBezTo>
                  <a:cubicBezTo>
                    <a:pt x="14808" y="13497"/>
                    <a:pt x="12323" y="14129"/>
                    <a:pt x="9860" y="14833"/>
                  </a:cubicBezTo>
                  <a:cubicBezTo>
                    <a:pt x="7474" y="15513"/>
                    <a:pt x="5025" y="15800"/>
                    <a:pt x="2572" y="16043"/>
                  </a:cubicBezTo>
                  <a:cubicBezTo>
                    <a:pt x="2623" y="16312"/>
                    <a:pt x="2696" y="16577"/>
                    <a:pt x="2792" y="16835"/>
                  </a:cubicBezTo>
                  <a:cubicBezTo>
                    <a:pt x="3182" y="16804"/>
                    <a:pt x="3575" y="16769"/>
                    <a:pt x="3968" y="16718"/>
                  </a:cubicBezTo>
                  <a:cubicBezTo>
                    <a:pt x="6741" y="16355"/>
                    <a:pt x="9457" y="15797"/>
                    <a:pt x="12154" y="15115"/>
                  </a:cubicBezTo>
                  <a:cubicBezTo>
                    <a:pt x="13859" y="14683"/>
                    <a:pt x="15539" y="14147"/>
                    <a:pt x="17214" y="13614"/>
                  </a:cubicBezTo>
                  <a:cubicBezTo>
                    <a:pt x="19260" y="12961"/>
                    <a:pt x="21111" y="11960"/>
                    <a:pt x="22561" y="10319"/>
                  </a:cubicBezTo>
                  <a:cubicBezTo>
                    <a:pt x="22720" y="10135"/>
                    <a:pt x="22868" y="9893"/>
                    <a:pt x="23076" y="9811"/>
                  </a:cubicBezTo>
                  <a:cubicBezTo>
                    <a:pt x="23879" y="9502"/>
                    <a:pt x="24697" y="9228"/>
                    <a:pt x="25519" y="8970"/>
                  </a:cubicBezTo>
                  <a:cubicBezTo>
                    <a:pt x="26877" y="8547"/>
                    <a:pt x="28029" y="7764"/>
                    <a:pt x="29103" y="6877"/>
                  </a:cubicBezTo>
                  <a:cubicBezTo>
                    <a:pt x="29464" y="6579"/>
                    <a:pt x="29713" y="6100"/>
                    <a:pt x="29909" y="5656"/>
                  </a:cubicBezTo>
                  <a:cubicBezTo>
                    <a:pt x="30244" y="4904"/>
                    <a:pt x="29936" y="4378"/>
                    <a:pt x="29129" y="4179"/>
                  </a:cubicBezTo>
                  <a:cubicBezTo>
                    <a:pt x="28741" y="4086"/>
                    <a:pt x="28355" y="4038"/>
                    <a:pt x="27972" y="4038"/>
                  </a:cubicBezTo>
                  <a:cubicBezTo>
                    <a:pt x="27413" y="4038"/>
                    <a:pt x="26861" y="4139"/>
                    <a:pt x="26318" y="4346"/>
                  </a:cubicBezTo>
                  <a:cubicBezTo>
                    <a:pt x="25462" y="4669"/>
                    <a:pt x="24618" y="5032"/>
                    <a:pt x="23768" y="5376"/>
                  </a:cubicBezTo>
                  <a:cubicBezTo>
                    <a:pt x="23755" y="5380"/>
                    <a:pt x="23741" y="5382"/>
                    <a:pt x="23725" y="5382"/>
                  </a:cubicBezTo>
                  <a:cubicBezTo>
                    <a:pt x="23694" y="5382"/>
                    <a:pt x="23658" y="5376"/>
                    <a:pt x="23616" y="5376"/>
                  </a:cubicBezTo>
                  <a:cubicBezTo>
                    <a:pt x="23630" y="5214"/>
                    <a:pt x="23644" y="5072"/>
                    <a:pt x="23643" y="5062"/>
                  </a:cubicBezTo>
                  <a:cubicBezTo>
                    <a:pt x="23993" y="4853"/>
                    <a:pt x="24360" y="4759"/>
                    <a:pt x="24514" y="4524"/>
                  </a:cubicBezTo>
                  <a:cubicBezTo>
                    <a:pt x="25089" y="3660"/>
                    <a:pt x="25672" y="2785"/>
                    <a:pt x="26113" y="1850"/>
                  </a:cubicBezTo>
                  <a:cubicBezTo>
                    <a:pt x="26291" y="1476"/>
                    <a:pt x="26344" y="1162"/>
                    <a:pt x="26301" y="904"/>
                  </a:cubicBezTo>
                  <a:cubicBezTo>
                    <a:pt x="26195" y="754"/>
                    <a:pt x="26102" y="593"/>
                    <a:pt x="26025" y="425"/>
                  </a:cubicBezTo>
                  <a:cubicBezTo>
                    <a:pt x="25792" y="235"/>
                    <a:pt x="25427" y="128"/>
                    <a:pt x="24931" y="128"/>
                  </a:cubicBezTo>
                  <a:cubicBezTo>
                    <a:pt x="24917" y="128"/>
                    <a:pt x="24902" y="128"/>
                    <a:pt x="24887" y="128"/>
                  </a:cubicBezTo>
                  <a:cubicBezTo>
                    <a:pt x="23734" y="134"/>
                    <a:pt x="22772" y="652"/>
                    <a:pt x="21829" y="1237"/>
                  </a:cubicBezTo>
                  <a:cubicBezTo>
                    <a:pt x="21409" y="1497"/>
                    <a:pt x="20971" y="1726"/>
                    <a:pt x="20468" y="2013"/>
                  </a:cubicBezTo>
                  <a:cubicBezTo>
                    <a:pt x="20606" y="1515"/>
                    <a:pt x="20752" y="1150"/>
                    <a:pt x="20784" y="774"/>
                  </a:cubicBezTo>
                  <a:cubicBezTo>
                    <a:pt x="20807" y="537"/>
                    <a:pt x="20731" y="173"/>
                    <a:pt x="20568" y="61"/>
                  </a:cubicBezTo>
                  <a:cubicBezTo>
                    <a:pt x="20508" y="19"/>
                    <a:pt x="20414" y="0"/>
                    <a:pt x="20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His headmaster once told his father that what Einstein choose as a profession doesn’t matter as “he will never make a success at anything.” Albert hated the school regimentation.</a:t>
            </a:r>
          </a:p>
        </p:txBody>
      </p:sp>
      <p:sp>
        <p:nvSpPr>
          <p:cNvPr id="223" name="Google Shape;223;p3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School</a:t>
            </a:r>
            <a:endParaRPr dirty="0"/>
          </a:p>
        </p:txBody>
      </p:sp>
      <p:pic>
        <p:nvPicPr>
          <p:cNvPr id="224" name="Google Shape;224;p3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pic>
        <p:nvPicPr>
          <p:cNvPr id="230" name="Google Shape;230;p34"/>
          <p:cNvPicPr preferRelativeResize="0"/>
          <p:nvPr/>
        </p:nvPicPr>
        <p:blipFill>
          <a:blip r:embed="rId4"/>
          <a:stretch>
            <a:fillRect/>
          </a:stretch>
        </p:blipFill>
        <p:spPr>
          <a:xfrm rot="11149003" flipH="1" flipV="1">
            <a:off x="3497814" y="2469355"/>
            <a:ext cx="1579416" cy="716443"/>
          </a:xfrm>
          <a:prstGeom prst="rect">
            <a:avLst/>
          </a:prstGeom>
        </p:spPr>
      </p:pic>
      <p:sp>
        <p:nvSpPr>
          <p:cNvPr id="2" name="TextBox 1">
            <a:extLst>
              <a:ext uri="{FF2B5EF4-FFF2-40B4-BE49-F238E27FC236}">
                <a16:creationId xmlns:a16="http://schemas.microsoft.com/office/drawing/2014/main" id="{B775DB2E-1BE0-E29B-685B-380E1A603EA0}"/>
              </a:ext>
            </a:extLst>
          </p:cNvPr>
          <p:cNvSpPr txBox="1"/>
          <p:nvPr/>
        </p:nvSpPr>
        <p:spPr>
          <a:xfrm>
            <a:off x="4978399" y="1211750"/>
            <a:ext cx="3583094" cy="3231654"/>
          </a:xfrm>
          <a:prstGeom prst="rect">
            <a:avLst/>
          </a:prstGeom>
          <a:noFill/>
        </p:spPr>
        <p:txBody>
          <a:bodyPr wrap="square" rtlCol="0">
            <a:spAutoFit/>
          </a:bodyPr>
          <a:lstStyle/>
          <a:p>
            <a:r>
              <a:rPr lang="en-US" sz="1200" dirty="0">
                <a:latin typeface="Comfortaa" panose="020B0604020202020204" charset="0"/>
              </a:rPr>
              <a:t>His family moved to Munich where he attended his high school he scored good marks in almost all subject.</a:t>
            </a:r>
          </a:p>
          <a:p>
            <a:endParaRPr lang="en-US" sz="1200" dirty="0">
              <a:latin typeface="Comfortaa" panose="020B0604020202020204" charset="0"/>
            </a:endParaRPr>
          </a:p>
          <a:p>
            <a:r>
              <a:rPr lang="en-US" sz="1200" dirty="0">
                <a:latin typeface="Comfortaa" panose="020B0604020202020204" charset="0"/>
              </a:rPr>
              <a:t> At the age of 15 , Einstein was so stifled there that he left the school for good.</a:t>
            </a:r>
          </a:p>
          <a:p>
            <a:endParaRPr lang="en-US" sz="1200" dirty="0">
              <a:latin typeface="Comfortaa" panose="020B0604020202020204" charset="0"/>
            </a:endParaRPr>
          </a:p>
          <a:p>
            <a:r>
              <a:rPr lang="en-US" sz="1200" dirty="0">
                <a:latin typeface="Comfortaa" panose="020B0604020202020204" charset="0"/>
              </a:rPr>
              <a:t>The previous year his parents moved to Milan and left there son with relatives. </a:t>
            </a:r>
          </a:p>
          <a:p>
            <a:endParaRPr lang="en-US" sz="1200" dirty="0">
              <a:latin typeface="Comfortaa" panose="020B0604020202020204" charset="0"/>
            </a:endParaRPr>
          </a:p>
          <a:p>
            <a:r>
              <a:rPr lang="en-US" sz="1200" dirty="0">
                <a:latin typeface="Comfortaa" panose="020B0604020202020204" charset="0"/>
              </a:rPr>
              <a:t>After that Einstein got his wish to continue his education in German-speaking country Switzerland.</a:t>
            </a:r>
          </a:p>
          <a:p>
            <a:endParaRPr lang="en-US" sz="1200" dirty="0">
              <a:latin typeface="Comfortaa" panose="020B0604020202020204" charset="0"/>
            </a:endParaRPr>
          </a:p>
          <a:p>
            <a:r>
              <a:rPr lang="en-US" sz="1200" dirty="0">
                <a:latin typeface="Comfortaa" panose="020B0604020202020204" charset="0"/>
              </a:rPr>
              <a:t>Einstein was highly gifted in Math’s and interested in science and after finishing school he studied in a university in Zurich. </a:t>
            </a:r>
            <a:endParaRPr lang="hi-IN" sz="1200" dirty="0">
              <a:latin typeface="Comfortaa"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13" name="Google Shape;213;p33"/>
          <p:cNvPicPr preferRelativeResize="0"/>
          <p:nvPr/>
        </p:nvPicPr>
        <p:blipFill>
          <a:blip r:embed="rId3">
            <a:alphaModFix amt="86000"/>
          </a:blip>
          <a:stretch>
            <a:fillRect/>
          </a:stretch>
        </p:blipFill>
        <p:spPr>
          <a:xfrm rot="1344117">
            <a:off x="3823916" y="1324474"/>
            <a:ext cx="1496149" cy="1160650"/>
          </a:xfrm>
          <a:prstGeom prst="rect">
            <a:avLst/>
          </a:prstGeom>
          <a:noFill/>
          <a:ln>
            <a:noFill/>
          </a:ln>
        </p:spPr>
      </p:pic>
      <p:pic>
        <p:nvPicPr>
          <p:cNvPr id="214" name="Google Shape;214;p3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5" name="Google Shape;215;p3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6" name="Google Shape;216;p3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Physics</a:t>
            </a:r>
            <a:endParaRPr dirty="0"/>
          </a:p>
        </p:txBody>
      </p:sp>
      <p:sp>
        <p:nvSpPr>
          <p:cNvPr id="3" name="Subtitle 2">
            <a:extLst>
              <a:ext uri="{FF2B5EF4-FFF2-40B4-BE49-F238E27FC236}">
                <a16:creationId xmlns:a16="http://schemas.microsoft.com/office/drawing/2014/main" id="{929A8CBA-93F0-41E6-8189-55D045893387}"/>
              </a:ext>
            </a:extLst>
          </p:cNvPr>
          <p:cNvSpPr>
            <a:spLocks noGrp="1"/>
          </p:cNvSpPr>
          <p:nvPr>
            <p:ph type="subTitle" idx="1"/>
          </p:nvPr>
        </p:nvSpPr>
        <p:spPr/>
        <p:txBody>
          <a:bodyPr/>
          <a:lstStyle/>
          <a:p>
            <a:endParaRPr lang="hi-IN"/>
          </a:p>
        </p:txBody>
      </p:sp>
    </p:spTree>
    <p:extLst>
      <p:ext uri="{BB962C8B-B14F-4D97-AF65-F5344CB8AC3E}">
        <p14:creationId xmlns:p14="http://schemas.microsoft.com/office/powerpoint/2010/main" val="14331049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8"/>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Get a Job..</a:t>
            </a:r>
            <a:endParaRPr dirty="0"/>
          </a:p>
        </p:txBody>
      </p:sp>
      <p:sp>
        <p:nvSpPr>
          <p:cNvPr id="727" name="Google Shape;727;p28"/>
          <p:cNvSpPr txBox="1">
            <a:spLocks noGrp="1"/>
          </p:cNvSpPr>
          <p:nvPr>
            <p:ph type="subTitle" idx="1"/>
          </p:nvPr>
        </p:nvSpPr>
        <p:spPr>
          <a:xfrm>
            <a:off x="1480770" y="1648666"/>
            <a:ext cx="5864537" cy="2662105"/>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v"/>
            </a:pPr>
            <a:r>
              <a:rPr lang="en-US" sz="1400" dirty="0"/>
              <a:t>In 1900, Albert was 21 and university graduate and unemployed. He worked as assistant teacher. Gave private lessons </a:t>
            </a:r>
          </a:p>
          <a:p>
            <a:pPr marL="285750" lvl="0" indent="-285750" rtl="0">
              <a:spcBef>
                <a:spcPts val="0"/>
              </a:spcBef>
              <a:spcAft>
                <a:spcPts val="0"/>
              </a:spcAft>
              <a:buFont typeface="Wingdings" panose="05000000000000000000" pitchFamily="2" charset="2"/>
              <a:buChar char="v"/>
            </a:pPr>
            <a:r>
              <a:rPr lang="en-US" sz="1400" dirty="0"/>
              <a:t>He finally secured a job in 1902, as a technical expert at a patent office in Berlin.</a:t>
            </a:r>
          </a:p>
          <a:p>
            <a:pPr marL="285750" lvl="0" indent="-285750" rtl="0">
              <a:spcBef>
                <a:spcPts val="0"/>
              </a:spcBef>
              <a:spcAft>
                <a:spcPts val="0"/>
              </a:spcAft>
              <a:buFont typeface="Wingdings" panose="05000000000000000000" pitchFamily="2" charset="2"/>
              <a:buChar char="v"/>
            </a:pPr>
            <a:r>
              <a:rPr lang="en-US" sz="1400" dirty="0"/>
              <a:t>While he was supposed to be assessing other people’s invention , he was secretly developing his own ideas in secret .</a:t>
            </a:r>
          </a:p>
          <a:p>
            <a:pPr marL="285750" lvl="0" indent="-285750" rtl="0">
              <a:spcBef>
                <a:spcPts val="0"/>
              </a:spcBef>
              <a:spcAft>
                <a:spcPts val="0"/>
              </a:spcAft>
              <a:buFont typeface="Wingdings" panose="05000000000000000000" pitchFamily="2" charset="2"/>
              <a:buChar char="v"/>
            </a:pPr>
            <a:r>
              <a:rPr lang="en-US" sz="1400" dirty="0"/>
              <a:t>Einstein is said to have jokingly called his desk drawer at work the “bureau of theoretical physics”</a:t>
            </a:r>
          </a:p>
        </p:txBody>
      </p:sp>
    </p:spTree>
    <p:extLst>
      <p:ext uri="{BB962C8B-B14F-4D97-AF65-F5344CB8AC3E}">
        <p14:creationId xmlns:p14="http://schemas.microsoft.com/office/powerpoint/2010/main" val="16944781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1013</Words>
  <Application>Microsoft Office PowerPoint</Application>
  <PresentationFormat>On-screen Show (16:9)</PresentationFormat>
  <Paragraphs>92</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Coming Soon</vt:lpstr>
      <vt:lpstr>Comfortaa</vt:lpstr>
      <vt:lpstr>Arial</vt:lpstr>
      <vt:lpstr>Wingdings</vt:lpstr>
      <vt:lpstr>Playlist</vt:lpstr>
      <vt:lpstr>Comfortaa Light</vt:lpstr>
      <vt:lpstr>Permanent Marker</vt:lpstr>
      <vt:lpstr>Cambria Math</vt:lpstr>
      <vt:lpstr>SKETCH LESSON</vt:lpstr>
      <vt:lpstr>PowerPoint Presentation</vt:lpstr>
      <vt:lpstr>A truly beautiful  mind</vt:lpstr>
      <vt:lpstr>INTRODUCTION</vt:lpstr>
      <vt:lpstr>TABLE OF CONTENTS</vt:lpstr>
      <vt:lpstr>01</vt:lpstr>
      <vt:lpstr>The Young Albert</vt:lpstr>
      <vt:lpstr>The School</vt:lpstr>
      <vt:lpstr>02</vt:lpstr>
      <vt:lpstr>Get a Job..</vt:lpstr>
      <vt:lpstr>The three famous theories….</vt:lpstr>
      <vt:lpstr>03</vt:lpstr>
      <vt:lpstr>Get a Job..</vt:lpstr>
      <vt:lpstr>01</vt:lpstr>
      <vt:lpstr>04</vt:lpstr>
      <vt:lpstr>PRACTICAL USES OF THIS SUBJECT</vt:lpstr>
      <vt:lpstr>World War 2 (waiting for the third)</vt:lpstr>
      <vt:lpstr>01</vt:lpstr>
      <vt:lpstr>Into Depression</vt:lpstr>
      <vt:lpstr>Einstein died in 1955 at the age of 76</vt:lpstr>
      <vt:lpstr>THANK YOU              -Suprito Ghosh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truly beautiful  mind</dc:title>
  <dc:creator>suprito ghosh</dc:creator>
  <cp:lastModifiedBy>SUPRITO GHOSH</cp:lastModifiedBy>
  <cp:revision>5</cp:revision>
  <dcterms:modified xsi:type="dcterms:W3CDTF">2022-09-02T13:23:13Z</dcterms:modified>
</cp:coreProperties>
</file>