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92076-E93E-41EE-8C11-E6FC2E1BB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84FA5-2680-4D1B-80F1-ECC2746E7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9DFF0-DFB1-47FC-A2C9-B25EA967F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0C01-754A-44BA-BB2C-D78374F1903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A7824-EF18-443C-8FB8-DC5C1628F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F3CDA-FF9D-4BA4-B234-F6D592C4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2890-CCCF-4305-BCB6-1AECA5D43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ADBB5-01B6-47BE-B7C7-75C24C5F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90240-487D-48BE-9A75-0CD539D9A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0D36C-6120-49BE-B664-B793208C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0C01-754A-44BA-BB2C-D78374F1903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5C831-7B5B-460E-BEFD-24D6956F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882F8-47AB-4B84-89D9-7B8E72B8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2890-CCCF-4305-BCB6-1AECA5D43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2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43657-CC07-4026-932F-1F652DA76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BD3D6-E4CF-4EA0-885C-9C8874021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2B165-C735-4514-B3B3-E602A561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0C01-754A-44BA-BB2C-D78374F1903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90876-7ABA-4BFB-A2C2-54DF7B24C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CED97-F331-41C6-A6C0-98132266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2890-CCCF-4305-BCB6-1AECA5D43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5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E47F-FD97-4DE6-9989-CB2872C9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3E273-44B5-4F1A-A520-87C6158C2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C6A71-3C2B-43A7-975A-11084EEBB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0C01-754A-44BA-BB2C-D78374F1903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49FBA-1698-43E7-AB5D-3E437134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63952-BC7E-4476-B1AB-561B1920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2890-CCCF-4305-BCB6-1AECA5D43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3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4898-AB9C-4445-921F-5EAE4CD3D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77A3B-7F89-42BF-88F4-596C4F01D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B22C8-CE18-4C6B-B71B-3E258524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0C01-754A-44BA-BB2C-D78374F1903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D67D9-CED8-42DD-84A3-FCDE6E7E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C9C62-7B4F-474F-8654-80FC12CF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2890-CCCF-4305-BCB6-1AECA5D43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1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5721-7CE1-4C5C-8331-208773ED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E3007-7F07-4395-9D52-6FEAEA397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64CB7-CFB7-446C-91F6-40B5A08C6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7FD17-9775-411B-9C85-8503D753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0C01-754A-44BA-BB2C-D78374F1903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2C1F4-C756-4441-AF1F-9BA7B61E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E8324-617D-463E-85BF-133F8247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2890-CCCF-4305-BCB6-1AECA5D43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0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43E3-4A0E-4532-8F0F-924F949B4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32B05-C0F2-42A6-BEBF-A3619C506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2FB1A-B19E-4EBA-A4F9-DB7AF521C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52270-E4D1-4895-991B-17465FC93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60F96-F1E0-46A2-A437-295432BC0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7B43E0-1345-4EDE-B249-5EA2CA70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0C01-754A-44BA-BB2C-D78374F1903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B757F9-DD14-4933-B92C-6C6A0EBA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D9799-3C4C-48F0-8E5A-59109BAD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2890-CCCF-4305-BCB6-1AECA5D43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8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39E3-E702-40B7-BAA5-413B280C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8C568F-9A9F-4A4E-B68A-B1E371CC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0C01-754A-44BA-BB2C-D78374F1903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D8B1-8383-459A-B381-0F350318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82C12-F64E-40D8-B0A8-562E23BA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2890-CCCF-4305-BCB6-1AECA5D43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4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8941C2-5FD1-4F63-99DA-E9CC4FE6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0C01-754A-44BA-BB2C-D78374F1903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36C1BF-43CD-4E57-BEAB-6EE02A79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F9738-56F3-4746-A28F-F214318A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2890-CCCF-4305-BCB6-1AECA5D43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5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EE02-0577-4FF6-A325-9AA70DB9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0B0B9-C19D-48F9-BFE1-48C2AE54B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01A29-057D-48A0-95D2-BE9ECE11E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D02B3-1BC5-43DA-AC45-92B3B80F5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0C01-754A-44BA-BB2C-D78374F1903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C8E3E-8D40-4B04-A183-7E85E579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9C00E-3089-4C68-8419-056786967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2890-CCCF-4305-BCB6-1AECA5D43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2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B17C-BF22-4234-9685-CAD1AD4C8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9B1B3-D0E5-4E9C-9730-A64A81D14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DA8E3-5C36-42F7-9088-E0C0CEE03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9442E-E254-42C5-BA4F-E609D499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0C01-754A-44BA-BB2C-D78374F1903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6DE8A-4381-4F4E-8041-72AA401B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EE5AE-2D92-4962-9B1E-663DA3AE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2890-CCCF-4305-BCB6-1AECA5D43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2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F8EC8-D187-4ED8-9AB9-CBF5457B2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5A3C6-7328-406D-8FC0-585D654D5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039D9-4433-4D21-848A-EB9B093D4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30C01-754A-44BA-BB2C-D78374F1903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C66DB-9D71-4C1A-B16E-5BAF1EF23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5B830-3D4C-46B8-AE99-B7908DB26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E2890-CCCF-4305-BCB6-1AECA5D4331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2060151411,&quot;Placement&quot;:&quot;Footer&quot;,&quot;Top&quot;:517.997253,&quot;Left&quot;:0.0,&quot;SlideWidth&quot;:960,&quot;SlideHeight&quot;:540}">
            <a:extLst>
              <a:ext uri="{FF2B5EF4-FFF2-40B4-BE49-F238E27FC236}">
                <a16:creationId xmlns:a16="http://schemas.microsoft.com/office/drawing/2014/main" id="{AC59C7A9-02BF-447C-AE3A-E743D698B78F}"/>
              </a:ext>
            </a:extLst>
          </p:cNvPr>
          <p:cNvSpPr txBox="1"/>
          <p:nvPr userDrawn="1"/>
        </p:nvSpPr>
        <p:spPr>
          <a:xfrm>
            <a:off x="0" y="6578565"/>
            <a:ext cx="2542579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317100"/>
                </a:solidFill>
                <a:latin typeface="Calibri" panose="020F0502020204030204" pitchFamily="34" charset="0"/>
              </a:rPr>
              <a:t>Gizlilik Sınıflandırması : Genel Paylaşım</a:t>
            </a:r>
          </a:p>
        </p:txBody>
      </p:sp>
    </p:spTree>
    <p:extLst>
      <p:ext uri="{BB962C8B-B14F-4D97-AF65-F5344CB8AC3E}">
        <p14:creationId xmlns:p14="http://schemas.microsoft.com/office/powerpoint/2010/main" val="181378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8259-3B93-4661-AB8D-4EFD081476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 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F6D36-AD9B-427F-B4CA-4D164AD969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Trial</a:t>
            </a:r>
          </a:p>
        </p:txBody>
      </p:sp>
    </p:spTree>
    <p:extLst>
      <p:ext uri="{BB962C8B-B14F-4D97-AF65-F5344CB8AC3E}">
        <p14:creationId xmlns:p14="http://schemas.microsoft.com/office/powerpoint/2010/main" val="2109556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 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</dc:title>
  <dc:creator>Taşkın Binbir</dc:creator>
  <cp:lastModifiedBy>Taşkın Binbir</cp:lastModifiedBy>
  <cp:revision>1</cp:revision>
  <dcterms:created xsi:type="dcterms:W3CDTF">2021-07-21T21:16:08Z</dcterms:created>
  <dcterms:modified xsi:type="dcterms:W3CDTF">2021-07-21T21:16:23Z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a98680c-d154-4a47-b9db-39978febfb3a_Enabled">
    <vt:lpwstr>true</vt:lpwstr>
  </property>
  <property fmtid="{D5CDD505-2E9C-101B-9397-08002B2CF9AE}" pid="3" name="MSIP_Label_3a98680c-d154-4a47-b9db-39978febfb3a_SetDate">
    <vt:lpwstr>2021-07-21T21:16:23Z</vt:lpwstr>
  </property>
  <property fmtid="{D5CDD505-2E9C-101B-9397-08002B2CF9AE}" pid="4" name="MSIP_Label_3a98680c-d154-4a47-b9db-39978febfb3a_Method">
    <vt:lpwstr>Privileged</vt:lpwstr>
  </property>
  <property fmtid="{D5CDD505-2E9C-101B-9397-08002B2CF9AE}" pid="5" name="MSIP_Label_3a98680c-d154-4a47-b9db-39978febfb3a_Name">
    <vt:lpwstr>GENEL</vt:lpwstr>
  </property>
  <property fmtid="{D5CDD505-2E9C-101B-9397-08002B2CF9AE}" pid="6" name="MSIP_Label_3a98680c-d154-4a47-b9db-39978febfb3a_SiteId">
    <vt:lpwstr>1e1aa76b-4b02-45f4-9417-2e13eb0da973</vt:lpwstr>
  </property>
  <property fmtid="{D5CDD505-2E9C-101B-9397-08002B2CF9AE}" pid="7" name="MSIP_Label_3a98680c-d154-4a47-b9db-39978febfb3a_ActionId">
    <vt:lpwstr>f6726453-18e0-4934-a6f1-34063ca9de3e</vt:lpwstr>
  </property>
  <property fmtid="{D5CDD505-2E9C-101B-9397-08002B2CF9AE}" pid="8" name="MSIP_Label_3a98680c-d154-4a47-b9db-39978febfb3a_ContentBits">
    <vt:lpwstr>2</vt:lpwstr>
  </property>
</Properties>
</file>