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347 Data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 Li Thesis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8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4" name="Content Placeholder 3" descr="Concep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5" r="-2435"/>
          <a:stretch>
            <a:fillRect/>
          </a:stretch>
        </p:blipFill>
        <p:spPr>
          <a:xfrm>
            <a:off x="284163" y="1707444"/>
            <a:ext cx="8574087" cy="4896555"/>
          </a:xfrm>
        </p:spPr>
      </p:pic>
    </p:spTree>
    <p:extLst>
      <p:ext uri="{BB962C8B-B14F-4D97-AF65-F5344CB8AC3E}">
        <p14:creationId xmlns:p14="http://schemas.microsoft.com/office/powerpoint/2010/main" val="70913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 descr="Logic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77" r="-7177"/>
          <a:stretch>
            <a:fillRect/>
          </a:stretch>
        </p:blipFill>
        <p:spPr>
          <a:xfrm>
            <a:off x="284163" y="1708150"/>
            <a:ext cx="8574087" cy="4867275"/>
          </a:xfrm>
        </p:spPr>
      </p:pic>
    </p:spTree>
    <p:extLst>
      <p:ext uri="{BB962C8B-B14F-4D97-AF65-F5344CB8AC3E}">
        <p14:creationId xmlns:p14="http://schemas.microsoft.com/office/powerpoint/2010/main" val="366059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Engineering Model</a:t>
            </a:r>
            <a:endParaRPr lang="en-US" dirty="0"/>
          </a:p>
        </p:txBody>
      </p:sp>
      <p:pic>
        <p:nvPicPr>
          <p:cNvPr id="4" name="Content Placeholder 3" descr="Engineer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284163" y="1720850"/>
            <a:ext cx="8574087" cy="4799013"/>
          </a:xfrm>
        </p:spPr>
      </p:pic>
    </p:spTree>
    <p:extLst>
      <p:ext uri="{BB962C8B-B14F-4D97-AF65-F5344CB8AC3E}">
        <p14:creationId xmlns:p14="http://schemas.microsoft.com/office/powerpoint/2010/main" val="428259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63889"/>
            <a:ext cx="8574087" cy="4797777"/>
          </a:xfrm>
        </p:spPr>
        <p:txBody>
          <a:bodyPr/>
          <a:lstStyle/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Three application sections: Employee, Projects, Department</a:t>
            </a:r>
          </a:p>
          <a:p>
            <a:pPr>
              <a:buClrTx/>
              <a:buFont typeface="Arial"/>
              <a:buChar char="•"/>
            </a:pPr>
            <a:r>
              <a:rPr lang="en-US" dirty="0" smtClean="0"/>
              <a:t>Each section will have main page to create new instances of each</a:t>
            </a:r>
            <a:endParaRPr lang="en-US" dirty="0"/>
          </a:p>
          <a:p>
            <a:pPr>
              <a:buClr>
                <a:schemeClr val="tx2"/>
              </a:buClr>
              <a:buFont typeface="Arial"/>
              <a:buChar char="•"/>
            </a:pPr>
            <a:r>
              <a:rPr lang="en-US" dirty="0" smtClean="0"/>
              <a:t>Sections will have subpage/modal window to edit relationship information. (ex. Employee -&gt; </a:t>
            </a:r>
            <a:r>
              <a:rPr lang="en-US" dirty="0" err="1" smtClean="0"/>
              <a:t>Dept</a:t>
            </a:r>
            <a:r>
              <a:rPr lang="en-US" dirty="0" smtClean="0"/>
              <a:t>, Employee-&gt;Manager)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Employees &amp; projects will have pre-filtered reports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Employees: All Employees, Employee, Manager, President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Projects: All Projects, Current Projects, Previous Projects</a:t>
            </a:r>
          </a:p>
        </p:txBody>
      </p:sp>
    </p:spTree>
    <p:extLst>
      <p:ext uri="{BB962C8B-B14F-4D97-AF65-F5344CB8AC3E}">
        <p14:creationId xmlns:p14="http://schemas.microsoft.com/office/powerpoint/2010/main" val="270171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Already Answered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49778"/>
            <a:ext cx="8574087" cy="4572000"/>
          </a:xfrm>
        </p:spPr>
        <p:txBody>
          <a:bodyPr/>
          <a:lstStyle/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dirty="0"/>
              <a:t>Should the relationship between employee and manager be optional, exp. does a manager have to have employees</a:t>
            </a:r>
            <a:r>
              <a:rPr lang="en-US" dirty="0" smtClean="0"/>
              <a:t>?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dirty="0"/>
              <a:t>Would a project employee be required for current-project</a:t>
            </a:r>
            <a:r>
              <a:rPr lang="en-US" dirty="0" smtClean="0"/>
              <a:t>?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dirty="0"/>
              <a:t>Can an employee be assigned to multiple projects</a:t>
            </a:r>
            <a:r>
              <a:rPr lang="en-US" dirty="0" smtClean="0"/>
              <a:t>?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dirty="0"/>
              <a:t>Does Project class and Current Project subclass need assigned managers, or can manager be assigned only to the Project </a:t>
            </a:r>
            <a:r>
              <a:rPr lang="en-US" dirty="0" smtClean="0"/>
              <a:t>class?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dirty="0"/>
              <a:t>For </a:t>
            </a:r>
            <a:r>
              <a:rPr lang="en-US" dirty="0" smtClean="0"/>
              <a:t>SIM, </a:t>
            </a:r>
            <a:r>
              <a:rPr lang="en-US" dirty="0"/>
              <a:t>how does the inverse children relationship work?</a:t>
            </a:r>
          </a:p>
        </p:txBody>
      </p:sp>
    </p:spTree>
    <p:extLst>
      <p:ext uri="{BB962C8B-B14F-4D97-AF65-F5344CB8AC3E}">
        <p14:creationId xmlns:p14="http://schemas.microsoft.com/office/powerpoint/2010/main" val="349292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21556"/>
            <a:ext cx="8574087" cy="4854222"/>
          </a:xfrm>
        </p:spPr>
        <p:txBody>
          <a:bodyPr/>
          <a:lstStyle/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dirty="0"/>
              <a:t>Should we allow people to be in the database that are not current or former employees</a:t>
            </a:r>
            <a:r>
              <a:rPr lang="en-US" dirty="0" smtClean="0"/>
              <a:t>?</a:t>
            </a:r>
            <a:endParaRPr lang="en-US" dirty="0"/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dirty="0"/>
              <a:t>Would entering a new employee into the database require the person to be a manager level or above</a:t>
            </a:r>
            <a:r>
              <a:rPr lang="en-US" dirty="0" smtClean="0"/>
              <a:t>?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2697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57</TotalTime>
  <Words>205</Words>
  <Application>Microsoft Macintosh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Spectrum</vt:lpstr>
      <vt:lpstr>CS 347 Data Management</vt:lpstr>
      <vt:lpstr>Conceptual Model</vt:lpstr>
      <vt:lpstr>Logical Model</vt:lpstr>
      <vt:lpstr>Engineering Model</vt:lpstr>
      <vt:lpstr>Project Ideas</vt:lpstr>
      <vt:lpstr>Already Answered Questions</vt:lpstr>
      <vt:lpstr>New Questions</vt:lpstr>
    </vt:vector>
  </TitlesOfParts>
  <Company>Austin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347 Data Management</dc:title>
  <dc:creator>Otis Brower</dc:creator>
  <cp:lastModifiedBy>Otis Brower</cp:lastModifiedBy>
  <cp:revision>6</cp:revision>
  <dcterms:created xsi:type="dcterms:W3CDTF">2016-03-29T19:27:11Z</dcterms:created>
  <dcterms:modified xsi:type="dcterms:W3CDTF">2016-03-29T20:24:57Z</dcterms:modified>
</cp:coreProperties>
</file>