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6" r:id="rId3"/>
    <p:sldId id="260" r:id="rId4"/>
    <p:sldId id="258" r:id="rId5"/>
    <p:sldId id="261" r:id="rId6"/>
    <p:sldId id="267" r:id="rId7"/>
    <p:sldId id="263" r:id="rId8"/>
    <p:sldId id="262" r:id="rId9"/>
    <p:sldId id="268" r:id="rId10"/>
    <p:sldId id="269" r:id="rId11"/>
    <p:sldId id="264" r:id="rId12"/>
    <p:sldId id="265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DF66-321A-3009-C3CF-F91819775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16B69-AC5E-C0CC-C0B8-7F1E9114C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C2405-DBBD-638F-32E6-36686850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4291-CA8D-E34F-8AA1-9FD8B6BB12CB}" type="datetimeFigureOut">
              <a:rPr lang="en-DE" smtClean="0"/>
              <a:t>15.03.24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FB92-9FC4-3869-8402-2EDBBE8B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5F5CE-CEEB-46DC-1B66-6FB8380F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ADEC-A3E2-184E-A1A5-DB96ADBB7A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244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862E-998C-7063-9460-DA5AEB25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41B0D-7223-2DE8-D6ED-CDDBC8ADE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0F67A-52AB-E160-179D-EB68397A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4291-CA8D-E34F-8AA1-9FD8B6BB12CB}" type="datetimeFigureOut">
              <a:rPr lang="en-DE" smtClean="0"/>
              <a:t>15.03.24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92250-3BFF-0D3F-C589-27DA9B0C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EA233-1FFB-7ED9-37AA-910D3DEF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ADEC-A3E2-184E-A1A5-DB96ADBB7A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369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0F311-00A4-AEE5-73BE-BBEE9F3E3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F3633-ED47-24AD-43B3-8FDDDDE68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9F2C-F3E2-2659-ACB4-14C37A1B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4291-CA8D-E34F-8AA1-9FD8B6BB12CB}" type="datetimeFigureOut">
              <a:rPr lang="en-DE" smtClean="0"/>
              <a:t>15.03.24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F56C-EF56-F6D4-D710-6D195DCD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E15EF-4177-09C4-938D-0B377943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ADEC-A3E2-184E-A1A5-DB96ADBB7A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761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4549-D7A6-6A5A-8C81-3627D285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39706-76B6-FDF1-4C68-C8612F38B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D37E3-9AF9-1C9E-5D13-8221D00F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4291-CA8D-E34F-8AA1-9FD8B6BB12CB}" type="datetimeFigureOut">
              <a:rPr lang="en-DE" smtClean="0"/>
              <a:t>15.03.24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0CFA7-2CE9-D0F7-D8B8-5F25FED8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ECB8E-EF90-FF43-2DEF-9C5B06B1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ADEC-A3E2-184E-A1A5-DB96ADBB7A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557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0151-5B21-6680-DA71-34E8CAA4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C6119-8EBD-56CF-97EE-F392B0B8D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04841-4823-35D7-FAAE-1072AAFF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4291-CA8D-E34F-8AA1-9FD8B6BB12CB}" type="datetimeFigureOut">
              <a:rPr lang="en-DE" smtClean="0"/>
              <a:t>15.03.24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ABE38-52BD-BF7B-0B61-0E7BA303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6AEA0-AB00-D8ED-55AC-81A06782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ADEC-A3E2-184E-A1A5-DB96ADBB7A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349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E69F-6580-B39C-78C1-AA2D9489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681CC-0AC4-5D6C-6FA3-99D6E84EF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CB61-5948-4E86-A414-F6426801D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1635C-C00A-8F9A-B01D-6679E043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4291-CA8D-E34F-8AA1-9FD8B6BB12CB}" type="datetimeFigureOut">
              <a:rPr lang="en-DE" smtClean="0"/>
              <a:t>15.03.24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D7F1C-9B3C-5C2B-B046-06557659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60C81-2F7E-C542-ED0A-25A0CC28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ADEC-A3E2-184E-A1A5-DB96ADBB7A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188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D3B8-9A16-EFFC-92F9-EFBE434AB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CA9FF-6F05-50C1-3EF0-168BA1D8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B93AC-FDD9-C81A-9F7E-DDE3EF089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CE081-EF87-8AC1-106D-59B1C6732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2F6B7-4A94-3D56-43C5-F8EE2C82F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516CA-0420-69FB-23F5-247B0D72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4291-CA8D-E34F-8AA1-9FD8B6BB12CB}" type="datetimeFigureOut">
              <a:rPr lang="en-DE" smtClean="0"/>
              <a:t>15.03.24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C67EC-D198-B090-AB5C-947F4E1D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333E0-76B4-D9C4-3872-92A35BEC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ADEC-A3E2-184E-A1A5-DB96ADBB7A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512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50B8-81AC-9297-DD2D-6848F69A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8855D-DFBD-9F90-8EDF-F1882853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4291-CA8D-E34F-8AA1-9FD8B6BB12CB}" type="datetimeFigureOut">
              <a:rPr lang="en-DE" smtClean="0"/>
              <a:t>15.03.24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73DF3-2C54-B117-9708-FBE71E3B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60975-56CB-4A8B-7F88-ECA4C6D3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ADEC-A3E2-184E-A1A5-DB96ADBB7A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086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8A675-3EED-6F55-7FA6-8D91A82D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4291-CA8D-E34F-8AA1-9FD8B6BB12CB}" type="datetimeFigureOut">
              <a:rPr lang="en-DE" smtClean="0"/>
              <a:t>15.03.24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1B010-31C8-C143-A71C-0011FFA0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36F73-7356-859D-B85D-63152C75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ADEC-A3E2-184E-A1A5-DB96ADBB7A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302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8662-D28A-B3C3-5081-F4BDAC95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429BC-33EE-B963-F983-27847F577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2AB1C-129B-0AAE-CB37-2EFCD73D0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EFE4C-F09F-99CC-1294-D3DA7FEA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4291-CA8D-E34F-8AA1-9FD8B6BB12CB}" type="datetimeFigureOut">
              <a:rPr lang="en-DE" smtClean="0"/>
              <a:t>15.03.24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2DCD4-21B9-D6DE-8431-B801496A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42E7-EE7C-D320-C31D-F774F93F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ADEC-A3E2-184E-A1A5-DB96ADBB7A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381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CDD3-CAA8-CC9A-AB9F-744D0B90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DC5D4-0C6F-3BAF-1EFB-348A9ADC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F7110-ECC0-6684-0042-28631BF0D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ACB74-7B83-BBB6-14F5-26D540B5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4291-CA8D-E34F-8AA1-9FD8B6BB12CB}" type="datetimeFigureOut">
              <a:rPr lang="en-DE" smtClean="0"/>
              <a:t>15.03.24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04FC7-F700-AE60-6785-C64E57E0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ACC44-192B-887C-4D7A-8CC47944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ADEC-A3E2-184E-A1A5-DB96ADBB7A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270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94487-99B2-1E86-6691-693D58B0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AFABA-4122-7F1D-B3AA-7A386A23D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E0241-5A82-C98B-80C0-68FF9AE9E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B4291-CA8D-E34F-8AA1-9FD8B6BB12CB}" type="datetimeFigureOut">
              <a:rPr lang="en-DE" smtClean="0"/>
              <a:t>15.03.24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8F280-1F96-A8BB-CF52-CE637B70A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8A0CF-700D-1F58-0C1B-B67A42219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DADEC-A3E2-184E-A1A5-DB96ADBB7A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836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schwetlick/2024-ims-CI-projec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eadthedocs.io/en/stable/tutorial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putational-psychology/stimupy" TargetMode="External"/><Relationship Id="rId2" Type="http://schemas.openxmlformats.org/officeDocument/2006/relationships/hyperlink" Target="http://lisaschwetlick.de/SceneWalk_Mode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hinx-doc.org/en/master/example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28F5-75A5-CCA1-58D8-0A4392EC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Before doing anything else: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F03EB-C299-92DC-5FD8-5A46568C7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DE" dirty="0"/>
              <a:t>ork: </a:t>
            </a:r>
            <a:r>
              <a:rPr lang="en-GB" dirty="0">
                <a:hlinkClick r:id="rId2"/>
              </a:rPr>
              <a:t>https://github.com/lschwetlick/2024-ims-CI-project</a:t>
            </a:r>
            <a:endParaRPr lang="en-GB" dirty="0"/>
          </a:p>
          <a:p>
            <a:r>
              <a:rPr lang="en-GB" dirty="0"/>
              <a:t>Clone!</a:t>
            </a:r>
          </a:p>
          <a:p>
            <a:r>
              <a:rPr lang="en-GB" dirty="0"/>
              <a:t>Make an environment</a:t>
            </a:r>
          </a:p>
          <a:p>
            <a:r>
              <a:rPr lang="en-GB" dirty="0"/>
              <a:t>Pip install brewing </a:t>
            </a:r>
            <a:r>
              <a:rPr lang="en-GB" dirty="0" err="1"/>
              <a:t>pytest</a:t>
            </a:r>
            <a:endParaRPr lang="en-GB" dirty="0"/>
          </a:p>
          <a:p>
            <a:r>
              <a:rPr lang="en-GB" dirty="0"/>
              <a:t>Run </a:t>
            </a:r>
            <a:r>
              <a:rPr lang="en-GB" dirty="0" err="1"/>
              <a:t>pytest</a:t>
            </a:r>
            <a:r>
              <a:rPr lang="en-GB" dirty="0"/>
              <a:t> to see if everything works!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21821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28F5-75A5-CCA1-58D8-0A4392EC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F03EB-C299-92DC-5FD8-5A46568C7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Take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templates</a:t>
            </a:r>
            <a:r>
              <a:rPr lang="de-DE" dirty="0"/>
              <a:t>/</a:t>
            </a:r>
            <a:r>
              <a:rPr lang="de-DE" dirty="0" err="1"/>
              <a:t>example_docs_files</a:t>
            </a:r>
            <a:r>
              <a:rPr lang="de-DE" dirty="0"/>
              <a:t> </a:t>
            </a:r>
            <a:r>
              <a:rPr lang="de-DE" dirty="0" err="1"/>
              <a:t>folder</a:t>
            </a:r>
            <a:endParaRPr lang="de-DE" dirty="0"/>
          </a:p>
          <a:p>
            <a:r>
              <a:rPr lang="de-DE" dirty="0"/>
              <a:t>Copy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docs</a:t>
            </a:r>
            <a:r>
              <a:rPr lang="de-DE" dirty="0"/>
              <a:t>/source</a:t>
            </a:r>
          </a:p>
          <a:p>
            <a:r>
              <a:rPr lang="de-DE" dirty="0"/>
              <a:t>Look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index.rst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built</a:t>
            </a:r>
            <a:endParaRPr lang="de-DE" dirty="0"/>
          </a:p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html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index.html</a:t>
            </a:r>
            <a:r>
              <a:rPr lang="de-DE" dirty="0"/>
              <a:t> -&gt; </a:t>
            </a:r>
            <a:r>
              <a:rPr lang="de-DE" dirty="0" err="1"/>
              <a:t>navigate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contributing</a:t>
            </a:r>
            <a:r>
              <a:rPr lang="de-DE" dirty="0"/>
              <a:t> </a:t>
            </a:r>
            <a:r>
              <a:rPr lang="de-DE" dirty="0" err="1"/>
              <a:t>page</a:t>
            </a:r>
            <a:endParaRPr lang="de-DE" dirty="0"/>
          </a:p>
          <a:p>
            <a:r>
              <a:rPr lang="de-DE" dirty="0"/>
              <a:t>Follow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intructions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!</a:t>
            </a:r>
          </a:p>
          <a:p>
            <a:r>
              <a:rPr lang="de-DE" dirty="0"/>
              <a:t>PR?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136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E11C-3D15-8C82-04D6-C212591D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readthedocs.io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E1C27-C34A-273A-2178-E2876826B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Hosting site for documentation pages</a:t>
            </a:r>
          </a:p>
          <a:p>
            <a:pPr lvl="1"/>
            <a:r>
              <a:rPr lang="en-GB" dirty="0">
                <a:hlinkClick r:id="rId2"/>
              </a:rPr>
              <a:t>https://docs.readthedocs.io/en/stable/tutorial/index.html</a:t>
            </a:r>
            <a:r>
              <a:rPr lang="en-DE" dirty="0"/>
              <a:t> </a:t>
            </a:r>
          </a:p>
          <a:p>
            <a:pPr marL="514350" indent="-514350">
              <a:buAutoNum type="arabicPeriod"/>
            </a:pPr>
            <a:r>
              <a:rPr lang="en-DE" dirty="0"/>
              <a:t>Sign up</a:t>
            </a:r>
          </a:p>
          <a:p>
            <a:pPr marL="514350" indent="-514350">
              <a:buAutoNum type="arabicPeriod"/>
            </a:pPr>
            <a:r>
              <a:rPr lang="en-DE" dirty="0"/>
              <a:t>Integrated with Github</a:t>
            </a:r>
          </a:p>
          <a:p>
            <a:pPr marL="514350" indent="-514350">
              <a:buAutoNum type="arabicPeriod"/>
            </a:pPr>
            <a:r>
              <a:rPr lang="en-DE" dirty="0"/>
              <a:t>import any Github repo</a:t>
            </a:r>
          </a:p>
          <a:p>
            <a:pPr marL="514350" indent="-514350">
              <a:buAutoNum type="arabicPeriod"/>
            </a:pPr>
            <a:r>
              <a:rPr lang="en-GB" dirty="0"/>
              <a:t>A</a:t>
            </a:r>
            <a:r>
              <a:rPr lang="en-DE" dirty="0"/>
              <a:t>dd readthedocs.yaml file (see template)</a:t>
            </a:r>
          </a:p>
          <a:p>
            <a:pPr marL="514350" indent="-514350">
              <a:buAutoNum type="arabicPeriod"/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conf.py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correct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and </a:t>
            </a:r>
            <a:r>
              <a:rPr lang="de-DE" dirty="0" err="1"/>
              <a:t>updated</a:t>
            </a:r>
            <a:r>
              <a:rPr lang="de-DE" dirty="0"/>
              <a:t>!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383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tatue of a cat using a computer&#10;&#10;Description automatically generated">
            <a:extLst>
              <a:ext uri="{FF2B5EF4-FFF2-40B4-BE49-F238E27FC236}">
                <a16:creationId xmlns:a16="http://schemas.microsoft.com/office/drawing/2014/main" id="{D8E80511-E2FF-A276-AD66-4E5329F72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361" r="-2" b="8709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D73428-683A-3974-C5F6-ADD58CAD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71" y="1401954"/>
            <a:ext cx="3847022" cy="26402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1724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27A6D-30F5-42BA-748F-653F4E93B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DE" sz="5400" b="1" dirty="0"/>
              <a:t>Sphinx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13A23-5F25-862A-3FCE-AB840B5E6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DE" dirty="0"/>
              <a:t>Lisa Schwetlick</a:t>
            </a:r>
          </a:p>
          <a:p>
            <a:pPr algn="l"/>
            <a:r>
              <a:rPr lang="en-DE" dirty="0"/>
              <a:t>Stuttgart 2024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tatue of a cat using a computer&#10;&#10;Description automatically generated">
            <a:extLst>
              <a:ext uri="{FF2B5EF4-FFF2-40B4-BE49-F238E27FC236}">
                <a16:creationId xmlns:a16="http://schemas.microsoft.com/office/drawing/2014/main" id="{3E0DB808-9640-5ED7-BE83-FAB2570CA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6297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3CD9A-CE00-31CF-1329-7C99CF54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3779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249E20-5110-8A6D-E59C-D55CDAA87E77}"/>
              </a:ext>
            </a:extLst>
          </p:cNvPr>
          <p:cNvSpPr txBox="1"/>
          <p:nvPr/>
        </p:nvSpPr>
        <p:spPr>
          <a:xfrm>
            <a:off x="239111" y="2696533"/>
            <a:ext cx="5110655" cy="3553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Why?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It makes your code much more usable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Nobody likes having to open the code files to find out what the function does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You can add examples and notebooks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It makes for a great portfolio to showcase your work!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http://lisaschwetlick.de/SceneWalk_Model/</a:t>
            </a: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https://github.com/computational-psychology/stimupy</a:t>
            </a:r>
            <a:r>
              <a:rPr lang="en-US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5DA7232-58C3-9BF5-C644-F734B898E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00986" y="957545"/>
            <a:ext cx="4747547" cy="4971253"/>
          </a:xfrm>
          <a:custGeom>
            <a:avLst/>
            <a:gdLst>
              <a:gd name="connsiteX0" fmla="*/ 0 w 4747547"/>
              <a:gd name="connsiteY0" fmla="*/ 0 h 4971253"/>
              <a:gd name="connsiteX1" fmla="*/ 535795 w 4747547"/>
              <a:gd name="connsiteY1" fmla="*/ 0 h 4971253"/>
              <a:gd name="connsiteX2" fmla="*/ 1261491 w 4747547"/>
              <a:gd name="connsiteY2" fmla="*/ 0 h 4971253"/>
              <a:gd name="connsiteX3" fmla="*/ 1892237 w 4747547"/>
              <a:gd name="connsiteY3" fmla="*/ 0 h 4971253"/>
              <a:gd name="connsiteX4" fmla="*/ 2570458 w 4747547"/>
              <a:gd name="connsiteY4" fmla="*/ 0 h 4971253"/>
              <a:gd name="connsiteX5" fmla="*/ 3343630 w 4747547"/>
              <a:gd name="connsiteY5" fmla="*/ 0 h 4971253"/>
              <a:gd name="connsiteX6" fmla="*/ 3926900 w 4747547"/>
              <a:gd name="connsiteY6" fmla="*/ 0 h 4971253"/>
              <a:gd name="connsiteX7" fmla="*/ 4747547 w 4747547"/>
              <a:gd name="connsiteY7" fmla="*/ 0 h 4971253"/>
              <a:gd name="connsiteX8" fmla="*/ 4747547 w 4747547"/>
              <a:gd name="connsiteY8" fmla="*/ 521982 h 4971253"/>
              <a:gd name="connsiteX9" fmla="*/ 4747547 w 4747547"/>
              <a:gd name="connsiteY9" fmla="*/ 1093676 h 4971253"/>
              <a:gd name="connsiteX10" fmla="*/ 4747547 w 4747547"/>
              <a:gd name="connsiteY10" fmla="*/ 1715082 h 4971253"/>
              <a:gd name="connsiteX11" fmla="*/ 4747547 w 4747547"/>
              <a:gd name="connsiteY11" fmla="*/ 2237064 h 4971253"/>
              <a:gd name="connsiteX12" fmla="*/ 4747547 w 4747547"/>
              <a:gd name="connsiteY12" fmla="*/ 2957896 h 4971253"/>
              <a:gd name="connsiteX13" fmla="*/ 4747547 w 4747547"/>
              <a:gd name="connsiteY13" fmla="*/ 3579302 h 4971253"/>
              <a:gd name="connsiteX14" fmla="*/ 4747547 w 4747547"/>
              <a:gd name="connsiteY14" fmla="*/ 4300134 h 4971253"/>
              <a:gd name="connsiteX15" fmla="*/ 4747547 w 4747547"/>
              <a:gd name="connsiteY15" fmla="*/ 4971253 h 4971253"/>
              <a:gd name="connsiteX16" fmla="*/ 4116801 w 4747547"/>
              <a:gd name="connsiteY16" fmla="*/ 4971253 h 4971253"/>
              <a:gd name="connsiteX17" fmla="*/ 3486056 w 4747547"/>
              <a:gd name="connsiteY17" fmla="*/ 4971253 h 4971253"/>
              <a:gd name="connsiteX18" fmla="*/ 2760359 w 4747547"/>
              <a:gd name="connsiteY18" fmla="*/ 4971253 h 4971253"/>
              <a:gd name="connsiteX19" fmla="*/ 2082138 w 4747547"/>
              <a:gd name="connsiteY19" fmla="*/ 4971253 h 4971253"/>
              <a:gd name="connsiteX20" fmla="*/ 1308967 w 4747547"/>
              <a:gd name="connsiteY20" fmla="*/ 4971253 h 4971253"/>
              <a:gd name="connsiteX21" fmla="*/ 0 w 4747547"/>
              <a:gd name="connsiteY21" fmla="*/ 4971253 h 4971253"/>
              <a:gd name="connsiteX22" fmla="*/ 0 w 4747547"/>
              <a:gd name="connsiteY22" fmla="*/ 4300134 h 4971253"/>
              <a:gd name="connsiteX23" fmla="*/ 0 w 4747547"/>
              <a:gd name="connsiteY23" fmla="*/ 3678727 h 4971253"/>
              <a:gd name="connsiteX24" fmla="*/ 0 w 4747547"/>
              <a:gd name="connsiteY24" fmla="*/ 3007608 h 4971253"/>
              <a:gd name="connsiteX25" fmla="*/ 0 w 4747547"/>
              <a:gd name="connsiteY25" fmla="*/ 2386201 h 4971253"/>
              <a:gd name="connsiteX26" fmla="*/ 0 w 4747547"/>
              <a:gd name="connsiteY26" fmla="*/ 1764795 h 4971253"/>
              <a:gd name="connsiteX27" fmla="*/ 0 w 4747547"/>
              <a:gd name="connsiteY27" fmla="*/ 1143388 h 4971253"/>
              <a:gd name="connsiteX28" fmla="*/ 0 w 4747547"/>
              <a:gd name="connsiteY28" fmla="*/ 671119 h 4971253"/>
              <a:gd name="connsiteX29" fmla="*/ 0 w 4747547"/>
              <a:gd name="connsiteY29" fmla="*/ 0 h 497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747547" h="4971253" fill="none" extrusionOk="0">
                <a:moveTo>
                  <a:pt x="0" y="0"/>
                </a:moveTo>
                <a:cubicBezTo>
                  <a:pt x="123863" y="8246"/>
                  <a:pt x="364017" y="15008"/>
                  <a:pt x="535795" y="0"/>
                </a:cubicBezTo>
                <a:cubicBezTo>
                  <a:pt x="707574" y="-15008"/>
                  <a:pt x="1026247" y="35266"/>
                  <a:pt x="1261491" y="0"/>
                </a:cubicBezTo>
                <a:cubicBezTo>
                  <a:pt x="1496735" y="-35266"/>
                  <a:pt x="1704172" y="21637"/>
                  <a:pt x="1892237" y="0"/>
                </a:cubicBezTo>
                <a:cubicBezTo>
                  <a:pt x="2080302" y="-21637"/>
                  <a:pt x="2304759" y="22494"/>
                  <a:pt x="2570458" y="0"/>
                </a:cubicBezTo>
                <a:cubicBezTo>
                  <a:pt x="2836157" y="-22494"/>
                  <a:pt x="3024788" y="6959"/>
                  <a:pt x="3343630" y="0"/>
                </a:cubicBezTo>
                <a:cubicBezTo>
                  <a:pt x="3662472" y="-6959"/>
                  <a:pt x="3669574" y="-5881"/>
                  <a:pt x="3926900" y="0"/>
                </a:cubicBezTo>
                <a:cubicBezTo>
                  <a:pt x="4184226" y="5881"/>
                  <a:pt x="4405254" y="-15792"/>
                  <a:pt x="4747547" y="0"/>
                </a:cubicBezTo>
                <a:cubicBezTo>
                  <a:pt x="4749493" y="132906"/>
                  <a:pt x="4768478" y="307792"/>
                  <a:pt x="4747547" y="521982"/>
                </a:cubicBezTo>
                <a:cubicBezTo>
                  <a:pt x="4726616" y="736172"/>
                  <a:pt x="4724218" y="853071"/>
                  <a:pt x="4747547" y="1093676"/>
                </a:cubicBezTo>
                <a:cubicBezTo>
                  <a:pt x="4770876" y="1334281"/>
                  <a:pt x="4741923" y="1481110"/>
                  <a:pt x="4747547" y="1715082"/>
                </a:cubicBezTo>
                <a:cubicBezTo>
                  <a:pt x="4753171" y="1949054"/>
                  <a:pt x="4761853" y="2066948"/>
                  <a:pt x="4747547" y="2237064"/>
                </a:cubicBezTo>
                <a:cubicBezTo>
                  <a:pt x="4733241" y="2407180"/>
                  <a:pt x="4740730" y="2606282"/>
                  <a:pt x="4747547" y="2957896"/>
                </a:cubicBezTo>
                <a:cubicBezTo>
                  <a:pt x="4754364" y="3309510"/>
                  <a:pt x="4739819" y="3376234"/>
                  <a:pt x="4747547" y="3579302"/>
                </a:cubicBezTo>
                <a:cubicBezTo>
                  <a:pt x="4755275" y="3782370"/>
                  <a:pt x="4767469" y="4061420"/>
                  <a:pt x="4747547" y="4300134"/>
                </a:cubicBezTo>
                <a:cubicBezTo>
                  <a:pt x="4727625" y="4538848"/>
                  <a:pt x="4731082" y="4715006"/>
                  <a:pt x="4747547" y="4971253"/>
                </a:cubicBezTo>
                <a:cubicBezTo>
                  <a:pt x="4606504" y="4998728"/>
                  <a:pt x="4291630" y="5000959"/>
                  <a:pt x="4116801" y="4971253"/>
                </a:cubicBezTo>
                <a:cubicBezTo>
                  <a:pt x="3941972" y="4941547"/>
                  <a:pt x="3798894" y="4996340"/>
                  <a:pt x="3486056" y="4971253"/>
                </a:cubicBezTo>
                <a:cubicBezTo>
                  <a:pt x="3173219" y="4946166"/>
                  <a:pt x="3099288" y="4967165"/>
                  <a:pt x="2760359" y="4971253"/>
                </a:cubicBezTo>
                <a:cubicBezTo>
                  <a:pt x="2421430" y="4975341"/>
                  <a:pt x="2295804" y="4950245"/>
                  <a:pt x="2082138" y="4971253"/>
                </a:cubicBezTo>
                <a:cubicBezTo>
                  <a:pt x="1868472" y="4992261"/>
                  <a:pt x="1583064" y="4935551"/>
                  <a:pt x="1308967" y="4971253"/>
                </a:cubicBezTo>
                <a:cubicBezTo>
                  <a:pt x="1034870" y="5006955"/>
                  <a:pt x="462543" y="5021214"/>
                  <a:pt x="0" y="4971253"/>
                </a:cubicBezTo>
                <a:cubicBezTo>
                  <a:pt x="-5321" y="4781084"/>
                  <a:pt x="-20982" y="4438943"/>
                  <a:pt x="0" y="4300134"/>
                </a:cubicBezTo>
                <a:cubicBezTo>
                  <a:pt x="20982" y="4161325"/>
                  <a:pt x="-14172" y="3901053"/>
                  <a:pt x="0" y="3678727"/>
                </a:cubicBezTo>
                <a:cubicBezTo>
                  <a:pt x="14172" y="3456401"/>
                  <a:pt x="-20486" y="3320869"/>
                  <a:pt x="0" y="3007608"/>
                </a:cubicBezTo>
                <a:cubicBezTo>
                  <a:pt x="20486" y="2694347"/>
                  <a:pt x="-13968" y="2687255"/>
                  <a:pt x="0" y="2386201"/>
                </a:cubicBezTo>
                <a:cubicBezTo>
                  <a:pt x="13968" y="2085147"/>
                  <a:pt x="-16223" y="2070166"/>
                  <a:pt x="0" y="1764795"/>
                </a:cubicBezTo>
                <a:cubicBezTo>
                  <a:pt x="16223" y="1459424"/>
                  <a:pt x="21731" y="1296377"/>
                  <a:pt x="0" y="1143388"/>
                </a:cubicBezTo>
                <a:cubicBezTo>
                  <a:pt x="-21731" y="990399"/>
                  <a:pt x="21467" y="851168"/>
                  <a:pt x="0" y="671119"/>
                </a:cubicBezTo>
                <a:cubicBezTo>
                  <a:pt x="-21467" y="491070"/>
                  <a:pt x="14837" y="230799"/>
                  <a:pt x="0" y="0"/>
                </a:cubicBezTo>
                <a:close/>
              </a:path>
              <a:path w="4747547" h="4971253" stroke="0" extrusionOk="0">
                <a:moveTo>
                  <a:pt x="0" y="0"/>
                </a:moveTo>
                <a:cubicBezTo>
                  <a:pt x="126463" y="-9422"/>
                  <a:pt x="410895" y="-15193"/>
                  <a:pt x="630746" y="0"/>
                </a:cubicBezTo>
                <a:cubicBezTo>
                  <a:pt x="850597" y="15193"/>
                  <a:pt x="962496" y="-1238"/>
                  <a:pt x="1166540" y="0"/>
                </a:cubicBezTo>
                <a:cubicBezTo>
                  <a:pt x="1370584" y="1238"/>
                  <a:pt x="1613319" y="828"/>
                  <a:pt x="1939712" y="0"/>
                </a:cubicBezTo>
                <a:cubicBezTo>
                  <a:pt x="2266105" y="-828"/>
                  <a:pt x="2289528" y="-1332"/>
                  <a:pt x="2570458" y="0"/>
                </a:cubicBezTo>
                <a:cubicBezTo>
                  <a:pt x="2851388" y="1332"/>
                  <a:pt x="3018724" y="-15811"/>
                  <a:pt x="3201203" y="0"/>
                </a:cubicBezTo>
                <a:cubicBezTo>
                  <a:pt x="3383682" y="15811"/>
                  <a:pt x="3768417" y="-21928"/>
                  <a:pt x="3974375" y="0"/>
                </a:cubicBezTo>
                <a:cubicBezTo>
                  <a:pt x="4180333" y="21928"/>
                  <a:pt x="4496059" y="36364"/>
                  <a:pt x="4747547" y="0"/>
                </a:cubicBezTo>
                <a:cubicBezTo>
                  <a:pt x="4772372" y="339372"/>
                  <a:pt x="4756444" y="387855"/>
                  <a:pt x="4747547" y="720832"/>
                </a:cubicBezTo>
                <a:cubicBezTo>
                  <a:pt x="4738650" y="1053809"/>
                  <a:pt x="4762504" y="1034768"/>
                  <a:pt x="4747547" y="1242813"/>
                </a:cubicBezTo>
                <a:cubicBezTo>
                  <a:pt x="4732590" y="1450858"/>
                  <a:pt x="4766076" y="1571695"/>
                  <a:pt x="4747547" y="1764795"/>
                </a:cubicBezTo>
                <a:cubicBezTo>
                  <a:pt x="4729018" y="1957895"/>
                  <a:pt x="4729953" y="2104232"/>
                  <a:pt x="4747547" y="2386201"/>
                </a:cubicBezTo>
                <a:cubicBezTo>
                  <a:pt x="4765141" y="2668170"/>
                  <a:pt x="4738105" y="2881274"/>
                  <a:pt x="4747547" y="3057321"/>
                </a:cubicBezTo>
                <a:cubicBezTo>
                  <a:pt x="4756989" y="3233368"/>
                  <a:pt x="4763900" y="3433112"/>
                  <a:pt x="4747547" y="3529590"/>
                </a:cubicBezTo>
                <a:cubicBezTo>
                  <a:pt x="4731194" y="3626068"/>
                  <a:pt x="4759430" y="4015059"/>
                  <a:pt x="4747547" y="4150996"/>
                </a:cubicBezTo>
                <a:cubicBezTo>
                  <a:pt x="4735664" y="4286933"/>
                  <a:pt x="4719693" y="4585242"/>
                  <a:pt x="4747547" y="4971253"/>
                </a:cubicBezTo>
                <a:cubicBezTo>
                  <a:pt x="4601576" y="4975040"/>
                  <a:pt x="4344342" y="4973564"/>
                  <a:pt x="4069326" y="4971253"/>
                </a:cubicBezTo>
                <a:cubicBezTo>
                  <a:pt x="3794310" y="4968942"/>
                  <a:pt x="3539110" y="4997400"/>
                  <a:pt x="3296154" y="4971253"/>
                </a:cubicBezTo>
                <a:cubicBezTo>
                  <a:pt x="3053198" y="4945106"/>
                  <a:pt x="2838739" y="4954116"/>
                  <a:pt x="2617933" y="4971253"/>
                </a:cubicBezTo>
                <a:cubicBezTo>
                  <a:pt x="2397127" y="4988390"/>
                  <a:pt x="2233225" y="4966824"/>
                  <a:pt x="2082138" y="4971253"/>
                </a:cubicBezTo>
                <a:cubicBezTo>
                  <a:pt x="1931052" y="4975682"/>
                  <a:pt x="1623100" y="4947388"/>
                  <a:pt x="1498868" y="4971253"/>
                </a:cubicBezTo>
                <a:cubicBezTo>
                  <a:pt x="1374636" y="4995119"/>
                  <a:pt x="982988" y="4984180"/>
                  <a:pt x="725696" y="4971253"/>
                </a:cubicBezTo>
                <a:cubicBezTo>
                  <a:pt x="468404" y="4958326"/>
                  <a:pt x="345980" y="4946826"/>
                  <a:pt x="0" y="4971253"/>
                </a:cubicBezTo>
                <a:cubicBezTo>
                  <a:pt x="-16103" y="4805031"/>
                  <a:pt x="-25639" y="4606065"/>
                  <a:pt x="0" y="4449271"/>
                </a:cubicBezTo>
                <a:cubicBezTo>
                  <a:pt x="25639" y="4292477"/>
                  <a:pt x="-5655" y="4039593"/>
                  <a:pt x="0" y="3877577"/>
                </a:cubicBezTo>
                <a:cubicBezTo>
                  <a:pt x="5655" y="3715561"/>
                  <a:pt x="-17932" y="3568981"/>
                  <a:pt x="0" y="3405308"/>
                </a:cubicBezTo>
                <a:cubicBezTo>
                  <a:pt x="17932" y="3241635"/>
                  <a:pt x="-16226" y="3157771"/>
                  <a:pt x="0" y="2933039"/>
                </a:cubicBezTo>
                <a:cubicBezTo>
                  <a:pt x="16226" y="2708307"/>
                  <a:pt x="9827" y="2545939"/>
                  <a:pt x="0" y="2261920"/>
                </a:cubicBezTo>
                <a:cubicBezTo>
                  <a:pt x="-9827" y="1977901"/>
                  <a:pt x="-25490" y="1935240"/>
                  <a:pt x="0" y="1739939"/>
                </a:cubicBezTo>
                <a:cubicBezTo>
                  <a:pt x="25490" y="1544638"/>
                  <a:pt x="5233" y="1204654"/>
                  <a:pt x="0" y="1019107"/>
                </a:cubicBezTo>
                <a:cubicBezTo>
                  <a:pt x="-5233" y="833560"/>
                  <a:pt x="-39426" y="373445"/>
                  <a:pt x="0" y="0"/>
                </a:cubicBezTo>
                <a:close/>
              </a:path>
            </a:pathLst>
          </a:custGeom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7739FC-E4F6-4D18-F847-C5287FAECF77}"/>
              </a:ext>
            </a:extLst>
          </p:cNvPr>
          <p:cNvSpPr txBox="1"/>
          <p:nvPr/>
        </p:nvSpPr>
        <p:spPr>
          <a:xfrm>
            <a:off x="159762" y="1516747"/>
            <a:ext cx="6222124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Aside from </a:t>
            </a:r>
            <a:r>
              <a:rPr lang="en-US" sz="2800" b="1" dirty="0"/>
              <a:t>comments</a:t>
            </a:r>
            <a:r>
              <a:rPr lang="en-US" sz="2800" dirty="0"/>
              <a:t> and </a:t>
            </a:r>
            <a:r>
              <a:rPr lang="en-US" sz="2800" b="1" dirty="0"/>
              <a:t>docstrings</a:t>
            </a:r>
            <a:r>
              <a:rPr lang="en-US" sz="2800" dirty="0"/>
              <a:t> we want a professional documentation!</a:t>
            </a:r>
          </a:p>
        </p:txBody>
      </p:sp>
    </p:spTree>
    <p:extLst>
      <p:ext uri="{BB962C8B-B14F-4D97-AF65-F5344CB8AC3E}">
        <p14:creationId xmlns:p14="http://schemas.microsoft.com/office/powerpoint/2010/main" val="215078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CB895-8D7D-571D-46B2-F361C831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DE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0AB7D-B4D8-EF52-6464-7FFDE6480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43" y="1971739"/>
            <a:ext cx="4519384" cy="4113751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DE" sz="2000" dirty="0"/>
              <a:t>In your environment </a:t>
            </a:r>
          </a:p>
          <a:p>
            <a:pPr marL="457200" lvl="1" indent="0">
              <a:buNone/>
            </a:pPr>
            <a:r>
              <a:rPr lang="en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sphinx</a:t>
            </a:r>
          </a:p>
          <a:p>
            <a:pPr marL="514350" indent="-514350">
              <a:buAutoNum type="arabicPeriod"/>
            </a:pPr>
            <a:r>
              <a:rPr lang="en-DE" sz="2000" dirty="0"/>
              <a:t>Make a folder called </a:t>
            </a:r>
            <a:r>
              <a:rPr lang="en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</a:p>
          <a:p>
            <a:pPr marL="514350" indent="-514350">
              <a:buAutoNum type="arabicPeriod"/>
            </a:pPr>
            <a:r>
              <a:rPr lang="en-DE" sz="2000" dirty="0"/>
              <a:t>Move to that folder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2000" dirty="0"/>
              <a:t>In your [</a:t>
            </a:r>
            <a:r>
              <a:rPr lang="en-DE" sz="2000" dirty="0"/>
              <a:t>my_project</a:t>
            </a:r>
            <a:r>
              <a:rPr lang="en-GB" sz="2000" dirty="0"/>
              <a:t>]/docs folder:</a:t>
            </a:r>
          </a:p>
          <a:p>
            <a:pPr marL="457200" lvl="1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sphinx-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quickstart</a:t>
            </a:r>
            <a:r>
              <a:rPr lang="en-GB" sz="2000" dirty="0"/>
              <a:t> </a:t>
            </a:r>
          </a:p>
          <a:p>
            <a:pPr lvl="1">
              <a:buFontTx/>
              <a:buChar char="-"/>
            </a:pPr>
            <a:r>
              <a:rPr lang="en-GB" sz="2000" dirty="0"/>
              <a:t>separate folders: yes please!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2000" dirty="0"/>
              <a:t>In your docs folder:</a:t>
            </a:r>
          </a:p>
          <a:p>
            <a:pPr marL="457200" lvl="1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make html</a:t>
            </a:r>
            <a:endParaRPr lang="en-GB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2000" dirty="0"/>
              <a:t>In the docs/build/html folder you will find </a:t>
            </a:r>
            <a:r>
              <a:rPr lang="en-GB" sz="2000" dirty="0" err="1"/>
              <a:t>index.html</a:t>
            </a:r>
            <a:r>
              <a:rPr lang="en-GB" sz="2000" dirty="0"/>
              <a:t> that contains your current documentation</a:t>
            </a:r>
          </a:p>
          <a:p>
            <a:pPr marL="457200" lvl="1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BD1EEDC-A371-A5D8-14DE-E00E48E53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785" y="1788040"/>
            <a:ext cx="6021872" cy="328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5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5FDEE-2E6E-287B-A026-B9EE110C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GB" dirty="0"/>
              <a:t>I</a:t>
            </a:r>
            <a:r>
              <a:rPr lang="en-DE" dirty="0"/>
              <a:t>ndex.rst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0A20D-63AB-A822-C0BA-7A07DE72A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10" y="2194102"/>
            <a:ext cx="3974057" cy="3908586"/>
          </a:xfrm>
        </p:spPr>
        <p:txBody>
          <a:bodyPr>
            <a:noAutofit/>
          </a:bodyPr>
          <a:lstStyle/>
          <a:p>
            <a:r>
              <a:rPr lang="en-DE" dirty="0"/>
              <a:t>docs/source/index.rst</a:t>
            </a:r>
          </a:p>
          <a:p>
            <a:r>
              <a:rPr lang="en-DE" dirty="0"/>
              <a:t>You can write a kind of markdown, with all the information you like</a:t>
            </a:r>
          </a:p>
          <a:p>
            <a:r>
              <a:rPr lang="en-DE" dirty="0"/>
              <a:t>Make multi-page websites (multiple rst files)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197B00B-23AE-BBFE-3277-1BD23741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755902"/>
            <a:ext cx="6155141" cy="336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9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28F5-75A5-CCA1-58D8-0A4392EC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F03EB-C299-92DC-5FD8-5A46568C7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sphinx</a:t>
            </a:r>
            <a:endParaRPr lang="de-DE" dirty="0"/>
          </a:p>
          <a:p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html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index.rst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 and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en-GB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4650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CCF35-31F8-58B3-F0F9-45C622C4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DE" dirty="0"/>
              <a:t>Autodoc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F2A7-5702-2C28-C99A-E95CB8041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53" y="1940440"/>
            <a:ext cx="5480477" cy="3908585"/>
          </a:xfrm>
        </p:spPr>
        <p:txBody>
          <a:bodyPr>
            <a:noAutofit/>
          </a:bodyPr>
          <a:lstStyle/>
          <a:p>
            <a:r>
              <a:rPr lang="en-DE" sz="2400" dirty="0"/>
              <a:t>The main advantage of using something like sphinx is the autodocumentation features</a:t>
            </a:r>
          </a:p>
          <a:p>
            <a:pPr lvl="1"/>
            <a:r>
              <a:rPr lang="en-GB" dirty="0"/>
              <a:t>Add your docstrings to the documentation page directly</a:t>
            </a:r>
          </a:p>
          <a:p>
            <a:pPr lvl="1"/>
            <a:r>
              <a:rPr lang="en-GB" dirty="0"/>
              <a:t>I</a:t>
            </a:r>
            <a:r>
              <a:rPr lang="en-DE" dirty="0"/>
              <a:t>f you change it in the code, it will update in the documentation too</a:t>
            </a:r>
          </a:p>
          <a:p>
            <a:pPr marL="514350" indent="-514350">
              <a:buAutoNum type="arabicPeriod"/>
            </a:pPr>
            <a:r>
              <a:rPr lang="en-DE" sz="2400" dirty="0"/>
              <a:t>Add the appropriate extensions to the conf.py file</a:t>
            </a:r>
          </a:p>
          <a:p>
            <a:pPr marL="514350" indent="-514350">
              <a:buAutoNum type="arabicPeriod"/>
            </a:pPr>
            <a:r>
              <a:rPr lang="en-DE" sz="2400" dirty="0"/>
              <a:t>Add the appropriate references to the index.rst</a:t>
            </a:r>
          </a:p>
          <a:p>
            <a:endParaRPr lang="en-DE" sz="2400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8E1A95D-F06F-6972-C5E3-C3F1DA594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881" y="717012"/>
            <a:ext cx="4493107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8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E2F6-3DE6-11FE-14A6-B6F47244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658CE-59F6-3A02-C319-0835868F3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onfiguration file written in python</a:t>
            </a:r>
          </a:p>
          <a:p>
            <a:r>
              <a:rPr lang="en-DE" dirty="0"/>
              <a:t>Y</a:t>
            </a:r>
            <a:r>
              <a:rPr lang="en-GB" dirty="0"/>
              <a:t>o</a:t>
            </a:r>
            <a:r>
              <a:rPr lang="en-DE" dirty="0"/>
              <a:t>u can add a lot of different configurations</a:t>
            </a:r>
          </a:p>
          <a:p>
            <a:pPr lvl="1"/>
            <a:r>
              <a:rPr lang="en-GB" dirty="0"/>
              <a:t>C</a:t>
            </a:r>
            <a:r>
              <a:rPr lang="en-DE" dirty="0"/>
              <a:t>heck out the like for examples and ideas</a:t>
            </a:r>
          </a:p>
          <a:p>
            <a:pPr lvl="1"/>
            <a:r>
              <a:rPr lang="en-GB" dirty="0">
                <a:hlinkClick r:id="rId2"/>
              </a:rPr>
              <a:t>https://www.sphinx-doc.org/en/master/examples.html</a:t>
            </a:r>
            <a:r>
              <a:rPr lang="en-DE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40317-7CE4-69DD-86EC-2E7112A78854}"/>
              </a:ext>
            </a:extLst>
          </p:cNvPr>
          <p:cNvSpPr txBox="1"/>
          <p:nvPr/>
        </p:nvSpPr>
        <p:spPr>
          <a:xfrm>
            <a:off x="3657600" y="4109545"/>
            <a:ext cx="4036682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extensions </a:t>
            </a:r>
            <a:r>
              <a:rPr lang="en-GB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[</a:t>
            </a:r>
          </a:p>
          <a:p>
            <a:r>
              <a:rPr lang="en-GB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  "</a:t>
            </a:r>
            <a:r>
              <a:rPr lang="en-GB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sphinx.ext.duration</a:t>
            </a:r>
            <a:r>
              <a:rPr lang="en-GB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GB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  "</a:t>
            </a:r>
            <a:r>
              <a:rPr lang="en-GB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sphinx.ext.doctest</a:t>
            </a:r>
            <a:r>
              <a:rPr lang="en-GB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GB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  "</a:t>
            </a:r>
            <a:r>
              <a:rPr lang="en-GB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sphinx.ext.autodoc</a:t>
            </a:r>
            <a:r>
              <a:rPr lang="en-GB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GB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  "</a:t>
            </a:r>
            <a:r>
              <a:rPr lang="en-GB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sphinx.ext.autosummary</a:t>
            </a:r>
            <a:r>
              <a:rPr lang="en-GB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GB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  "</a:t>
            </a:r>
            <a:r>
              <a:rPr lang="en-GB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sphinx.ext.intersphinx</a:t>
            </a:r>
            <a:r>
              <a:rPr lang="en-GB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 ]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0117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6CDF-997F-3FED-AE85-DA58E770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DE" dirty="0"/>
              <a:t>ndex.rst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ED2E-4CAF-0D2F-F7B1-AEE7016C1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Conf.py</a:t>
            </a:r>
            <a:r>
              <a:rPr lang="en-DE" dirty="0"/>
              <a:t> has to import your package</a:t>
            </a:r>
          </a:p>
          <a:p>
            <a:pPr lvl="1"/>
            <a:r>
              <a:rPr lang="en-DE" dirty="0"/>
              <a:t>They advise to add to PYTHONPATH. </a:t>
            </a:r>
            <a:r>
              <a:rPr lang="de-DE" dirty="0"/>
              <a:t>I </a:t>
            </a:r>
            <a:r>
              <a:rPr lang="de-DE" dirty="0" err="1"/>
              <a:t>recommend</a:t>
            </a:r>
            <a:r>
              <a:rPr lang="de-DE" dirty="0"/>
              <a:t> just </a:t>
            </a:r>
            <a:r>
              <a:rPr lang="de-DE" dirty="0" err="1"/>
              <a:t>installing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pip</a:t>
            </a:r>
            <a:r>
              <a:rPr lang="de-DE" dirty="0"/>
              <a:t>!</a:t>
            </a:r>
          </a:p>
          <a:p>
            <a:pPr marL="457200" lvl="1" indent="0">
              <a:buNone/>
            </a:pPr>
            <a:endParaRPr lang="en-DE" dirty="0"/>
          </a:p>
          <a:p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E4346-B326-BA25-A479-28D329B5058F}"/>
              </a:ext>
            </a:extLst>
          </p:cNvPr>
          <p:cNvSpPr txBox="1"/>
          <p:nvPr/>
        </p:nvSpPr>
        <p:spPr>
          <a:xfrm>
            <a:off x="838200" y="4001294"/>
            <a:ext cx="435128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cooking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===================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automodule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brewing.cooking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:members:</a:t>
            </a:r>
            <a:endParaRPr lang="en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 descr="A white paper with black text&#10;&#10;Description automatically generated">
            <a:extLst>
              <a:ext uri="{FF2B5EF4-FFF2-40B4-BE49-F238E27FC236}">
                <a16:creationId xmlns:a16="http://schemas.microsoft.com/office/drawing/2014/main" id="{11961F79-0A3B-5A35-CCAA-812FA9D57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51" y="3279226"/>
            <a:ext cx="3330899" cy="3116317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AC3A3F9B-9328-96E0-F2F6-CD1AF1E5841A}"/>
              </a:ext>
            </a:extLst>
          </p:cNvPr>
          <p:cNvSpPr/>
          <p:nvPr/>
        </p:nvSpPr>
        <p:spPr>
          <a:xfrm>
            <a:off x="5959365" y="4244605"/>
            <a:ext cx="1481959" cy="71370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AD7FC-62EB-186F-5F8A-8BC5A8DCA369}"/>
              </a:ext>
            </a:extLst>
          </p:cNvPr>
          <p:cNvSpPr txBox="1"/>
          <p:nvPr/>
        </p:nvSpPr>
        <p:spPr>
          <a:xfrm>
            <a:off x="5899070" y="5201623"/>
            <a:ext cx="1860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r>
              <a:rPr lang="en-DE" dirty="0"/>
              <a:t>utomatically looks up your docstrings</a:t>
            </a:r>
          </a:p>
        </p:txBody>
      </p:sp>
    </p:spTree>
    <p:extLst>
      <p:ext uri="{BB962C8B-B14F-4D97-AF65-F5344CB8AC3E}">
        <p14:creationId xmlns:p14="http://schemas.microsoft.com/office/powerpoint/2010/main" val="47454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4475</TotalTime>
  <Words>545</Words>
  <Application>Microsoft Macintosh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Fira Code</vt:lpstr>
      <vt:lpstr>Office Theme</vt:lpstr>
      <vt:lpstr>Before doing anything else:</vt:lpstr>
      <vt:lpstr>Sphinx</vt:lpstr>
      <vt:lpstr>Documentation</vt:lpstr>
      <vt:lpstr>Steps</vt:lpstr>
      <vt:lpstr>Index.rst</vt:lpstr>
      <vt:lpstr>Exercise</vt:lpstr>
      <vt:lpstr>Autodoc</vt:lpstr>
      <vt:lpstr>conf.py</vt:lpstr>
      <vt:lpstr>Index.rst</vt:lpstr>
      <vt:lpstr>Exercise</vt:lpstr>
      <vt:lpstr>readthedocs.io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Sphinx</dc:title>
  <dc:creator>Lisa Schwetlick</dc:creator>
  <cp:lastModifiedBy>Lisa Schwetlick</cp:lastModifiedBy>
  <cp:revision>3</cp:revision>
  <dcterms:created xsi:type="dcterms:W3CDTF">2024-03-01T13:52:54Z</dcterms:created>
  <dcterms:modified xsi:type="dcterms:W3CDTF">2024-03-15T08:28:27Z</dcterms:modified>
</cp:coreProperties>
</file>