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321" r:id="rId2"/>
    <p:sldId id="339" r:id="rId3"/>
    <p:sldId id="340" r:id="rId4"/>
    <p:sldId id="342" r:id="rId5"/>
    <p:sldId id="341" r:id="rId6"/>
    <p:sldId id="324" r:id="rId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7E6"/>
          </a:solidFill>
        </a:fill>
      </a:tcStyle>
    </a:wholeTbl>
    <a:band2H>
      <a:tcTxStyle/>
      <a:tcStyle>
        <a:tcBdr/>
        <a:fill>
          <a:solidFill>
            <a:srgbClr val="E7ECF3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AE2CD"/>
          </a:solidFill>
        </a:fill>
      </a:tcStyle>
    </a:wholeTbl>
    <a:band2H>
      <a:tcTxStyle/>
      <a:tcStyle>
        <a:tcBdr/>
        <a:fill>
          <a:solidFill>
            <a:srgbClr val="ED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CCCC"/>
          </a:solidFill>
        </a:fill>
      </a:tcStyle>
    </a:wholeTbl>
    <a:band2H>
      <a:tcTxStyle/>
      <a:tcStyle>
        <a:tcBdr/>
        <a:fill>
          <a:solidFill>
            <a:srgbClr val="EEE7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20"/>
    <p:restoredTop sz="69874"/>
  </p:normalViewPr>
  <p:slideViewPr>
    <p:cSldViewPr snapToGrid="0">
      <p:cViewPr varScale="1">
        <p:scale>
          <a:sx n="80" d="100"/>
          <a:sy n="80" d="100"/>
        </p:scale>
        <p:origin x="1040" y="488"/>
      </p:cViewPr>
      <p:guideLst/>
    </p:cSldViewPr>
  </p:slideViewPr>
  <p:notesTextViewPr>
    <p:cViewPr>
      <p:scale>
        <a:sx n="130" d="100"/>
        <a:sy n="13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7" name="Shape 19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solve</a:t>
            </a:r>
            <a:r>
              <a:rPr lang="de-DE" dirty="0"/>
              <a:t> all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topics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organising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code in a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way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0285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solve</a:t>
            </a:r>
            <a:r>
              <a:rPr lang="de-DE" dirty="0"/>
              <a:t> all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topics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organising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code in a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way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6815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51907E-B4B1-AF38-1059-24D96D373D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168DBAE-6921-112A-DB1B-B3306D15DF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291E87EE-28DA-1AB7-C042-AB76FC6CB1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solve</a:t>
            </a:r>
            <a:r>
              <a:rPr lang="de-DE" dirty="0"/>
              <a:t> all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topics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organising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code in a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way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391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19;p4"/>
          <p:cNvSpPr/>
          <p:nvPr/>
        </p:nvSpPr>
        <p:spPr>
          <a:xfrm>
            <a:off x="617751" y="2235281"/>
            <a:ext cx="948000" cy="948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7091B4"/>
                </a:solidFill>
              </a:defRPr>
            </a:pPr>
            <a:endParaRPr/>
          </a:p>
        </p:txBody>
      </p:sp>
      <p:sp>
        <p:nvSpPr>
          <p:cNvPr id="21" name="Google Shape;20;p4"/>
          <p:cNvSpPr txBox="1"/>
          <p:nvPr/>
        </p:nvSpPr>
        <p:spPr>
          <a:xfrm>
            <a:off x="861799" y="2486680"/>
            <a:ext cx="459905" cy="44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rmAutofit lnSpcReduction="10000"/>
          </a:bodyPr>
          <a:lstStyle>
            <a:lvl1pPr algn="ctr" defTabSz="813816">
              <a:defRPr sz="3115" b="1">
                <a:solidFill>
                  <a:schemeClr val="accent1"/>
                </a:solidFill>
              </a:defRPr>
            </a:lvl1pPr>
          </a:lstStyle>
          <a:p>
            <a:r>
              <a:t>?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1748005" y="2129681"/>
            <a:ext cx="4949826" cy="115920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101597">
              <a:buClrTx/>
              <a:buSzTx/>
              <a:buFontTx/>
              <a:buNone/>
              <a:defRPr sz="400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Questions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561537"/>
            <a:ext cx="2133600" cy="41145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13;p3"/>
          <p:cNvSpPr/>
          <p:nvPr/>
        </p:nvSpPr>
        <p:spPr>
          <a:xfrm>
            <a:off x="198599" y="198599"/>
            <a:ext cx="8746802" cy="4760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485" y="891"/>
                </a:moveTo>
                <a:lnTo>
                  <a:pt x="485" y="20709"/>
                </a:lnTo>
                <a:lnTo>
                  <a:pt x="21115" y="20709"/>
                </a:lnTo>
                <a:lnTo>
                  <a:pt x="21115" y="891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1" name="Title Text"/>
          <p:cNvSpPr txBox="1">
            <a:spLocks noGrp="1"/>
          </p:cNvSpPr>
          <p:nvPr>
            <p:ph type="title"/>
          </p:nvPr>
        </p:nvSpPr>
        <p:spPr>
          <a:xfrm>
            <a:off x="1012800" y="2497750"/>
            <a:ext cx="4950001" cy="11598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3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12800" y="3678251"/>
            <a:ext cx="4950001" cy="784801"/>
          </a:xfrm>
          <a:prstGeom prst="rect">
            <a:avLst/>
          </a:prstGeom>
        </p:spPr>
        <p:txBody>
          <a:bodyPr>
            <a:normAutofit/>
          </a:bodyPr>
          <a:lstStyle>
            <a:lvl1pPr marL="355600" indent="-254000">
              <a:spcBef>
                <a:spcPts val="0"/>
              </a:spcBef>
              <a:buClrTx/>
              <a:buSzTx/>
              <a:buFontTx/>
              <a:buNone/>
            </a:lvl1pPr>
            <a:lvl2pPr marL="355600" indent="203200">
              <a:spcBef>
                <a:spcPts val="0"/>
              </a:spcBef>
              <a:buClrTx/>
              <a:buSzTx/>
              <a:buFontTx/>
              <a:buNone/>
            </a:lvl2pPr>
            <a:lvl3pPr marL="355600" indent="660400">
              <a:spcBef>
                <a:spcPts val="0"/>
              </a:spcBef>
              <a:buClrTx/>
              <a:buSzTx/>
              <a:buFontTx/>
              <a:buNone/>
            </a:lvl3pPr>
            <a:lvl4pPr marL="355600" indent="1117600">
              <a:spcBef>
                <a:spcPts val="0"/>
              </a:spcBef>
              <a:buClrTx/>
              <a:buSzTx/>
              <a:buFontTx/>
              <a:buNone/>
            </a:lvl4pPr>
            <a:lvl5pPr marL="355600" indent="1574800">
              <a:spcBef>
                <a:spcPts val="0"/>
              </a:spcBef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561537"/>
            <a:ext cx="2133600" cy="41145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+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28;p6"/>
          <p:cNvSpPr/>
          <p:nvPr/>
        </p:nvSpPr>
        <p:spPr>
          <a:xfrm>
            <a:off x="198599" y="198599"/>
            <a:ext cx="8746802" cy="4760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485" y="891"/>
                </a:moveTo>
                <a:lnTo>
                  <a:pt x="485" y="20709"/>
                </a:lnTo>
                <a:lnTo>
                  <a:pt x="21115" y="20709"/>
                </a:lnTo>
                <a:lnTo>
                  <a:pt x="21115" y="891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0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69151" y="1868128"/>
            <a:ext cx="3594600" cy="2578097"/>
          </a:xfrm>
          <a:prstGeom prst="rect">
            <a:avLst/>
          </a:prstGeom>
        </p:spPr>
        <p:txBody>
          <a:bodyPr>
            <a:normAutofit/>
          </a:bodyPr>
          <a:lstStyle>
            <a:lvl1pPr marL="457189" indent="-330192">
              <a:buSzPts val="1600"/>
              <a:defRPr sz="1600"/>
            </a:lvl1pPr>
            <a:lvl2pPr marL="914377" indent="-330192">
              <a:buSzPts val="1600"/>
              <a:defRPr sz="1600"/>
            </a:lvl2pPr>
            <a:lvl3pPr marL="1371565" indent="-330191">
              <a:buSzPts val="1600"/>
              <a:defRPr sz="1600"/>
            </a:lvl3pPr>
            <a:lvl4pPr marL="1828754" indent="-330192">
              <a:buSzPts val="1600"/>
              <a:defRPr sz="1600"/>
            </a:lvl4pPr>
            <a:lvl5pPr marL="2285943" indent="-330192">
              <a:buSzPts val="1600"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Google Shape;31;p6"/>
          <p:cNvSpPr txBox="1">
            <a:spLocks noGrp="1"/>
          </p:cNvSpPr>
          <p:nvPr>
            <p:ph type="body" sz="quarter" idx="21"/>
          </p:nvPr>
        </p:nvSpPr>
        <p:spPr>
          <a:xfrm>
            <a:off x="4680227" y="1868128"/>
            <a:ext cx="3594601" cy="257809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189" indent="-330192">
              <a:buSzPts val="1600"/>
              <a:defRPr sz="1600"/>
            </a:pPr>
            <a:endParaRPr/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109" name="Title Text"/>
          <p:cNvSpPr txBox="1">
            <a:spLocks noGrp="1"/>
          </p:cNvSpPr>
          <p:nvPr>
            <p:ph type="title"/>
          </p:nvPr>
        </p:nvSpPr>
        <p:spPr>
          <a:xfrm>
            <a:off x="869151" y="847600"/>
            <a:ext cx="5092201" cy="91237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+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34;p7"/>
          <p:cNvSpPr/>
          <p:nvPr/>
        </p:nvSpPr>
        <p:spPr>
          <a:xfrm>
            <a:off x="198599" y="198599"/>
            <a:ext cx="8746802" cy="4760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485" y="891"/>
                </a:moveTo>
                <a:lnTo>
                  <a:pt x="485" y="20709"/>
                </a:lnTo>
                <a:lnTo>
                  <a:pt x="21115" y="20709"/>
                </a:lnTo>
                <a:lnTo>
                  <a:pt x="21115" y="891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69151" y="1868128"/>
            <a:ext cx="2366400" cy="2484797"/>
          </a:xfrm>
          <a:prstGeom prst="rect">
            <a:avLst/>
          </a:prstGeom>
        </p:spPr>
        <p:txBody>
          <a:bodyPr>
            <a:normAutofit/>
          </a:bodyPr>
          <a:lstStyle>
            <a:lvl1pPr marL="457189" indent="-317492">
              <a:buSzPts val="1400"/>
              <a:defRPr sz="1400"/>
            </a:lvl1pPr>
            <a:lvl2pPr marL="914377" indent="-317492">
              <a:buSzPts val="1400"/>
              <a:defRPr sz="1400"/>
            </a:lvl2pPr>
            <a:lvl3pPr marL="1371565" indent="-317491">
              <a:buSzPts val="1400"/>
              <a:defRPr sz="1400"/>
            </a:lvl3pPr>
            <a:lvl4pPr marL="1828754" indent="-317492">
              <a:buSzPts val="1400"/>
              <a:defRPr sz="1400"/>
            </a:lvl4pPr>
            <a:lvl5pPr marL="2285943" indent="-317492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" name="Google Shape;37;p7"/>
          <p:cNvSpPr txBox="1">
            <a:spLocks noGrp="1"/>
          </p:cNvSpPr>
          <p:nvPr>
            <p:ph type="body" sz="quarter" idx="21"/>
          </p:nvPr>
        </p:nvSpPr>
        <p:spPr>
          <a:xfrm>
            <a:off x="3356738" y="1868128"/>
            <a:ext cx="2366402" cy="248479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189" indent="-317492">
              <a:buSzPts val="1400"/>
              <a:defRPr sz="1400"/>
            </a:pPr>
            <a:endParaRPr/>
          </a:p>
        </p:txBody>
      </p:sp>
      <p:sp>
        <p:nvSpPr>
          <p:cNvPr id="119" name="Google Shape;38;p7"/>
          <p:cNvSpPr txBox="1">
            <a:spLocks noGrp="1"/>
          </p:cNvSpPr>
          <p:nvPr>
            <p:ph type="body" sz="quarter" idx="22"/>
          </p:nvPr>
        </p:nvSpPr>
        <p:spPr>
          <a:xfrm>
            <a:off x="5844328" y="1868128"/>
            <a:ext cx="2366402" cy="248479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189" indent="-317492">
              <a:buSzPts val="1400"/>
              <a:defRPr sz="1400"/>
            </a:pPr>
            <a:endParaRPr/>
          </a:p>
        </p:txBody>
      </p:sp>
      <p:sp>
        <p:nvSpPr>
          <p:cNvPr id="1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121" name="Title Text"/>
          <p:cNvSpPr txBox="1">
            <a:spLocks noGrp="1"/>
          </p:cNvSpPr>
          <p:nvPr>
            <p:ph type="title"/>
          </p:nvPr>
        </p:nvSpPr>
        <p:spPr>
          <a:xfrm>
            <a:off x="869151" y="847600"/>
            <a:ext cx="5092201" cy="91237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41;p8"/>
          <p:cNvSpPr/>
          <p:nvPr/>
        </p:nvSpPr>
        <p:spPr>
          <a:xfrm>
            <a:off x="198599" y="198599"/>
            <a:ext cx="8746802" cy="4760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485" y="891"/>
                </a:moveTo>
                <a:lnTo>
                  <a:pt x="485" y="20709"/>
                </a:lnTo>
                <a:lnTo>
                  <a:pt x="21115" y="20709"/>
                </a:lnTo>
                <a:lnTo>
                  <a:pt x="21115" y="891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130" name="Title Text"/>
          <p:cNvSpPr txBox="1">
            <a:spLocks noGrp="1"/>
          </p:cNvSpPr>
          <p:nvPr>
            <p:ph type="title"/>
          </p:nvPr>
        </p:nvSpPr>
        <p:spPr>
          <a:xfrm>
            <a:off x="869151" y="847600"/>
            <a:ext cx="5092201" cy="91237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+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28;p6"/>
          <p:cNvSpPr/>
          <p:nvPr/>
        </p:nvSpPr>
        <p:spPr>
          <a:xfrm>
            <a:off x="198599" y="198599"/>
            <a:ext cx="8746802" cy="4760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485" y="891"/>
                </a:moveTo>
                <a:lnTo>
                  <a:pt x="485" y="20709"/>
                </a:lnTo>
                <a:lnTo>
                  <a:pt x="21115" y="20709"/>
                </a:lnTo>
                <a:lnTo>
                  <a:pt x="21115" y="891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69151" y="1868128"/>
            <a:ext cx="3594600" cy="2578097"/>
          </a:xfrm>
          <a:prstGeom prst="rect">
            <a:avLst/>
          </a:prstGeom>
        </p:spPr>
        <p:txBody>
          <a:bodyPr>
            <a:normAutofit/>
          </a:bodyPr>
          <a:lstStyle>
            <a:lvl1pPr marL="457189" indent="-330192">
              <a:buSzPts val="1600"/>
              <a:defRPr sz="1600"/>
            </a:lvl1pPr>
            <a:lvl2pPr marL="914377" indent="-330192">
              <a:buSzPts val="1600"/>
              <a:defRPr sz="1600"/>
            </a:lvl2pPr>
            <a:lvl3pPr marL="1371565" indent="-330191">
              <a:buSzPts val="1600"/>
              <a:defRPr sz="1600"/>
            </a:lvl3pPr>
            <a:lvl4pPr marL="1828754" indent="-330192">
              <a:buSzPts val="1600"/>
              <a:defRPr sz="1600"/>
            </a:lvl4pPr>
            <a:lvl5pPr marL="2285943" indent="-330192">
              <a:buSzPts val="1600"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9" name="Google Shape;31;p6"/>
          <p:cNvSpPr txBox="1">
            <a:spLocks noGrp="1"/>
          </p:cNvSpPr>
          <p:nvPr>
            <p:ph type="body" sz="quarter" idx="21"/>
          </p:nvPr>
        </p:nvSpPr>
        <p:spPr>
          <a:xfrm>
            <a:off x="4680227" y="1868128"/>
            <a:ext cx="3594601" cy="257809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189" indent="-330192">
              <a:buSzPts val="1600"/>
              <a:defRPr sz="1600"/>
            </a:pPr>
            <a:endParaRPr/>
          </a:p>
        </p:txBody>
      </p:sp>
      <p:sp>
        <p:nvSpPr>
          <p:cNvPr id="1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151" name="Title Text"/>
          <p:cNvSpPr txBox="1">
            <a:spLocks noGrp="1"/>
          </p:cNvSpPr>
          <p:nvPr>
            <p:ph type="title"/>
          </p:nvPr>
        </p:nvSpPr>
        <p:spPr>
          <a:xfrm>
            <a:off x="869151" y="847600"/>
            <a:ext cx="5092201" cy="91237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+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34;p7"/>
          <p:cNvSpPr/>
          <p:nvPr/>
        </p:nvSpPr>
        <p:spPr>
          <a:xfrm>
            <a:off x="198599" y="198599"/>
            <a:ext cx="8746802" cy="4760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485" y="891"/>
                </a:moveTo>
                <a:lnTo>
                  <a:pt x="485" y="20709"/>
                </a:lnTo>
                <a:lnTo>
                  <a:pt x="21115" y="20709"/>
                </a:lnTo>
                <a:lnTo>
                  <a:pt x="21115" y="891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69151" y="1868128"/>
            <a:ext cx="2366400" cy="2484797"/>
          </a:xfrm>
          <a:prstGeom prst="rect">
            <a:avLst/>
          </a:prstGeom>
        </p:spPr>
        <p:txBody>
          <a:bodyPr>
            <a:normAutofit/>
          </a:bodyPr>
          <a:lstStyle>
            <a:lvl1pPr marL="457189" indent="-317492">
              <a:buSzPts val="1400"/>
              <a:defRPr sz="1400"/>
            </a:lvl1pPr>
            <a:lvl2pPr marL="914377" indent="-317492">
              <a:buSzPts val="1400"/>
              <a:defRPr sz="1400"/>
            </a:lvl2pPr>
            <a:lvl3pPr marL="1371565" indent="-317491">
              <a:buSzPts val="1400"/>
              <a:defRPr sz="1400"/>
            </a:lvl3pPr>
            <a:lvl4pPr marL="1828754" indent="-317492">
              <a:buSzPts val="1400"/>
              <a:defRPr sz="1400"/>
            </a:lvl4pPr>
            <a:lvl5pPr marL="2285943" indent="-317492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Google Shape;37;p7"/>
          <p:cNvSpPr txBox="1">
            <a:spLocks noGrp="1"/>
          </p:cNvSpPr>
          <p:nvPr>
            <p:ph type="body" sz="quarter" idx="21"/>
          </p:nvPr>
        </p:nvSpPr>
        <p:spPr>
          <a:xfrm>
            <a:off x="3356738" y="1868128"/>
            <a:ext cx="2366402" cy="248479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189" indent="-317492">
              <a:buSzPts val="1400"/>
              <a:defRPr sz="1400"/>
            </a:pPr>
            <a:endParaRPr/>
          </a:p>
        </p:txBody>
      </p:sp>
      <p:sp>
        <p:nvSpPr>
          <p:cNvPr id="161" name="Google Shape;38;p7"/>
          <p:cNvSpPr txBox="1">
            <a:spLocks noGrp="1"/>
          </p:cNvSpPr>
          <p:nvPr>
            <p:ph type="body" sz="quarter" idx="22"/>
          </p:nvPr>
        </p:nvSpPr>
        <p:spPr>
          <a:xfrm>
            <a:off x="5844328" y="1868128"/>
            <a:ext cx="2366402" cy="248479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189" indent="-317492">
              <a:buSzPts val="1400"/>
              <a:defRPr sz="1400"/>
            </a:pPr>
            <a:endParaRPr/>
          </a:p>
        </p:txBody>
      </p:sp>
      <p:sp>
        <p:nvSpPr>
          <p:cNvPr id="1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163" name="Title Text"/>
          <p:cNvSpPr txBox="1">
            <a:spLocks noGrp="1"/>
          </p:cNvSpPr>
          <p:nvPr>
            <p:ph type="title"/>
          </p:nvPr>
        </p:nvSpPr>
        <p:spPr>
          <a:xfrm>
            <a:off x="869151" y="847600"/>
            <a:ext cx="5092201" cy="91237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41;p8"/>
          <p:cNvSpPr/>
          <p:nvPr/>
        </p:nvSpPr>
        <p:spPr>
          <a:xfrm>
            <a:off x="198599" y="198599"/>
            <a:ext cx="8746802" cy="4760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485" y="891"/>
                </a:moveTo>
                <a:lnTo>
                  <a:pt x="485" y="20709"/>
                </a:lnTo>
                <a:lnTo>
                  <a:pt x="21115" y="20709"/>
                </a:lnTo>
                <a:lnTo>
                  <a:pt x="21115" y="891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7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172" name="Title Text"/>
          <p:cNvSpPr txBox="1">
            <a:spLocks noGrp="1"/>
          </p:cNvSpPr>
          <p:nvPr>
            <p:ph type="title"/>
          </p:nvPr>
        </p:nvSpPr>
        <p:spPr>
          <a:xfrm>
            <a:off x="869151" y="847600"/>
            <a:ext cx="5092201" cy="91237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49;p10"/>
          <p:cNvSpPr/>
          <p:nvPr/>
        </p:nvSpPr>
        <p:spPr>
          <a:xfrm>
            <a:off x="198599" y="198599"/>
            <a:ext cx="8746802" cy="4760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485" y="891"/>
                </a:moveTo>
                <a:lnTo>
                  <a:pt x="485" y="20709"/>
                </a:lnTo>
                <a:lnTo>
                  <a:pt x="21115" y="20709"/>
                </a:lnTo>
                <a:lnTo>
                  <a:pt x="21115" y="891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063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b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17170" y="4384352"/>
            <a:ext cx="391029" cy="411451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300"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8" r:id="rId3"/>
    <p:sldLayoutId id="2147483659" r:id="rId4"/>
    <p:sldLayoutId id="2147483660" r:id="rId5"/>
    <p:sldLayoutId id="2147483662" r:id="rId6"/>
    <p:sldLayoutId id="2147483663" r:id="rId7"/>
    <p:sldLayoutId id="2147483664" r:id="rId8"/>
    <p:sldLayoutId id="2147483666" r:id="rId9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000000"/>
          </a:solidFill>
          <a:uFillTx/>
          <a:latin typeface="Avenir Heavy"/>
          <a:ea typeface="Avenir Heavy"/>
          <a:cs typeface="Avenir Heavy"/>
          <a:sym typeface="Avenir Heavy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000000"/>
          </a:solidFill>
          <a:uFillTx/>
          <a:latin typeface="Avenir Heavy"/>
          <a:ea typeface="Avenir Heavy"/>
          <a:cs typeface="Avenir Heavy"/>
          <a:sym typeface="Avenir Heavy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000000"/>
          </a:solidFill>
          <a:uFillTx/>
          <a:latin typeface="Avenir Heavy"/>
          <a:ea typeface="Avenir Heavy"/>
          <a:cs typeface="Avenir Heavy"/>
          <a:sym typeface="Avenir Heavy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000000"/>
          </a:solidFill>
          <a:uFillTx/>
          <a:latin typeface="Avenir Heavy"/>
          <a:ea typeface="Avenir Heavy"/>
          <a:cs typeface="Avenir Heavy"/>
          <a:sym typeface="Avenir Heavy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000000"/>
          </a:solidFill>
          <a:uFillTx/>
          <a:latin typeface="Avenir Heavy"/>
          <a:ea typeface="Avenir Heavy"/>
          <a:cs typeface="Avenir Heavy"/>
          <a:sym typeface="Avenir Heavy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000000"/>
          </a:solidFill>
          <a:uFillTx/>
          <a:latin typeface="Avenir Heavy"/>
          <a:ea typeface="Avenir Heavy"/>
          <a:cs typeface="Avenir Heavy"/>
          <a:sym typeface="Avenir Heavy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000000"/>
          </a:solidFill>
          <a:uFillTx/>
          <a:latin typeface="Avenir Heavy"/>
          <a:ea typeface="Avenir Heavy"/>
          <a:cs typeface="Avenir Heavy"/>
          <a:sym typeface="Avenir Heavy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000000"/>
          </a:solidFill>
          <a:uFillTx/>
          <a:latin typeface="Avenir Heavy"/>
          <a:ea typeface="Avenir Heavy"/>
          <a:cs typeface="Avenir Heavy"/>
          <a:sym typeface="Avenir Heavy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000000"/>
          </a:solidFill>
          <a:uFillTx/>
          <a:latin typeface="Avenir Heavy"/>
          <a:ea typeface="Avenir Heavy"/>
          <a:cs typeface="Avenir Heavy"/>
          <a:sym typeface="Avenir Heavy"/>
        </a:defRPr>
      </a:lvl9pPr>
    </p:titleStyle>
    <p:bodyStyle>
      <a:lvl1pPr marL="4572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2000"/>
        <a:buFont typeface="Helvetica"/>
        <a:buChar char="▪"/>
        <a:tabLst/>
        <a:defRPr sz="2000" b="0" i="0" u="none" strike="noStrike" cap="none" spc="0" baseline="0"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1pPr>
      <a:lvl2pPr marL="9144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2000"/>
        <a:buFont typeface="Helvetica"/>
        <a:buChar char="□"/>
        <a:tabLst/>
        <a:defRPr sz="2000" b="0" i="0" u="none" strike="noStrike" cap="none" spc="0" baseline="0"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2pPr>
      <a:lvl3pPr marL="13716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2000"/>
        <a:buFont typeface="Helvetica"/>
        <a:buChar char="□"/>
        <a:tabLst/>
        <a:defRPr sz="2000" b="0" i="0" u="none" strike="noStrike" cap="none" spc="0" baseline="0"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3pPr>
      <a:lvl4pPr marL="18288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2000"/>
        <a:buFont typeface="Helvetica"/>
        <a:buChar char="□"/>
        <a:tabLst/>
        <a:defRPr sz="2000" b="0" i="0" u="none" strike="noStrike" cap="none" spc="0" baseline="0"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4pPr>
      <a:lvl5pPr marL="22860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2000"/>
        <a:buFont typeface="Helvetica"/>
        <a:buChar char="○"/>
        <a:tabLst/>
        <a:defRPr sz="2000" b="0" i="0" u="none" strike="noStrike" cap="none" spc="0" baseline="0"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5pPr>
      <a:lvl6pPr marL="27432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2000"/>
        <a:buFont typeface="Helvetica"/>
        <a:buChar char="■"/>
        <a:tabLst/>
        <a:defRPr sz="2000" b="0" i="0" u="none" strike="noStrike" cap="none" spc="0" baseline="0"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6pPr>
      <a:lvl7pPr marL="32004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2000"/>
        <a:buFont typeface="Helvetica"/>
        <a:buChar char="●"/>
        <a:tabLst/>
        <a:defRPr sz="2000" b="0" i="0" u="none" strike="noStrike" cap="none" spc="0" baseline="0"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7pPr>
      <a:lvl8pPr marL="36576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2000"/>
        <a:buFont typeface="Helvetica"/>
        <a:buChar char="○"/>
        <a:tabLst/>
        <a:defRPr sz="2000" b="0" i="0" u="none" strike="noStrike" cap="none" spc="0" baseline="0"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8pPr>
      <a:lvl9pPr marL="41148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2000"/>
        <a:buFont typeface="Helvetica"/>
        <a:buChar char="■"/>
        <a:tabLst/>
        <a:defRPr sz="2000" b="0" i="0" u="none" strike="noStrike" cap="none" spc="0" baseline="0"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Heavy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Heavy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Heavy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Heavy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Heavy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Heavy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Heavy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Heavy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Heavy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Title 2"/>
          <p:cNvSpPr txBox="1"/>
          <p:nvPr/>
        </p:nvSpPr>
        <p:spPr>
          <a:xfrm>
            <a:off x="1757197" y="2411358"/>
            <a:ext cx="7137423" cy="665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sz="280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Summary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55BC131-3AA8-1EF3-0ED4-DB05672DA6BF}"/>
              </a:ext>
            </a:extLst>
          </p:cNvPr>
          <p:cNvSpPr txBox="1">
            <a:spLocks/>
          </p:cNvSpPr>
          <p:nvPr/>
        </p:nvSpPr>
        <p:spPr>
          <a:xfrm>
            <a:off x="869151" y="0"/>
            <a:ext cx="2446543" cy="91237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t">
            <a:normAutofit fontScale="97500"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5pPr>
            <a:lvl6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6pPr>
            <a:lvl7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7pPr>
            <a:lvl8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8pPr>
            <a:lvl9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9pPr>
          </a:lstStyle>
          <a:p>
            <a:pPr hangingPunct="1"/>
            <a:r>
              <a:rPr lang="en-US" dirty="0"/>
              <a:t>Our goal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616CC4D-C0E3-2A58-8FFF-530E6F16256E}"/>
              </a:ext>
            </a:extLst>
          </p:cNvPr>
          <p:cNvSpPr txBox="1">
            <a:spLocks/>
          </p:cNvSpPr>
          <p:nvPr/>
        </p:nvSpPr>
        <p:spPr>
          <a:xfrm>
            <a:off x="869151" y="845032"/>
            <a:ext cx="7707721" cy="37530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>
            <a:lvl1pPr marL="457189" marR="0" indent="-317492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"/>
              <a:buChar char="▪"/>
              <a:tabLst/>
              <a:defRPr sz="14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1pPr>
            <a:lvl2pPr marL="914377" marR="0" indent="-317492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"/>
              <a:buChar char="□"/>
              <a:tabLst/>
              <a:defRPr sz="14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2pPr>
            <a:lvl3pPr marL="1371565" marR="0" indent="-317491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"/>
              <a:buChar char="□"/>
              <a:tabLst/>
              <a:defRPr sz="14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3pPr>
            <a:lvl4pPr marL="1828754" marR="0" indent="-317492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"/>
              <a:buChar char="□"/>
              <a:tabLst/>
              <a:defRPr sz="14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4pPr>
            <a:lvl5pPr marL="2285943" marR="0" indent="-317492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"/>
              <a:buChar char="○"/>
              <a:tabLst/>
              <a:defRPr sz="14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5pPr>
            <a:lvl6pPr marL="27432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"/>
              <a:buChar char="■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6pPr>
            <a:lvl7pPr marL="32004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"/>
              <a:buChar char="●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7pPr>
            <a:lvl8pPr marL="36576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"/>
              <a:buChar char="○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8pPr>
            <a:lvl9pPr marL="41148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"/>
              <a:buChar char="■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9pPr>
          </a:lstStyle>
          <a:p>
            <a:pPr marL="342900" indent="-342900" hangingPunct="1">
              <a:buFont typeface="+mj-lt"/>
              <a:buAutoNum type="arabicPeriod"/>
              <a:defRPr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>
                <a:solidFill>
                  <a:srgbClr val="3A81BA"/>
                </a:solidFill>
                <a:latin typeface="Avenir Heavy"/>
                <a:ea typeface="Avenir Heavy"/>
                <a:cs typeface="Avenir Heavy"/>
                <a:sym typeface="Avenir Heavy"/>
              </a:rPr>
              <a:t>Local importing</a:t>
            </a:r>
          </a:p>
          <a:p>
            <a:pPr marL="457188" lvl="1" indent="0" hangingPunct="1">
              <a:buNone/>
              <a:defRPr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>
                <a:solidFill>
                  <a:srgbClr val="3A81BA"/>
                </a:solidFill>
                <a:latin typeface="Avenir Heavy"/>
                <a:ea typeface="Avenir Heavy"/>
                <a:cs typeface="Avenir Heavy"/>
                <a:sym typeface="Wingdings" pitchFamily="2" charset="2"/>
              </a:rPr>
              <a:t></a:t>
            </a:r>
            <a:r>
              <a:rPr lang="en-US" dirty="0">
                <a:solidFill>
                  <a:srgbClr val="3A81BA"/>
                </a:solidFill>
                <a:latin typeface="Avenir Heavy"/>
                <a:ea typeface="Avenir Heavy"/>
                <a:cs typeface="Avenir Heavy"/>
                <a:sym typeface="Avenir Heavy"/>
              </a:rPr>
              <a:t> review and best practices</a:t>
            </a:r>
          </a:p>
          <a:p>
            <a:pPr marL="342900" indent="-342900" hangingPunct="1">
              <a:buFont typeface="+mj-lt"/>
              <a:buAutoNum type="arabicPeriod"/>
              <a:defRPr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>
                <a:solidFill>
                  <a:srgbClr val="ED72D9"/>
                </a:solidFill>
                <a:latin typeface="Avenir Heavy"/>
                <a:ea typeface="Avenir Heavy"/>
                <a:cs typeface="Avenir Heavy"/>
                <a:sym typeface="Avenir Heavy"/>
              </a:rPr>
              <a:t>Packages and editable installations</a:t>
            </a:r>
          </a:p>
          <a:p>
            <a:pPr marL="457188" lvl="1" indent="0" hangingPunct="1">
              <a:buNone/>
              <a:defRPr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>
                <a:solidFill>
                  <a:srgbClr val="ED72D9"/>
                </a:solidFill>
                <a:latin typeface="Avenir Heavy"/>
                <a:ea typeface="Avenir Heavy"/>
                <a:cs typeface="Avenir Heavy"/>
                <a:sym typeface="Wingdings" pitchFamily="2" charset="2"/>
              </a:rPr>
              <a:t></a:t>
            </a:r>
            <a:r>
              <a:rPr lang="en-US" dirty="0">
                <a:solidFill>
                  <a:srgbClr val="ED72D9"/>
                </a:solidFill>
                <a:latin typeface="Avenir Heavy"/>
                <a:ea typeface="Avenir Heavy"/>
                <a:cs typeface="Avenir Heavy"/>
                <a:sym typeface="Avenir Heavy"/>
              </a:rPr>
              <a:t> avoid importing errors</a:t>
            </a:r>
          </a:p>
          <a:p>
            <a:pPr marL="342900" indent="-342900" hangingPunct="1">
              <a:buFont typeface="+mj-lt"/>
              <a:buAutoNum type="arabicPeriod"/>
              <a:defRPr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rPr>
              <a:t>Repo structure</a:t>
            </a:r>
          </a:p>
          <a:p>
            <a:pPr marL="457188" lvl="1" indent="0" hangingPunct="1">
              <a:buNone/>
              <a:defRPr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Wingdings" pitchFamily="2" charset="2"/>
              </a:rPr>
              <a:t></a:t>
            </a:r>
            <a:r>
              <a:rPr lang="en-US" dirty="0"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rPr>
              <a:t> organize folders and files in a standardized way</a:t>
            </a:r>
          </a:p>
          <a:p>
            <a:pPr marL="342900" lvl="0" indent="-342900" hangingPunct="1">
              <a:buFont typeface="+mj-lt"/>
              <a:buAutoNum type="arabicPeriod"/>
              <a:defRPr>
                <a:solidFill>
                  <a:srgbClr val="57A7B5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>
                <a:solidFill>
                  <a:srgbClr val="2D6391"/>
                </a:solidFill>
                <a:latin typeface="Avenir Heavy"/>
                <a:sym typeface="Avenir Heavy"/>
              </a:rPr>
              <a:t>Accessibility</a:t>
            </a:r>
          </a:p>
          <a:p>
            <a:pPr marL="457188" lvl="1" indent="0" hangingPunct="1">
              <a:buNone/>
              <a:defRPr>
                <a:solidFill>
                  <a:srgbClr val="57A7B5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>
                <a:solidFill>
                  <a:srgbClr val="2D6391"/>
                </a:solidFill>
                <a:latin typeface="Avenir Heavy"/>
                <a:ea typeface="Avenir Heavy"/>
                <a:cs typeface="Avenir Heavy"/>
                <a:sym typeface="Wingdings" pitchFamily="2" charset="2"/>
              </a:rPr>
              <a:t> make code more readable, understandable and usable</a:t>
            </a:r>
            <a:endParaRPr lang="en-US" dirty="0">
              <a:solidFill>
                <a:srgbClr val="57A7B5"/>
              </a:solidFill>
              <a:latin typeface="Avenir Heavy"/>
              <a:ea typeface="Avenir Heavy"/>
              <a:cs typeface="Avenir Heavy"/>
              <a:sym typeface="Avenir Heavy"/>
            </a:endParaRPr>
          </a:p>
          <a:p>
            <a:pPr marL="342900" indent="-342900" hangingPunct="1">
              <a:buFont typeface="+mj-lt"/>
              <a:buAutoNum type="arabicPeriod"/>
              <a:defRPr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>
                <a:solidFill>
                  <a:srgbClr val="8B81D2"/>
                </a:solidFill>
                <a:latin typeface="Avenir Heavy"/>
                <a:ea typeface="Avenir Heavy"/>
                <a:cs typeface="Avenir Heavy"/>
                <a:sym typeface="Avenir Heavy"/>
              </a:rPr>
              <a:t>Environments</a:t>
            </a:r>
          </a:p>
          <a:p>
            <a:pPr marL="742938" lvl="1" indent="-285750" hangingPunct="1">
              <a:buFont typeface="Wingdings" pitchFamily="2" charset="2"/>
              <a:buChar char="à"/>
              <a:defRPr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>
                <a:solidFill>
                  <a:srgbClr val="8B81D2"/>
                </a:solidFill>
                <a:latin typeface="Avenir Heavy"/>
                <a:ea typeface="Avenir Heavy"/>
                <a:cs typeface="Avenir Heavy"/>
                <a:sym typeface="Avenir Heavy"/>
              </a:rPr>
              <a:t>avoid and alleviate package installation problems</a:t>
            </a:r>
          </a:p>
        </p:txBody>
      </p:sp>
      <p:pic>
        <p:nvPicPr>
          <p:cNvPr id="2" name="lets_do_it.gif" descr="lets_do_it.gif">
            <a:extLst>
              <a:ext uri="{FF2B5EF4-FFF2-40B4-BE49-F238E27FC236}">
                <a16:creationId xmlns:a16="http://schemas.microsoft.com/office/drawing/2014/main" id="{C846ED5E-EB1E-DB8F-EEBE-49B732E1FC22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202907" y="2224584"/>
            <a:ext cx="2493156" cy="251040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3273039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CF55A61-5A3A-4F65-C032-0CA9DB96AF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69151" y="845033"/>
            <a:ext cx="7137425" cy="3753093"/>
          </a:xfrm>
          <a:prstGeom prst="rect">
            <a:avLst/>
          </a:prstGeom>
        </p:spPr>
        <p:txBody>
          <a:bodyPr/>
          <a:lstStyle/>
          <a:p>
            <a:pPr marL="285750" indent="-285750">
              <a:buSzTx/>
              <a:buFontTx/>
              <a:buChar char="-"/>
              <a:defRPr>
                <a:solidFill>
                  <a:srgbClr val="000003"/>
                </a:solidFill>
              </a:defRPr>
            </a:pPr>
            <a:r>
              <a:rPr lang="en-US" dirty="0"/>
              <a:t>how to setup a standard Python repository (what files are necessary)</a:t>
            </a:r>
          </a:p>
          <a:p>
            <a:pPr marL="285750" indent="-285750">
              <a:buSzTx/>
              <a:buFontTx/>
              <a:buChar char="-"/>
              <a:defRPr>
                <a:solidFill>
                  <a:srgbClr val="000003"/>
                </a:solidFill>
              </a:defRPr>
            </a:pPr>
            <a:r>
              <a:rPr lang="en-US" dirty="0"/>
              <a:t>how to do an editable installation on your repository and how to migrate your code to such a structure</a:t>
            </a:r>
          </a:p>
          <a:p>
            <a:pPr marL="285750" indent="-285750">
              <a:buSzTx/>
              <a:buFontTx/>
              <a:buChar char="-"/>
              <a:defRPr>
                <a:solidFill>
                  <a:srgbClr val="000003"/>
                </a:solidFill>
              </a:defRPr>
            </a:pPr>
            <a:r>
              <a:rPr lang="en-US" dirty="0"/>
              <a:t>how to organize your code into modules (by function or topic) and how to  (constants, functions, classes) the files in your repository (organize by function or topic)</a:t>
            </a:r>
          </a:p>
          <a:p>
            <a:pPr marL="285750" indent="-285750">
              <a:buSzTx/>
              <a:buFontTx/>
              <a:buChar char="-"/>
              <a:defRPr>
                <a:solidFill>
                  <a:srgbClr val="000003"/>
                </a:solidFill>
              </a:defRPr>
            </a:pPr>
            <a:r>
              <a:rPr lang="en-US" dirty="0"/>
              <a:t>how to write readable </a:t>
            </a:r>
            <a:r>
              <a:rPr lang="en-US"/>
              <a:t>and maintainable code</a:t>
            </a:r>
            <a:endParaRPr lang="en-US" dirty="0"/>
          </a:p>
          <a:p>
            <a:pPr marL="285750" indent="-285750">
              <a:buSzTx/>
              <a:buFontTx/>
              <a:buChar char="-"/>
              <a:defRPr>
                <a:solidFill>
                  <a:srgbClr val="000003"/>
                </a:solidFill>
              </a:defRPr>
            </a:pPr>
            <a:r>
              <a:rPr lang="en-US" dirty="0"/>
              <a:t>how to setup an environment to save you future headaches with package errors</a:t>
            </a:r>
          </a:p>
          <a:p>
            <a:pPr marL="285750" indent="-285750">
              <a:buSzTx/>
              <a:buFontTx/>
              <a:buChar char="-"/>
              <a:defRPr>
                <a:solidFill>
                  <a:srgbClr val="000003"/>
                </a:solidFill>
              </a:defRPr>
            </a:pPr>
            <a:endParaRPr lang="en-US" dirty="0"/>
          </a:p>
          <a:p>
            <a:pPr marL="285750" indent="-285750">
              <a:buSzTx/>
              <a:buFontTx/>
              <a:buChar char="-"/>
              <a:defRPr>
                <a:solidFill>
                  <a:srgbClr val="000003"/>
                </a:solidFill>
              </a:defRPr>
            </a:pPr>
            <a:r>
              <a:rPr lang="en-US" dirty="0"/>
              <a:t>that pair programming can be fun and helpful</a:t>
            </a:r>
          </a:p>
          <a:p>
            <a:pPr marL="285750" indent="-285750">
              <a:buSzTx/>
              <a:buFontTx/>
              <a:buChar char="-"/>
              <a:defRPr>
                <a:solidFill>
                  <a:srgbClr val="000003"/>
                </a:solidFill>
              </a:defRPr>
            </a:pPr>
            <a:endParaRPr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4D19362-9FA2-C235-F84D-B2FA39BF95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9151" y="0"/>
            <a:ext cx="3005221" cy="912373"/>
          </a:xfrm>
          <a:prstGeom prst="rect">
            <a:avLst/>
          </a:prstGeom>
          <a:solidFill>
            <a:srgbClr val="FFFFFF"/>
          </a:solidFill>
        </p:spPr>
        <p:txBody>
          <a:bodyPr anchor="t"/>
          <a:lstStyle/>
          <a:p>
            <a:r>
              <a:rPr lang="en-US" dirty="0"/>
              <a:t>Learnings</a:t>
            </a:r>
            <a:endParaRPr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BF146E1-7644-18FA-A958-2DCB5AB32BE7}"/>
              </a:ext>
            </a:extLst>
          </p:cNvPr>
          <p:cNvSpPr/>
          <p:nvPr/>
        </p:nvSpPr>
        <p:spPr>
          <a:xfrm>
            <a:off x="8006576" y="200722"/>
            <a:ext cx="1338146" cy="1393902"/>
          </a:xfrm>
          <a:prstGeom prst="ellipse">
            <a:avLst/>
          </a:prstGeom>
          <a:solidFill>
            <a:srgbClr val="FF0000"/>
          </a:solidFill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629912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18A750-5DF2-AD00-6680-93FF9DEAF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0B3B6C7-57EE-0B36-273C-B1D1748757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69151" y="845033"/>
            <a:ext cx="7839048" cy="3753093"/>
          </a:xfrm>
          <a:prstGeom prst="rect">
            <a:avLst/>
          </a:prstGeom>
        </p:spPr>
        <p:txBody>
          <a:bodyPr/>
          <a:lstStyle/>
          <a:p>
            <a:pPr marL="0" indent="101598">
              <a:buSzTx/>
              <a:buNone/>
              <a:defRPr>
                <a:solidFill>
                  <a:srgbClr val="000003"/>
                </a:solidFill>
              </a:defRPr>
            </a:pPr>
            <a:r>
              <a:rPr dirty="0"/>
              <a:t>https://</a:t>
            </a:r>
            <a:r>
              <a:rPr dirty="0" err="1"/>
              <a:t>journals.plos.org</a:t>
            </a:r>
            <a:r>
              <a:rPr dirty="0"/>
              <a:t>/</a:t>
            </a:r>
            <a:r>
              <a:rPr dirty="0" err="1"/>
              <a:t>plosbiology</a:t>
            </a:r>
            <a:r>
              <a:rPr dirty="0"/>
              <a:t>/</a:t>
            </a:r>
            <a:r>
              <a:rPr dirty="0" err="1"/>
              <a:t>article?id</a:t>
            </a:r>
            <a:r>
              <a:rPr dirty="0"/>
              <a:t>=10.1371/journal.pbio.1001745</a:t>
            </a:r>
          </a:p>
          <a:p>
            <a:pPr marL="0" indent="101598">
              <a:buSzTx/>
              <a:buNone/>
              <a:defRPr>
                <a:solidFill>
                  <a:srgbClr val="000003"/>
                </a:solidFill>
              </a:defRPr>
            </a:pPr>
            <a:endParaRPr dirty="0"/>
          </a:p>
          <a:p>
            <a:pPr marL="0" indent="101598">
              <a:buSzTx/>
              <a:buNone/>
              <a:defRPr>
                <a:solidFill>
                  <a:srgbClr val="000003"/>
                </a:solidFill>
              </a:defRPr>
            </a:pPr>
            <a:r>
              <a:rPr dirty="0"/>
              <a:t>https://</a:t>
            </a:r>
            <a:r>
              <a:rPr dirty="0" err="1"/>
              <a:t>journals.plos.org</a:t>
            </a:r>
            <a:r>
              <a:rPr dirty="0"/>
              <a:t>/</a:t>
            </a:r>
            <a:r>
              <a:rPr dirty="0" err="1"/>
              <a:t>ploscompbiol</a:t>
            </a:r>
            <a:r>
              <a:rPr dirty="0"/>
              <a:t>/</a:t>
            </a:r>
            <a:r>
              <a:rPr dirty="0" err="1"/>
              <a:t>article?id</a:t>
            </a:r>
            <a:r>
              <a:rPr dirty="0"/>
              <a:t>=10.1371/journal.pcbi.1005510#pcbi.1005510.ref001</a:t>
            </a:r>
          </a:p>
          <a:p>
            <a:pPr marL="0" indent="101598">
              <a:buSzTx/>
              <a:buNone/>
              <a:defRPr>
                <a:solidFill>
                  <a:srgbClr val="000003"/>
                </a:solidFill>
              </a:defRPr>
            </a:pPr>
            <a:endParaRPr dirty="0"/>
          </a:p>
          <a:p>
            <a:pPr marL="0" indent="101598">
              <a:buSzTx/>
              <a:buNone/>
              <a:defRPr>
                <a:solidFill>
                  <a:srgbClr val="000003"/>
                </a:solidFill>
              </a:defRPr>
            </a:pPr>
            <a:r>
              <a:rPr dirty="0"/>
              <a:t>https://</a:t>
            </a:r>
            <a:r>
              <a:rPr dirty="0" err="1"/>
              <a:t>goodresearch.dev</a:t>
            </a:r>
            <a:r>
              <a:rPr dirty="0"/>
              <a:t>/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56F31F7-41EF-7103-C63B-23F1C2A4C3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9151" y="0"/>
            <a:ext cx="3005221" cy="912373"/>
          </a:xfrm>
          <a:prstGeom prst="rect">
            <a:avLst/>
          </a:prstGeom>
          <a:solidFill>
            <a:srgbClr val="FFFFFF"/>
          </a:solidFill>
        </p:spPr>
        <p:txBody>
          <a:bodyPr anchor="t"/>
          <a:lstStyle/>
          <a:p>
            <a: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73253398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318;p35"/>
          <p:cNvSpPr txBox="1">
            <a:spLocks noGrp="1"/>
          </p:cNvSpPr>
          <p:nvPr>
            <p:ph type="title" idx="4294967295"/>
          </p:nvPr>
        </p:nvSpPr>
        <p:spPr>
          <a:xfrm>
            <a:off x="685800" y="1811950"/>
            <a:ext cx="7165427" cy="11598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Buon </a:t>
            </a:r>
            <a:r>
              <a:rPr lang="en-US" dirty="0" err="1"/>
              <a:t>appetito</a:t>
            </a:r>
            <a:endParaRPr dirty="0"/>
          </a:p>
        </p:txBody>
      </p:sp>
      <p:sp>
        <p:nvSpPr>
          <p:cNvPr id="1045" name="Google Shape;319;p35"/>
          <p:cNvSpPr txBox="1">
            <a:spLocks noGrp="1"/>
          </p:cNvSpPr>
          <p:nvPr>
            <p:ph type="body" sz="quarter" idx="4294967295"/>
          </p:nvPr>
        </p:nvSpPr>
        <p:spPr>
          <a:xfrm>
            <a:off x="685801" y="2491572"/>
            <a:ext cx="4286101" cy="201570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SzTx/>
              <a:buNone/>
              <a:defRPr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lang="da-DK" sz="3600" i="1" dirty="0"/>
              <a:t>Q</a:t>
            </a:r>
            <a:r>
              <a:rPr sz="3600" i="1" dirty="0" err="1"/>
              <a:t>uestions</a:t>
            </a:r>
            <a:r>
              <a:rPr sz="3600" i="1" dirty="0"/>
              <a:t>?</a:t>
            </a:r>
          </a:p>
        </p:txBody>
      </p:sp>
      <p:pic>
        <p:nvPicPr>
          <p:cNvPr id="2" name="Grafik 1" descr="Ganze Pizza mit einfarbiger Füllung">
            <a:extLst>
              <a:ext uri="{FF2B5EF4-FFF2-40B4-BE49-F238E27FC236}">
                <a16:creationId xmlns:a16="http://schemas.microsoft.com/office/drawing/2014/main" id="{D3575638-B761-78AA-5DF7-B7454F5126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95476" y="551074"/>
            <a:ext cx="1582351" cy="158235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318;p35"/>
          <p:cNvSpPr txBox="1">
            <a:spLocks noGrp="1"/>
          </p:cNvSpPr>
          <p:nvPr>
            <p:ph type="title" idx="4294967295"/>
          </p:nvPr>
        </p:nvSpPr>
        <p:spPr>
          <a:xfrm>
            <a:off x="685800" y="1811950"/>
            <a:ext cx="7165427" cy="11598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questions?</a:t>
            </a:r>
            <a:endParaRPr dirty="0"/>
          </a:p>
        </p:txBody>
      </p:sp>
      <p:pic>
        <p:nvPicPr>
          <p:cNvPr id="1046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5612" y="493263"/>
            <a:ext cx="1625601" cy="1625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Jacquenetta template">
  <a:themeElements>
    <a:clrScheme name="Jacquenetta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0000FF"/>
      </a:hlink>
      <a:folHlink>
        <a:srgbClr val="FF00FF"/>
      </a:folHlink>
    </a:clrScheme>
    <a:fontScheme name="Jacquenetta templat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Jacquenetta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Jacquenetta template">
  <a:themeElements>
    <a:clrScheme name="Jacquenetta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0000FF"/>
      </a:hlink>
      <a:folHlink>
        <a:srgbClr val="FF00FF"/>
      </a:folHlink>
    </a:clrScheme>
    <a:fontScheme name="Jacquenetta templat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Jacquenetta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</Words>
  <Application>Microsoft Macintosh PowerPoint</Application>
  <PresentationFormat>Bildschirmpräsentation (16:9)</PresentationFormat>
  <Paragraphs>32</Paragraphs>
  <Slides>6</Slides>
  <Notes>3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Avenir Book</vt:lpstr>
      <vt:lpstr>Avenir Heavy</vt:lpstr>
      <vt:lpstr>Helvetica</vt:lpstr>
      <vt:lpstr>Wingdings</vt:lpstr>
      <vt:lpstr>Jacquenetta template</vt:lpstr>
      <vt:lpstr>PowerPoint-Präsentation</vt:lpstr>
      <vt:lpstr>PowerPoint-Präsentation</vt:lpstr>
      <vt:lpstr>Learnings</vt:lpstr>
      <vt:lpstr>References</vt:lpstr>
      <vt:lpstr>Buon appetito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Pamela Hathway</cp:lastModifiedBy>
  <cp:revision>21</cp:revision>
  <dcterms:modified xsi:type="dcterms:W3CDTF">2025-06-29T12:05:11Z</dcterms:modified>
</cp:coreProperties>
</file>