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3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4.png"/><Relationship Id="rId7" Type="http://schemas.openxmlformats.org/officeDocument/2006/relationships/image" Target="../media/image6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4.png"/><Relationship Id="rId7" Type="http://schemas.openxmlformats.org/officeDocument/2006/relationships/image" Target="../media/image6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3568" y="2566531"/>
            <a:ext cx="6952381" cy="3285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2390" y="4021592"/>
            <a:ext cx="9571429" cy="27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25" y="549216"/>
            <a:ext cx="1514286" cy="5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4752" y="599269"/>
            <a:ext cx="2114286" cy="5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66545" y="549216"/>
            <a:ext cx="790476" cy="5142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1102" y="8544423"/>
            <a:ext cx="1580952" cy="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83076" y="549216"/>
            <a:ext cx="1866667" cy="514286"/>
          </a:xfrm>
          <a:prstGeom prst="rect">
            <a:avLst/>
          </a:prstGeom>
        </p:spPr>
      </p:pic>
      <p:pic>
        <p:nvPicPr>
          <p:cNvPr id="18" name="Object 1">
            <a:extLst>
              <a:ext uri="{FF2B5EF4-FFF2-40B4-BE49-F238E27FC236}">
                <a16:creationId xmlns:a16="http://schemas.microsoft.com/office/drawing/2014/main" id="{38E44AA2-4AF0-4B09-8924-8DC892A52AC8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2571" y="8322588"/>
            <a:ext cx="16142857" cy="1361905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888D7498-5BCE-4257-81A8-ADA4448F68C3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30200" y="7626765"/>
            <a:ext cx="4019048" cy="9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609524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5387" y="4204827"/>
            <a:ext cx="10904762" cy="52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45177" y="1940800"/>
            <a:ext cx="7354687" cy="3802850"/>
            <a:chOff x="8845177" y="1940800"/>
            <a:chExt cx="7354687" cy="38028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5177" y="1940800"/>
              <a:ext cx="7354687" cy="3802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609524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44" y="5851861"/>
            <a:ext cx="11828571" cy="33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2436" y="2608571"/>
            <a:ext cx="10077331" cy="2922426"/>
            <a:chOff x="1022436" y="2608571"/>
            <a:chExt cx="10077331" cy="29224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436" y="2608571"/>
              <a:ext cx="10077331" cy="29224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0739" y="1714937"/>
            <a:ext cx="7219018" cy="5836344"/>
            <a:chOff x="10570739" y="1714937"/>
            <a:chExt cx="7219018" cy="58363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0739" y="1714937"/>
              <a:ext cx="7219018" cy="5836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86666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456" y="2434173"/>
            <a:ext cx="7838095" cy="20285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0107" y="5984938"/>
            <a:ext cx="14552381" cy="552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9647" y="5031161"/>
            <a:ext cx="2161905" cy="8190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0107" y="7979075"/>
            <a:ext cx="17295238" cy="5523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9647" y="7060945"/>
            <a:ext cx="2523810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1139838"/>
            <a:ext cx="7847829" cy="4234558"/>
            <a:chOff x="9142857" y="1139838"/>
            <a:chExt cx="7847829" cy="42345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1139838"/>
              <a:ext cx="7847829" cy="423455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66860" y="728420"/>
            <a:ext cx="2171429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86666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383" y="2732954"/>
            <a:ext cx="4666667" cy="30380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383" y="5891492"/>
            <a:ext cx="5038095" cy="40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27663" y="2282683"/>
            <a:ext cx="11312433" cy="3563416"/>
            <a:chOff x="6327663" y="2282683"/>
            <a:chExt cx="11312433" cy="35634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7663" y="2282683"/>
              <a:ext cx="11312433" cy="35634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27663" y="6332349"/>
            <a:ext cx="11312433" cy="3563416"/>
            <a:chOff x="6327663" y="6332349"/>
            <a:chExt cx="11312433" cy="35634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7663" y="6332349"/>
              <a:ext cx="11312433" cy="3563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86666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460" y="2487825"/>
            <a:ext cx="4485714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2750" y="3437919"/>
            <a:ext cx="9123415" cy="3409876"/>
            <a:chOff x="692750" y="3437919"/>
            <a:chExt cx="9123415" cy="34098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750" y="3437919"/>
              <a:ext cx="9123415" cy="34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0922" y="5142857"/>
            <a:ext cx="6171429" cy="4237363"/>
            <a:chOff x="10570922" y="5142857"/>
            <a:chExt cx="6171429" cy="42373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0922" y="5142857"/>
              <a:ext cx="6171429" cy="423736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02352" y="4114324"/>
            <a:ext cx="6047619" cy="8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3831" y="8162345"/>
            <a:ext cx="6171429" cy="1606015"/>
            <a:chOff x="1133831" y="8162345"/>
            <a:chExt cx="6171429" cy="16060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3831" y="8162345"/>
              <a:ext cx="6171429" cy="160601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3698" y="7279226"/>
            <a:ext cx="2657143" cy="819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86666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459" y="2487821"/>
            <a:ext cx="4847619" cy="8190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77046" y="1646367"/>
            <a:ext cx="4152381" cy="8190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698" y="7279226"/>
            <a:ext cx="2657143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3255" y="3374075"/>
            <a:ext cx="9147014" cy="3372962"/>
            <a:chOff x="643255" y="3374075"/>
            <a:chExt cx="9147014" cy="33729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255" y="3374075"/>
              <a:ext cx="9147014" cy="33729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45615" y="2577954"/>
            <a:ext cx="8057095" cy="2900554"/>
            <a:chOff x="9945615" y="2577954"/>
            <a:chExt cx="8057095" cy="29005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45615" y="2577954"/>
              <a:ext cx="8057095" cy="29005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9484" y="8307760"/>
            <a:ext cx="6171429" cy="1269643"/>
            <a:chOff x="2109484" y="8307760"/>
            <a:chExt cx="6171429" cy="12696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484" y="8307760"/>
              <a:ext cx="6171429" cy="12696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45615" y="5901132"/>
            <a:ext cx="7512814" cy="3676270"/>
            <a:chOff x="9945615" y="5901132"/>
            <a:chExt cx="7512814" cy="36762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45615" y="5901132"/>
              <a:ext cx="7512814" cy="36762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4283" y="4571443"/>
            <a:ext cx="16142857" cy="1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2666" y="3665776"/>
            <a:ext cx="4019048" cy="9142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943" y="564138"/>
            <a:ext cx="1866667" cy="5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6545" y="581104"/>
            <a:ext cx="790476" cy="5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5184" y="610431"/>
            <a:ext cx="4447619" cy="18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6826" y="2725913"/>
            <a:ext cx="14161905" cy="49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7578" y="852321"/>
            <a:ext cx="5352381" cy="14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45" y="3276953"/>
            <a:ext cx="4933333" cy="46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40970" y="4195482"/>
            <a:ext cx="8827639" cy="1894749"/>
            <a:chOff x="8840970" y="4195482"/>
            <a:chExt cx="8827639" cy="18947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0970" y="4195482"/>
              <a:ext cx="8827639" cy="1894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7581" y="852321"/>
            <a:ext cx="3295238" cy="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1845" y="2323044"/>
            <a:ext cx="6171429" cy="5812133"/>
            <a:chOff x="2261845" y="2323044"/>
            <a:chExt cx="6171429" cy="58121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1845" y="2323044"/>
              <a:ext cx="6171429" cy="58121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77230" y="2143396"/>
            <a:ext cx="6171429" cy="6171429"/>
            <a:chOff x="9977230" y="2143396"/>
            <a:chExt cx="6171429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77230" y="2143396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2884" y="1041832"/>
            <a:ext cx="4257143" cy="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2308" y="2238094"/>
            <a:ext cx="12605832" cy="3955080"/>
            <a:chOff x="312308" y="2238094"/>
            <a:chExt cx="12605832" cy="39550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308" y="2238094"/>
              <a:ext cx="12605832" cy="395508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41878" y="6147460"/>
            <a:ext cx="4380952" cy="5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80054" y="4924221"/>
            <a:ext cx="7862272" cy="4024566"/>
            <a:chOff x="9380054" y="4924221"/>
            <a:chExt cx="7862272" cy="40245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0054" y="4924221"/>
              <a:ext cx="7862272" cy="40245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82857" y="8903074"/>
            <a:ext cx="4066667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7242" y="1041832"/>
            <a:ext cx="4257143" cy="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9515" y="7477554"/>
            <a:ext cx="3619048" cy="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8707" y="2769702"/>
            <a:ext cx="16382212" cy="4306372"/>
            <a:chOff x="1188707" y="2769702"/>
            <a:chExt cx="16382212" cy="43063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8707" y="2769702"/>
              <a:ext cx="16382212" cy="4306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5" y="1063395"/>
            <a:ext cx="4257143" cy="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9515" y="7477554"/>
            <a:ext cx="3752381" cy="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4254" y="2946870"/>
            <a:ext cx="16577206" cy="4391974"/>
            <a:chOff x="854254" y="2946870"/>
            <a:chExt cx="16577206" cy="43919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254" y="2946870"/>
              <a:ext cx="16577206" cy="4391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609524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40085" y="998505"/>
            <a:ext cx="7609524" cy="88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5367" y="2165635"/>
            <a:ext cx="6527135" cy="3743349"/>
            <a:chOff x="465367" y="2165635"/>
            <a:chExt cx="6527135" cy="37433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367" y="2165635"/>
              <a:ext cx="6527135" cy="37433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92741" y="5498709"/>
            <a:ext cx="8674179" cy="2721524"/>
            <a:chOff x="1592741" y="5498709"/>
            <a:chExt cx="8674179" cy="2721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2741" y="5498709"/>
              <a:ext cx="8674179" cy="2721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9562" y="8327435"/>
            <a:ext cx="6828789" cy="1423430"/>
            <a:chOff x="2109562" y="8327435"/>
            <a:chExt cx="6828789" cy="14234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9562" y="8327435"/>
              <a:ext cx="6828789" cy="1423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14285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16635" y="1827806"/>
            <a:ext cx="7609524" cy="74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92480" y="2313081"/>
            <a:ext cx="6171429" cy="3718852"/>
            <a:chOff x="1792480" y="2313081"/>
            <a:chExt cx="6171429" cy="37188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2480" y="2313081"/>
              <a:ext cx="6171429" cy="37188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2931" y="6182876"/>
            <a:ext cx="9469953" cy="2728448"/>
            <a:chOff x="362931" y="6182876"/>
            <a:chExt cx="9469953" cy="27284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931" y="6182876"/>
              <a:ext cx="9469953" cy="2728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오태경</cp:lastModifiedBy>
  <cp:revision>2</cp:revision>
  <dcterms:created xsi:type="dcterms:W3CDTF">2021-01-12T15:09:45Z</dcterms:created>
  <dcterms:modified xsi:type="dcterms:W3CDTF">2021-01-12T06:20:20Z</dcterms:modified>
</cp:coreProperties>
</file>