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822" r:id="rId2"/>
  </p:sldMasterIdLst>
  <p:sldIdLst>
    <p:sldId id="256" r:id="rId3"/>
    <p:sldId id="257" r:id="rId4"/>
    <p:sldId id="270" r:id="rId5"/>
    <p:sldId id="258" r:id="rId6"/>
    <p:sldId id="259" r:id="rId7"/>
    <p:sldId id="261" r:id="rId8"/>
    <p:sldId id="266" r:id="rId9"/>
    <p:sldId id="268" r:id="rId10"/>
    <p:sldId id="267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3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0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2F880B2-9842-47D4-A8D5-606D9FD2D96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35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3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0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31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17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9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4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287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2F880B2-9842-47D4-A8D5-606D9FD2D96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76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16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2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0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0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1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7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9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2F880B2-9842-47D4-A8D5-606D9FD2D96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2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2F880B2-9842-47D4-A8D5-606D9FD2D96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7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Progress </a:t>
            </a:r>
            <a:r>
              <a:rPr lang="en-US" sz="4000" dirty="0"/>
              <a:t>TA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err="1" smtClean="0"/>
              <a:t>Rancang</a:t>
            </a:r>
            <a:r>
              <a:rPr lang="en-US" sz="2400" dirty="0" smtClean="0"/>
              <a:t>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Pemetaan</a:t>
            </a:r>
            <a:r>
              <a:rPr lang="en-US" sz="2400" dirty="0"/>
              <a:t> </a:t>
            </a:r>
            <a:r>
              <a:rPr lang="en-US" sz="2400" dirty="0" err="1" smtClean="0"/>
              <a:t>Alat</a:t>
            </a:r>
            <a:r>
              <a:rPr lang="en-US" sz="2400" dirty="0" smtClean="0"/>
              <a:t> </a:t>
            </a:r>
            <a:r>
              <a:rPr lang="en-US" sz="2400" dirty="0" err="1" smtClean="0"/>
              <a:t>Pembatas</a:t>
            </a:r>
            <a:r>
              <a:rPr lang="en-US" sz="2400" dirty="0" smtClean="0"/>
              <a:t> </a:t>
            </a:r>
            <a:r>
              <a:rPr lang="en-US" sz="2400" dirty="0" err="1"/>
              <a:t>Kecepatan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Android</a:t>
            </a:r>
            <a:br>
              <a:rPr lang="en-US" sz="2400" dirty="0"/>
            </a:br>
            <a:r>
              <a:rPr lang="en-US" sz="2400" dirty="0"/>
              <a:t>Smartphone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Akselerometer</a:t>
            </a:r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5112100212</a:t>
            </a:r>
          </a:p>
          <a:p>
            <a:r>
              <a:rPr lang="en-US" sz="1600" dirty="0" smtClean="0"/>
              <a:t>Otniel </a:t>
            </a:r>
            <a:r>
              <a:rPr lang="en-US" sz="1600" dirty="0" smtClean="0"/>
              <a:t>Yehezkiel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85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013059"/>
            <a:ext cx="6196262" cy="5038825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Permasalah</a:t>
            </a:r>
            <a:r>
              <a:rPr lang="en-US" sz="2000" dirty="0" smtClean="0"/>
              <a:t> </a:t>
            </a:r>
            <a:r>
              <a:rPr lang="en-US" sz="2000" dirty="0" err="1" smtClean="0"/>
              <a:t>selanjutnya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pengendara</a:t>
            </a:r>
            <a:r>
              <a:rPr lang="en-US" sz="2000" dirty="0" smtClean="0"/>
              <a:t> </a:t>
            </a:r>
            <a:r>
              <a:rPr lang="en-US" sz="2000" dirty="0" err="1" smtClean="0"/>
              <a:t>melewati</a:t>
            </a:r>
            <a:r>
              <a:rPr lang="en-US" sz="2000" dirty="0" smtClean="0"/>
              <a:t> </a:t>
            </a:r>
            <a:r>
              <a:rPr lang="en-US" sz="2000" dirty="0" err="1" smtClean="0"/>
              <a:t>tempat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menemukan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bump (</a:t>
            </a:r>
            <a:r>
              <a:rPr lang="en-US" sz="2000" dirty="0" err="1" smtClean="0"/>
              <a:t>lonjakan</a:t>
            </a:r>
            <a:r>
              <a:rPr lang="en-US" sz="2000" dirty="0" smtClean="0"/>
              <a:t>) </a:t>
            </a:r>
            <a:r>
              <a:rPr lang="en-US" sz="2000" dirty="0" err="1" smtClean="0"/>
              <a:t>namun</a:t>
            </a:r>
            <a:r>
              <a:rPr lang="en-US" sz="2000" dirty="0" smtClean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error </a:t>
            </a:r>
            <a:r>
              <a:rPr lang="en-US" sz="2000" dirty="0" err="1" smtClean="0"/>
              <a:t>pada</a:t>
            </a:r>
            <a:r>
              <a:rPr lang="en-US" sz="2000" dirty="0" smtClean="0"/>
              <a:t> GPS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lokasi</a:t>
            </a:r>
            <a:r>
              <a:rPr lang="en-US" sz="2000" dirty="0" smtClean="0"/>
              <a:t>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mewakilkan</a:t>
            </a:r>
            <a:r>
              <a:rPr lang="en-US" sz="2000" dirty="0" smtClean="0"/>
              <a:t> </a:t>
            </a:r>
            <a:r>
              <a:rPr lang="en-US" sz="2000" dirty="0" err="1" smtClean="0"/>
              <a:t>titik-titik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berdekatan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makan</a:t>
            </a:r>
            <a:r>
              <a:rPr lang="en-US" sz="2000" dirty="0" smtClean="0"/>
              <a:t> </a:t>
            </a:r>
            <a:r>
              <a:rPr lang="en-US" sz="2000" dirty="0" err="1" smtClean="0"/>
              <a:t>diambil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</a:t>
            </a:r>
            <a:r>
              <a:rPr lang="en-US" sz="2000" dirty="0" err="1" smtClean="0"/>
              <a:t>centroidnya</a:t>
            </a:r>
            <a:r>
              <a:rPr lang="en-US" sz="2000" dirty="0" smtClean="0"/>
              <a:t>. </a:t>
            </a:r>
          </a:p>
          <a:p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solusi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diajukan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metode</a:t>
            </a:r>
            <a:r>
              <a:rPr lang="en-US" sz="2000" dirty="0" smtClean="0"/>
              <a:t> clustering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/>
              <a:t>lokasi</a:t>
            </a:r>
            <a:r>
              <a:rPr lang="en-US" sz="2000" dirty="0"/>
              <a:t> </a:t>
            </a:r>
            <a:r>
              <a:rPr lang="en-US" sz="2000" dirty="0" err="1"/>
              <a:t>koordinat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deteksi</a:t>
            </a:r>
            <a:r>
              <a:rPr lang="en-US" sz="2000" dirty="0"/>
              <a:t> yang </a:t>
            </a:r>
            <a:r>
              <a:rPr lang="en-US" sz="2000" dirty="0" err="1"/>
              <a:t>berdekatan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err="1" smtClean="0"/>
              <a:t>Algoritma</a:t>
            </a:r>
            <a:r>
              <a:rPr lang="en-US" sz="2000" dirty="0" smtClean="0"/>
              <a:t> clustering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DBSCAN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library di python. </a:t>
            </a:r>
          </a:p>
          <a:p>
            <a:r>
              <a:rPr lang="en-US" sz="2000" dirty="0" err="1" smtClean="0"/>
              <a:t>Keterangan</a:t>
            </a:r>
            <a:r>
              <a:rPr lang="en-US" sz="2000" dirty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: </a:t>
            </a:r>
            <a:r>
              <a:rPr lang="en-US" sz="2000" dirty="0" err="1" smtClean="0"/>
              <a:t>Pada</a:t>
            </a:r>
            <a:r>
              <a:rPr lang="en-US" sz="2000" dirty="0" smtClean="0"/>
              <a:t> 3 </a:t>
            </a:r>
            <a:r>
              <a:rPr lang="en-US" sz="2000" dirty="0" err="1" smtClean="0"/>
              <a:t>titik</a:t>
            </a:r>
            <a:r>
              <a:rPr lang="en-US" sz="2000" dirty="0" smtClean="0"/>
              <a:t> Bump (marker </a:t>
            </a:r>
            <a:r>
              <a:rPr lang="en-US" sz="2000" dirty="0" err="1" smtClean="0"/>
              <a:t>biru</a:t>
            </a:r>
            <a:r>
              <a:rPr lang="en-US" sz="2000" dirty="0" smtClean="0"/>
              <a:t>) yang </a:t>
            </a:r>
            <a:r>
              <a:rPr lang="en-US" sz="2000" dirty="0" err="1" smtClean="0"/>
              <a:t>berdekatan</a:t>
            </a:r>
            <a:r>
              <a:rPr lang="en-US" sz="2000" dirty="0" smtClean="0"/>
              <a:t>, </a:t>
            </a:r>
            <a:r>
              <a:rPr lang="en-US" sz="2000" dirty="0" err="1" smtClean="0"/>
              <a:t>dikluster</a:t>
            </a:r>
            <a:r>
              <a:rPr lang="en-US" sz="2000" dirty="0" smtClean="0"/>
              <a:t>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direpresentasikan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centroid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ketiga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(marker </a:t>
            </a:r>
            <a:r>
              <a:rPr lang="en-US" sz="2000" dirty="0" err="1" smtClean="0"/>
              <a:t>merah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66" y="1013059"/>
            <a:ext cx="5480134" cy="42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9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Permasalahan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Proses </a:t>
            </a:r>
            <a:r>
              <a:rPr lang="en-US" dirty="0" err="1" smtClean="0"/>
              <a:t>Pengiriman</a:t>
            </a:r>
            <a:r>
              <a:rPr lang="en-US" dirty="0" smtClean="0"/>
              <a:t> data </a:t>
            </a:r>
            <a:r>
              <a:rPr lang="en-US" dirty="0" err="1" smtClean="0"/>
              <a:t>otomatis</a:t>
            </a:r>
            <a:r>
              <a:rPr lang="en-US" dirty="0" smtClean="0"/>
              <a:t>: </a:t>
            </a:r>
            <a:r>
              <a:rPr lang="en-US" dirty="0" err="1" smtClean="0"/>
              <a:t>Menggunakan</a:t>
            </a:r>
            <a:r>
              <a:rPr lang="en-US" dirty="0" smtClean="0"/>
              <a:t> threshold </a:t>
            </a:r>
            <a:r>
              <a:rPr lang="en-US" dirty="0" err="1" smtClean="0"/>
              <a:t>pada</a:t>
            </a:r>
            <a:r>
              <a:rPr lang="en-US" dirty="0" smtClean="0"/>
              <a:t> axis Z </a:t>
            </a:r>
            <a:r>
              <a:rPr lang="en-US" dirty="0" err="1" smtClean="0"/>
              <a:t>akselerometer</a:t>
            </a:r>
            <a:r>
              <a:rPr lang="en-US" dirty="0" smtClean="0"/>
              <a:t>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event (</a:t>
            </a:r>
            <a:r>
              <a:rPr lang="en-US" dirty="0" err="1" smtClean="0"/>
              <a:t>lonjakan</a:t>
            </a:r>
            <a:r>
              <a:rPr lang="en-US" dirty="0" smtClean="0"/>
              <a:t>) </a:t>
            </a:r>
            <a:r>
              <a:rPr lang="en-US" dirty="0" err="1" smtClean="0"/>
              <a:t>maka</a:t>
            </a:r>
            <a:r>
              <a:rPr lang="en-US" dirty="0" smtClean="0"/>
              <a:t> data </a:t>
            </a:r>
            <a:r>
              <a:rPr lang="en-US" dirty="0" err="1" smtClean="0"/>
              <a:t>akserlerasi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direcord</a:t>
            </a:r>
            <a:r>
              <a:rPr lang="en-US" dirty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2 </a:t>
            </a:r>
            <a:r>
              <a:rPr lang="en-US" dirty="0" err="1" smtClean="0"/>
              <a:t>detik</a:t>
            </a:r>
            <a:r>
              <a:rPr lang="en-US" dirty="0" smtClean="0"/>
              <a:t> </a:t>
            </a:r>
            <a:r>
              <a:rPr lang="en-US" dirty="0" err="1" smtClean="0"/>
              <a:t>setelahnya</a:t>
            </a:r>
            <a:r>
              <a:rPr lang="en-US" dirty="0" smtClean="0"/>
              <a:t>.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threshold Z yang paling optimal</a:t>
            </a: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mendeteksi</a:t>
            </a:r>
            <a:r>
              <a:rPr lang="en-US" dirty="0" smtClean="0"/>
              <a:t> Bump/Pothole.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92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5089" y="1977257"/>
            <a:ext cx="4907380" cy="36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1.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monitoring yang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pembatas</a:t>
            </a:r>
            <a:r>
              <a:rPr lang="en-US" dirty="0"/>
              <a:t> </a:t>
            </a:r>
            <a:r>
              <a:rPr lang="en-US" dirty="0" err="1" smtClean="0"/>
              <a:t>kecepatan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polisi</a:t>
            </a:r>
            <a:r>
              <a:rPr lang="en-US" dirty="0" smtClean="0"/>
              <a:t> </a:t>
            </a:r>
            <a:r>
              <a:rPr lang="en-US" dirty="0" err="1" smtClean="0"/>
              <a:t>tidur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8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1. </a:t>
            </a:r>
            <a:r>
              <a:rPr lang="en-US" sz="1800" dirty="0" err="1" smtClean="0"/>
              <a:t>Membuat</a:t>
            </a:r>
            <a:r>
              <a:rPr lang="en-US" sz="1800" dirty="0" smtClean="0"/>
              <a:t> </a:t>
            </a:r>
            <a:r>
              <a:rPr lang="en-US" sz="1800" dirty="0" err="1" smtClean="0"/>
              <a:t>webservice</a:t>
            </a:r>
            <a:r>
              <a:rPr lang="en-US" sz="1800" dirty="0" smtClean="0"/>
              <a:t> (server)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menerima</a:t>
            </a:r>
            <a:r>
              <a:rPr lang="en-US" sz="1800" dirty="0" smtClean="0"/>
              <a:t> data yang </a:t>
            </a:r>
            <a:r>
              <a:rPr lang="en-US" sz="1800" dirty="0" err="1" smtClean="0"/>
              <a:t>dikirimkan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accelerometer. </a:t>
            </a:r>
            <a:endParaRPr lang="en-US" sz="1800" dirty="0" smtClean="0"/>
          </a:p>
          <a:p>
            <a:r>
              <a:rPr lang="en-US" sz="1800" dirty="0"/>
              <a:t>2</a:t>
            </a:r>
            <a:r>
              <a:rPr lang="en-US" sz="1800" dirty="0" smtClean="0"/>
              <a:t>. </a:t>
            </a:r>
            <a:r>
              <a:rPr lang="en-US" sz="1800" dirty="0" err="1" smtClean="0"/>
              <a:t>Membuat</a:t>
            </a:r>
            <a:r>
              <a:rPr lang="en-US" sz="1800" dirty="0" smtClean="0"/>
              <a:t> </a:t>
            </a:r>
            <a:r>
              <a:rPr lang="en-US" sz="1800" dirty="0" err="1" smtClean="0"/>
              <a:t>aplikasi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android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mendeteksi</a:t>
            </a:r>
            <a:r>
              <a:rPr lang="en-US" sz="1800" dirty="0" smtClean="0"/>
              <a:t> </a:t>
            </a:r>
            <a:r>
              <a:rPr lang="en-US" sz="1800" dirty="0" err="1" smtClean="0"/>
              <a:t>perubahan</a:t>
            </a:r>
            <a:r>
              <a:rPr lang="en-US" sz="1800" dirty="0" smtClean="0"/>
              <a:t> </a:t>
            </a:r>
            <a:r>
              <a:rPr lang="en-US" sz="1800" dirty="0" err="1" smtClean="0"/>
              <a:t>akselerasi</a:t>
            </a:r>
            <a:r>
              <a:rPr lang="en-US" sz="1800" dirty="0" smtClean="0"/>
              <a:t>.</a:t>
            </a:r>
            <a:endParaRPr lang="en-US" dirty="0"/>
          </a:p>
          <a:p>
            <a:r>
              <a:rPr lang="en-US" sz="1800" dirty="0"/>
              <a:t>3</a:t>
            </a:r>
            <a:r>
              <a:rPr lang="en-US" sz="1800" dirty="0" smtClean="0"/>
              <a:t>. </a:t>
            </a:r>
            <a:r>
              <a:rPr lang="en-US" sz="1800" dirty="0" smtClean="0"/>
              <a:t>Data </a:t>
            </a:r>
            <a:r>
              <a:rPr lang="en-US" sz="1800" dirty="0" err="1" smtClean="0"/>
              <a:t>akselerometer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sensor android </a:t>
            </a:r>
            <a:r>
              <a:rPr lang="en-US" sz="1800" dirty="0" err="1" smtClean="0"/>
              <a:t>mengacu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sumbu</a:t>
            </a:r>
            <a:r>
              <a:rPr lang="en-US" sz="1800" dirty="0" smtClean="0"/>
              <a:t> </a:t>
            </a:r>
            <a:r>
              <a:rPr lang="en-US" sz="1800" dirty="0" err="1" smtClean="0"/>
              <a:t>x,y,z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android. </a:t>
            </a:r>
            <a:r>
              <a:rPr lang="en-US" sz="1800" dirty="0" err="1" smtClean="0"/>
              <a:t>Sehingga</a:t>
            </a:r>
            <a:r>
              <a:rPr lang="en-US" sz="1800" dirty="0" smtClean="0"/>
              <a:t> data </a:t>
            </a:r>
            <a:r>
              <a:rPr lang="en-US" sz="1800" dirty="0" err="1" smtClean="0"/>
              <a:t>akselerasi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x,y,z</a:t>
            </a:r>
            <a:r>
              <a:rPr lang="en-US" sz="1800" dirty="0" smtClean="0"/>
              <a:t>) </a:t>
            </a:r>
            <a:r>
              <a:rPr lang="en-US" sz="1800" dirty="0" err="1" smtClean="0"/>
              <a:t>sangat</a:t>
            </a:r>
            <a:r>
              <a:rPr lang="en-US" sz="1800" dirty="0" smtClean="0"/>
              <a:t> </a:t>
            </a:r>
            <a:r>
              <a:rPr lang="en-US" sz="1800" dirty="0" err="1" smtClean="0"/>
              <a:t>berpengaruh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posisi</a:t>
            </a:r>
            <a:r>
              <a:rPr lang="en-US" sz="1800" dirty="0" smtClean="0"/>
              <a:t> android. </a:t>
            </a:r>
            <a:r>
              <a:rPr lang="en-US" sz="1800" dirty="0" err="1" smtClean="0"/>
              <a:t>Solusi</a:t>
            </a:r>
            <a:r>
              <a:rPr lang="en-US" sz="1800" dirty="0" smtClean="0"/>
              <a:t>: </a:t>
            </a:r>
            <a:r>
              <a:rPr lang="en-US" sz="1800" dirty="0" err="1" smtClean="0"/>
              <a:t>Melakukan</a:t>
            </a:r>
            <a:r>
              <a:rPr lang="en-US" sz="1800" dirty="0" smtClean="0"/>
              <a:t> </a:t>
            </a:r>
            <a:r>
              <a:rPr lang="en-US" sz="1800" dirty="0" err="1" smtClean="0"/>
              <a:t>reorientasi</a:t>
            </a:r>
            <a:r>
              <a:rPr lang="en-US" sz="1800" dirty="0" smtClean="0"/>
              <a:t> </a:t>
            </a:r>
            <a:r>
              <a:rPr lang="en-US" sz="1800" dirty="0" err="1" smtClean="0"/>
              <a:t>koordinat</a:t>
            </a:r>
            <a:r>
              <a:rPr lang="en-US" sz="18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233" y="3812426"/>
            <a:ext cx="3537285" cy="2176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350" y="3771163"/>
            <a:ext cx="2434671" cy="21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Database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89" y="1539240"/>
            <a:ext cx="59626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93" y="543827"/>
            <a:ext cx="10753725" cy="3766185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Aplikasi</a:t>
            </a:r>
            <a:r>
              <a:rPr lang="en-US" dirty="0" smtClean="0"/>
              <a:t> Android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Sensor.TYPE_ACCELEROMETER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Sensor.TYPE_MAGNETIC_FIELD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419" y="1661109"/>
            <a:ext cx="2584533" cy="43306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54" y="1661109"/>
            <a:ext cx="8402304" cy="433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6373849" cy="3766185"/>
          </a:xfrm>
        </p:spPr>
        <p:txBody>
          <a:bodyPr>
            <a:normAutofit/>
          </a:bodyPr>
          <a:lstStyle/>
          <a:p>
            <a:r>
              <a:rPr lang="en-US" sz="1600" u="sng" dirty="0" err="1"/>
              <a:t>Percobaan</a:t>
            </a:r>
            <a:r>
              <a:rPr lang="en-US" sz="1600" u="sng" dirty="0"/>
              <a:t> 1 </a:t>
            </a:r>
          </a:p>
          <a:p>
            <a:r>
              <a:rPr lang="en-US" sz="1600" b="1" dirty="0" err="1"/>
              <a:t>Metode</a:t>
            </a:r>
            <a:r>
              <a:rPr lang="en-US" sz="1600" dirty="0"/>
              <a:t>: </a:t>
            </a:r>
            <a:r>
              <a:rPr lang="en-US" sz="1600" dirty="0" err="1"/>
              <a:t>Treshold</a:t>
            </a:r>
            <a:r>
              <a:rPr lang="en-US" sz="1600" dirty="0"/>
              <a:t> z-axis </a:t>
            </a:r>
            <a:r>
              <a:rPr lang="en-US" sz="1600" dirty="0" err="1"/>
              <a:t>melewati</a:t>
            </a:r>
            <a:r>
              <a:rPr lang="en-US" sz="1600" dirty="0"/>
              <a:t> </a:t>
            </a:r>
            <a:r>
              <a:rPr lang="en-US" sz="1600" dirty="0" err="1"/>
              <a:t>diatas</a:t>
            </a:r>
            <a:r>
              <a:rPr lang="en-US" sz="1600" dirty="0"/>
              <a:t> 14 m/s2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dibawah</a:t>
            </a:r>
            <a:r>
              <a:rPr lang="en-US" sz="1600" dirty="0"/>
              <a:t> 6 m/s2.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melewati</a:t>
            </a:r>
            <a:r>
              <a:rPr lang="en-US" sz="1600" dirty="0"/>
              <a:t> </a:t>
            </a:r>
            <a:r>
              <a:rPr lang="en-US" sz="1600" dirty="0" err="1"/>
              <a:t>treshold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device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merecord</a:t>
            </a:r>
            <a:r>
              <a:rPr lang="en-US" sz="1600" dirty="0"/>
              <a:t> data </a:t>
            </a:r>
            <a:r>
              <a:rPr lang="en-US" sz="1600" dirty="0" err="1"/>
              <a:t>selama</a:t>
            </a:r>
            <a:r>
              <a:rPr lang="en-US" sz="1600" dirty="0"/>
              <a:t> 2 </a:t>
            </a:r>
            <a:r>
              <a:rPr lang="en-US" sz="1600" dirty="0" err="1"/>
              <a:t>detik</a:t>
            </a: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lalu</a:t>
            </a:r>
            <a:r>
              <a:rPr lang="en-US" sz="1600" dirty="0"/>
              <a:t> trigger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dikirim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server. False </a:t>
            </a:r>
            <a:r>
              <a:rPr lang="en-US" sz="1600" dirty="0" err="1"/>
              <a:t>positif</a:t>
            </a:r>
            <a:r>
              <a:rPr lang="en-US" sz="1600" dirty="0"/>
              <a:t>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 smtClean="0"/>
              <a:t>banyak</a:t>
            </a:r>
            <a:endParaRPr lang="en-US" sz="1600" dirty="0" smtClean="0"/>
          </a:p>
          <a:p>
            <a:r>
              <a:rPr lang="en-US" sz="1600" b="1" dirty="0" err="1"/>
              <a:t>Evaluasi</a:t>
            </a:r>
            <a:r>
              <a:rPr lang="en-US" sz="1600" dirty="0"/>
              <a:t>:</a:t>
            </a:r>
          </a:p>
          <a:p>
            <a:r>
              <a:rPr lang="en-US" sz="1600" dirty="0" smtClean="0"/>
              <a:t>1. </a:t>
            </a:r>
            <a:r>
              <a:rPr lang="en-US" sz="1600" dirty="0" err="1" smtClean="0"/>
              <a:t>Meningkatkan</a:t>
            </a:r>
            <a:r>
              <a:rPr lang="en-US" sz="1600" dirty="0" smtClean="0"/>
              <a:t> </a:t>
            </a:r>
            <a:r>
              <a:rPr lang="en-US" sz="1600" dirty="0" err="1"/>
              <a:t>treshold</a:t>
            </a:r>
            <a:r>
              <a:rPr lang="en-US" sz="1600" dirty="0"/>
              <a:t> maximum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mininum</a:t>
            </a:r>
            <a:r>
              <a:rPr lang="en-US" sz="1600" dirty="0"/>
              <a:t>.</a:t>
            </a:r>
          </a:p>
          <a:p>
            <a:r>
              <a:rPr lang="en-US" sz="1600" dirty="0" smtClean="0"/>
              <a:t>2.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blok</a:t>
            </a:r>
            <a:r>
              <a:rPr lang="en-US" sz="1600" dirty="0"/>
              <a:t>/segment event detection (bump/hole), </a:t>
            </a:r>
            <a:r>
              <a:rPr lang="en-US" sz="1600" dirty="0" err="1"/>
              <a:t>atribut</a:t>
            </a:r>
            <a:r>
              <a:rPr lang="en-US" sz="1600" dirty="0"/>
              <a:t> </a:t>
            </a:r>
            <a:r>
              <a:rPr lang="en-US" sz="1600" dirty="0" err="1"/>
              <a:t>koordinatnya</a:t>
            </a:r>
            <a:r>
              <a:rPr lang="en-US" sz="1600" dirty="0"/>
              <a:t> </a:t>
            </a:r>
            <a:r>
              <a:rPr lang="en-US" sz="1600" dirty="0" err="1"/>
              <a:t>disamakan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koordinat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kali trigger event. </a:t>
            </a:r>
          </a:p>
          <a:p>
            <a:r>
              <a:rPr lang="en-US" sz="1600" dirty="0" smtClean="0"/>
              <a:t>3. </a:t>
            </a:r>
            <a:r>
              <a:rPr lang="en-US" sz="1600" dirty="0" err="1" smtClean="0"/>
              <a:t>Membuat</a:t>
            </a:r>
            <a:r>
              <a:rPr lang="en-US" sz="1600" dirty="0" smtClean="0"/>
              <a:t> </a:t>
            </a:r>
            <a:r>
              <a:rPr lang="en-US" sz="1600" dirty="0"/>
              <a:t>marker yang </a:t>
            </a:r>
            <a:r>
              <a:rPr lang="en-US" sz="1600" dirty="0" err="1"/>
              <a:t>berbeda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bump </a:t>
            </a:r>
            <a:r>
              <a:rPr lang="en-US" sz="1600" dirty="0" err="1"/>
              <a:t>dan</a:t>
            </a:r>
            <a:r>
              <a:rPr lang="en-US" sz="1600" dirty="0"/>
              <a:t> hole.</a:t>
            </a:r>
          </a:p>
          <a:p>
            <a:endParaRPr lang="en-US" sz="1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69937" y="2011680"/>
            <a:ext cx="4733042" cy="394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6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6656" y="782054"/>
            <a:ext cx="6048997" cy="4995812"/>
          </a:xfrm>
        </p:spPr>
        <p:txBody>
          <a:bodyPr>
            <a:normAutofit/>
          </a:bodyPr>
          <a:lstStyle/>
          <a:p>
            <a:r>
              <a:rPr lang="en-US" sz="1600" u="sng" dirty="0" err="1" smtClean="0"/>
              <a:t>Percobaan</a:t>
            </a:r>
            <a:r>
              <a:rPr lang="en-US" sz="1600" u="sng" dirty="0" smtClean="0"/>
              <a:t> 2</a:t>
            </a:r>
            <a:endParaRPr lang="en-US" sz="1600" dirty="0" smtClean="0"/>
          </a:p>
          <a:p>
            <a:r>
              <a:rPr lang="en-US" sz="1600" b="1" dirty="0" err="1" smtClean="0"/>
              <a:t>Metode</a:t>
            </a:r>
            <a:r>
              <a:rPr lang="en-US" sz="1600" b="1" dirty="0" smtClean="0"/>
              <a:t>:</a:t>
            </a:r>
            <a:r>
              <a:rPr lang="en-US" sz="1600" dirty="0" smtClean="0"/>
              <a:t> </a:t>
            </a:r>
            <a:r>
              <a:rPr lang="en-US" sz="1600" dirty="0" err="1" smtClean="0"/>
              <a:t>Mengendarai</a:t>
            </a:r>
            <a:r>
              <a:rPr lang="en-US" sz="1600" dirty="0" smtClean="0"/>
              <a:t> motor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kecepaan</a:t>
            </a:r>
            <a:r>
              <a:rPr lang="en-US" sz="1600" dirty="0" smtClean="0"/>
              <a:t> 20-40 </a:t>
            </a:r>
            <a:r>
              <a:rPr lang="en-US" sz="1600" dirty="0" err="1" smtClean="0"/>
              <a:t>kmph</a:t>
            </a:r>
            <a:r>
              <a:rPr lang="en-US" sz="1600" dirty="0" smtClean="0"/>
              <a:t>. </a:t>
            </a:r>
            <a:r>
              <a:rPr lang="en-US" sz="1600" dirty="0" err="1" smtClean="0"/>
              <a:t>Apabila</a:t>
            </a:r>
            <a:r>
              <a:rPr lang="en-US" sz="1600" dirty="0" smtClean="0"/>
              <a:t> </a:t>
            </a:r>
            <a:r>
              <a:rPr lang="en-US" sz="1600" dirty="0" err="1" smtClean="0"/>
              <a:t>Treshold</a:t>
            </a:r>
            <a:r>
              <a:rPr lang="en-US" sz="1600" dirty="0" smtClean="0"/>
              <a:t> z-axis </a:t>
            </a:r>
            <a:r>
              <a:rPr lang="en-US" sz="1600" dirty="0" err="1" smtClean="0"/>
              <a:t>melewati</a:t>
            </a:r>
            <a:r>
              <a:rPr lang="en-US" sz="1600" dirty="0" smtClean="0"/>
              <a:t> </a:t>
            </a:r>
            <a:r>
              <a:rPr lang="en-US" sz="1600" dirty="0" err="1" smtClean="0"/>
              <a:t>diatas</a:t>
            </a:r>
            <a:r>
              <a:rPr lang="en-US" sz="1600" dirty="0" smtClean="0"/>
              <a:t> 15 m/s</a:t>
            </a:r>
            <a:r>
              <a:rPr lang="en-US" sz="1600" baseline="30000" dirty="0" smtClean="0"/>
              <a:t>2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dibawah</a:t>
            </a:r>
            <a:r>
              <a:rPr lang="en-US" sz="1600" dirty="0" smtClean="0"/>
              <a:t> 5 m/s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. </a:t>
            </a:r>
            <a:r>
              <a:rPr lang="en-US" sz="1600" dirty="0" err="1" smtClean="0"/>
              <a:t>Ketika</a:t>
            </a:r>
            <a:r>
              <a:rPr lang="en-US" sz="1600" dirty="0" smtClean="0"/>
              <a:t> </a:t>
            </a:r>
            <a:r>
              <a:rPr lang="en-US" sz="1600" dirty="0" err="1" smtClean="0"/>
              <a:t>melewati</a:t>
            </a:r>
            <a:r>
              <a:rPr lang="en-US" sz="1600" dirty="0" smtClean="0"/>
              <a:t> </a:t>
            </a:r>
            <a:r>
              <a:rPr lang="en-US" sz="1600" dirty="0" err="1" smtClean="0"/>
              <a:t>treshold</a:t>
            </a:r>
            <a:r>
              <a:rPr lang="en-US" sz="1600" dirty="0" smtClean="0"/>
              <a:t>, </a:t>
            </a:r>
            <a:r>
              <a:rPr lang="en-US" sz="1600" dirty="0" err="1" smtClean="0"/>
              <a:t>maka</a:t>
            </a:r>
            <a:r>
              <a:rPr lang="en-US" sz="1600" dirty="0" smtClean="0"/>
              <a:t> device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merecord</a:t>
            </a:r>
            <a:r>
              <a:rPr lang="en-US" sz="1600" dirty="0" smtClean="0"/>
              <a:t> data </a:t>
            </a:r>
            <a:r>
              <a:rPr lang="en-US" sz="1600" dirty="0" err="1" smtClean="0"/>
              <a:t>selama</a:t>
            </a:r>
            <a:r>
              <a:rPr lang="en-US" sz="1600" dirty="0" smtClean="0"/>
              <a:t> 2 </a:t>
            </a:r>
            <a:r>
              <a:rPr lang="en-US" sz="1600" dirty="0" err="1" smtClean="0"/>
              <a:t>detik</a:t>
            </a:r>
            <a:r>
              <a:rPr lang="en-US" sz="1600" dirty="0" smtClean="0"/>
              <a:t> </a:t>
            </a:r>
            <a:r>
              <a:rPr lang="en-US" sz="1600" dirty="0" err="1" smtClean="0"/>
              <a:t>setelah</a:t>
            </a:r>
            <a:r>
              <a:rPr lang="en-US" sz="1600" dirty="0" smtClean="0"/>
              <a:t> </a:t>
            </a:r>
            <a:r>
              <a:rPr lang="en-US" sz="1600" dirty="0" err="1" smtClean="0"/>
              <a:t>terjadi</a:t>
            </a:r>
            <a:r>
              <a:rPr lang="en-US" sz="1600" dirty="0" smtClean="0"/>
              <a:t> </a:t>
            </a:r>
            <a:r>
              <a:rPr lang="en-US" sz="1600" dirty="0" err="1" smtClean="0"/>
              <a:t>lalu</a:t>
            </a:r>
            <a:r>
              <a:rPr lang="en-US" sz="1600" dirty="0" smtClean="0"/>
              <a:t> trigger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dikirim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server. </a:t>
            </a:r>
            <a:r>
              <a:rPr lang="en-US" sz="1600" dirty="0" err="1" smtClean="0"/>
              <a:t>Terdapat</a:t>
            </a:r>
            <a:r>
              <a:rPr lang="en-US" sz="1600" dirty="0" smtClean="0"/>
              <a:t> false </a:t>
            </a:r>
            <a:r>
              <a:rPr lang="en-US" sz="1600" dirty="0" err="1" smtClean="0"/>
              <a:t>positif</a:t>
            </a:r>
            <a:r>
              <a:rPr lang="en-US" sz="1600" dirty="0" smtClean="0"/>
              <a:t> bump </a:t>
            </a:r>
            <a:r>
              <a:rPr lang="en-US" sz="1600" dirty="0" err="1" smtClean="0"/>
              <a:t>dianggap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hole. </a:t>
            </a:r>
          </a:p>
          <a:p>
            <a:r>
              <a:rPr lang="en-US" sz="1600" b="1" dirty="0" err="1" smtClean="0"/>
              <a:t>Evaluasi</a:t>
            </a:r>
            <a:r>
              <a:rPr lang="en-US" sz="1600" u="sng" dirty="0" smtClean="0"/>
              <a:t>:</a:t>
            </a:r>
          </a:p>
          <a:p>
            <a:r>
              <a:rPr lang="en-US" sz="1600" dirty="0" smtClean="0"/>
              <a:t>1. </a:t>
            </a:r>
            <a:r>
              <a:rPr lang="en-US" sz="1600" dirty="0" err="1" smtClean="0"/>
              <a:t>Melakukan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percobaan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lokasi</a:t>
            </a:r>
            <a:r>
              <a:rPr lang="en-US" sz="1600" dirty="0" smtClean="0"/>
              <a:t> </a:t>
            </a:r>
            <a:r>
              <a:rPr lang="en-US" sz="1600" dirty="0" err="1" smtClean="0"/>
              <a:t>jalan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baik</a:t>
            </a:r>
            <a:r>
              <a:rPr lang="en-US" sz="1600" dirty="0" smtClean="0"/>
              <a:t> (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bergelombang</a:t>
            </a:r>
            <a:r>
              <a:rPr lang="en-US" sz="1600" dirty="0" smtClean="0"/>
              <a:t>). </a:t>
            </a:r>
          </a:p>
          <a:p>
            <a:r>
              <a:rPr lang="en-US" sz="1600" dirty="0" smtClean="0"/>
              <a:t>2 .Mencoba </a:t>
            </a:r>
            <a:r>
              <a:rPr lang="en-US" sz="1600" dirty="0" err="1" smtClean="0"/>
              <a:t>percobaan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lubang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3. </a:t>
            </a:r>
            <a:r>
              <a:rPr lang="en-US" sz="1600" dirty="0" err="1" smtClean="0"/>
              <a:t>Memperbanyak</a:t>
            </a:r>
            <a:r>
              <a:rPr lang="en-US" sz="1600" dirty="0" smtClean="0"/>
              <a:t> </a:t>
            </a:r>
            <a:r>
              <a:rPr lang="en-US" sz="1600" dirty="0" err="1" smtClean="0"/>
              <a:t>percobaan</a:t>
            </a:r>
            <a:r>
              <a:rPr lang="en-US" sz="1600" dirty="0" smtClean="0"/>
              <a:t>.</a:t>
            </a:r>
          </a:p>
          <a:p>
            <a:r>
              <a:rPr lang="en-US" sz="1600" b="1" dirty="0" err="1" smtClean="0"/>
              <a:t>Keterangan</a:t>
            </a:r>
            <a:r>
              <a:rPr lang="en-US" sz="1600" b="1" dirty="0" smtClean="0"/>
              <a:t>:</a:t>
            </a:r>
          </a:p>
          <a:p>
            <a:r>
              <a:rPr lang="en-US" sz="1600" dirty="0" smtClean="0"/>
              <a:t>Marker B – </a:t>
            </a:r>
            <a:r>
              <a:rPr lang="en-US" sz="1600" dirty="0" err="1" smtClean="0"/>
              <a:t>warna</a:t>
            </a:r>
            <a:r>
              <a:rPr lang="en-US" sz="1600" dirty="0" smtClean="0"/>
              <a:t> </a:t>
            </a:r>
            <a:r>
              <a:rPr lang="en-US" sz="1600" dirty="0" err="1" smtClean="0"/>
              <a:t>biru</a:t>
            </a:r>
            <a:r>
              <a:rPr lang="en-US" sz="1600" dirty="0" smtClean="0"/>
              <a:t> </a:t>
            </a:r>
            <a:r>
              <a:rPr lang="en-US" sz="1600" dirty="0" err="1" smtClean="0"/>
              <a:t>merupakan</a:t>
            </a:r>
            <a:r>
              <a:rPr lang="en-US" sz="1600" dirty="0" smtClean="0"/>
              <a:t> </a:t>
            </a:r>
            <a:r>
              <a:rPr lang="en-US" sz="1600" dirty="0" err="1" smtClean="0"/>
              <a:t>lokasi</a:t>
            </a:r>
            <a:r>
              <a:rPr lang="en-US" sz="1600" dirty="0" smtClean="0"/>
              <a:t> bump yang </a:t>
            </a:r>
            <a:r>
              <a:rPr lang="en-US" sz="1600" dirty="0" err="1" smtClean="0"/>
              <a:t>terdeteksi</a:t>
            </a:r>
            <a:endParaRPr lang="en-US" sz="1600" dirty="0" smtClean="0"/>
          </a:p>
          <a:p>
            <a:r>
              <a:rPr lang="en-US" sz="1600" dirty="0"/>
              <a:t>Marker </a:t>
            </a:r>
            <a:r>
              <a:rPr lang="en-US" sz="1600" dirty="0" smtClean="0"/>
              <a:t>H – </a:t>
            </a:r>
            <a:r>
              <a:rPr lang="en-US" sz="1600" dirty="0" err="1"/>
              <a:t>warna</a:t>
            </a:r>
            <a:r>
              <a:rPr lang="en-US" sz="1600" dirty="0"/>
              <a:t> </a:t>
            </a:r>
            <a:r>
              <a:rPr lang="en-US" sz="1600" dirty="0" smtClean="0"/>
              <a:t>orange </a:t>
            </a:r>
            <a:r>
              <a:rPr lang="en-US" sz="1600" dirty="0" err="1" smtClean="0"/>
              <a:t>merupakan</a:t>
            </a:r>
            <a:r>
              <a:rPr lang="en-US" sz="1600" dirty="0" smtClean="0"/>
              <a:t> </a:t>
            </a:r>
            <a:r>
              <a:rPr lang="en-US" sz="1600" dirty="0" err="1"/>
              <a:t>lokasi</a:t>
            </a:r>
            <a:r>
              <a:rPr lang="en-US" sz="1600" dirty="0"/>
              <a:t> </a:t>
            </a:r>
            <a:r>
              <a:rPr lang="en-US" sz="1600" dirty="0" err="1" smtClean="0"/>
              <a:t>lubang</a:t>
            </a:r>
            <a:r>
              <a:rPr lang="en-US" sz="1600" dirty="0" smtClean="0"/>
              <a:t> yang </a:t>
            </a:r>
            <a:r>
              <a:rPr lang="en-US" sz="1600" dirty="0" err="1"/>
              <a:t>terdeteksi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70032" y="782055"/>
            <a:ext cx="5321968" cy="49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0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782054"/>
            <a:ext cx="6048997" cy="4995812"/>
          </a:xfrm>
        </p:spPr>
        <p:txBody>
          <a:bodyPr>
            <a:normAutofit/>
          </a:bodyPr>
          <a:lstStyle/>
          <a:p>
            <a:r>
              <a:rPr lang="en-US" sz="1600" u="sng" dirty="0" err="1"/>
              <a:t>Percobaan</a:t>
            </a:r>
            <a:r>
              <a:rPr lang="en-US" sz="1600" u="sng" dirty="0"/>
              <a:t> </a:t>
            </a:r>
            <a:r>
              <a:rPr lang="en-US" sz="1600" u="sng" dirty="0" smtClean="0"/>
              <a:t>3</a:t>
            </a:r>
            <a:endParaRPr lang="en-US" sz="1600" dirty="0"/>
          </a:p>
          <a:p>
            <a:r>
              <a:rPr lang="en-US" sz="1600" b="1" dirty="0" err="1"/>
              <a:t>Metode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err="1"/>
              <a:t>Treshold</a:t>
            </a:r>
            <a:r>
              <a:rPr lang="en-US" sz="1600" dirty="0"/>
              <a:t> z-axis </a:t>
            </a:r>
            <a:r>
              <a:rPr lang="en-US" sz="1600" dirty="0" err="1"/>
              <a:t>melewati</a:t>
            </a:r>
            <a:r>
              <a:rPr lang="en-US" sz="1600" dirty="0"/>
              <a:t> </a:t>
            </a:r>
            <a:r>
              <a:rPr lang="en-US" sz="1600" dirty="0" err="1"/>
              <a:t>diatas</a:t>
            </a:r>
            <a:r>
              <a:rPr lang="en-US" sz="1600" dirty="0"/>
              <a:t> 15 m/s</a:t>
            </a:r>
            <a:r>
              <a:rPr lang="en-US" sz="1600" baseline="30000" dirty="0"/>
              <a:t>2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dibawah</a:t>
            </a:r>
            <a:r>
              <a:rPr lang="en-US" sz="1600" dirty="0"/>
              <a:t> 5 m/s</a:t>
            </a:r>
            <a:r>
              <a:rPr lang="en-US" sz="1600" baseline="30000" dirty="0"/>
              <a:t>2</a:t>
            </a:r>
            <a:r>
              <a:rPr lang="en-US" sz="1600" dirty="0"/>
              <a:t>.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melewati</a:t>
            </a:r>
            <a:r>
              <a:rPr lang="en-US" sz="1600" dirty="0"/>
              <a:t> </a:t>
            </a:r>
            <a:r>
              <a:rPr lang="en-US" sz="1600" dirty="0" err="1"/>
              <a:t>treshold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device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merecord</a:t>
            </a:r>
            <a:r>
              <a:rPr lang="en-US" sz="1600" dirty="0"/>
              <a:t> data </a:t>
            </a:r>
            <a:r>
              <a:rPr lang="en-US" sz="1600" dirty="0" err="1"/>
              <a:t>selama</a:t>
            </a:r>
            <a:r>
              <a:rPr lang="en-US" sz="1600" dirty="0"/>
              <a:t> 2 </a:t>
            </a:r>
            <a:r>
              <a:rPr lang="en-US" sz="1600" dirty="0" err="1"/>
              <a:t>detik</a:t>
            </a: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lalu</a:t>
            </a:r>
            <a:r>
              <a:rPr lang="en-US" sz="1600" dirty="0"/>
              <a:t> trigger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dikirim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server. </a:t>
            </a:r>
            <a:r>
              <a:rPr lang="en-US" sz="1600" dirty="0" err="1"/>
              <a:t>Terdapat</a:t>
            </a:r>
            <a:r>
              <a:rPr lang="en-US" sz="1600" dirty="0"/>
              <a:t> false </a:t>
            </a:r>
            <a:r>
              <a:rPr lang="en-US" sz="1600" dirty="0" err="1"/>
              <a:t>positif</a:t>
            </a:r>
            <a:r>
              <a:rPr lang="en-US" sz="1600" dirty="0"/>
              <a:t> bump </a:t>
            </a:r>
            <a:r>
              <a:rPr lang="en-US" sz="1600" dirty="0" err="1"/>
              <a:t>dianggap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hole. </a:t>
            </a:r>
            <a:endParaRPr lang="en-US" sz="1600" dirty="0" smtClean="0"/>
          </a:p>
          <a:p>
            <a:r>
              <a:rPr lang="en-US" sz="1600" b="1" dirty="0" err="1" smtClean="0"/>
              <a:t>Evaluasi</a:t>
            </a:r>
            <a:r>
              <a:rPr lang="en-US" sz="1600" b="1" dirty="0"/>
              <a:t>:</a:t>
            </a:r>
            <a:endParaRPr lang="en-US" sz="1600" dirty="0"/>
          </a:p>
          <a:p>
            <a:pPr lvl="0"/>
            <a:r>
              <a:rPr lang="en-US" sz="1600" dirty="0" smtClean="0"/>
              <a:t>1.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high speed (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25kmph) noise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tinggi</a:t>
            </a:r>
            <a:endParaRPr lang="en-US" sz="1600" dirty="0"/>
          </a:p>
          <a:p>
            <a:pPr lvl="0"/>
            <a:r>
              <a:rPr lang="en-US" sz="1600" dirty="0" smtClean="0"/>
              <a:t>2. </a:t>
            </a:r>
            <a:r>
              <a:rPr lang="en-US" sz="1600" dirty="0" err="1" smtClean="0"/>
              <a:t>Menaikkan</a:t>
            </a:r>
            <a:r>
              <a:rPr lang="en-US" sz="1600" dirty="0" smtClean="0"/>
              <a:t> </a:t>
            </a:r>
            <a:r>
              <a:rPr lang="en-US" sz="1600" dirty="0" err="1"/>
              <a:t>treshold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high speed. </a:t>
            </a:r>
            <a:endParaRPr lang="en-US" sz="1600" dirty="0" smtClean="0"/>
          </a:p>
          <a:p>
            <a:pPr lvl="0"/>
            <a:endParaRPr lang="en-US" sz="1600" dirty="0"/>
          </a:p>
          <a:p>
            <a:r>
              <a:rPr lang="en-US" sz="1600" b="1" dirty="0" err="1"/>
              <a:t>Keterangan</a:t>
            </a:r>
            <a:r>
              <a:rPr lang="en-US" sz="1600" b="1" dirty="0"/>
              <a:t>:</a:t>
            </a:r>
          </a:p>
          <a:p>
            <a:r>
              <a:rPr lang="en-US" sz="1600" dirty="0"/>
              <a:t>Marker B – </a:t>
            </a:r>
            <a:r>
              <a:rPr lang="en-US" sz="1600" dirty="0" err="1"/>
              <a:t>warna</a:t>
            </a:r>
            <a:r>
              <a:rPr lang="en-US" sz="1600" dirty="0"/>
              <a:t> </a:t>
            </a:r>
            <a:r>
              <a:rPr lang="en-US" sz="1600" dirty="0" err="1"/>
              <a:t>biru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lokasi</a:t>
            </a:r>
            <a:r>
              <a:rPr lang="en-US" sz="1600" dirty="0"/>
              <a:t> bump yang </a:t>
            </a:r>
            <a:r>
              <a:rPr lang="en-US" sz="1600" dirty="0" err="1"/>
              <a:t>terdeteksi</a:t>
            </a:r>
            <a:endParaRPr lang="en-US" sz="1600" dirty="0"/>
          </a:p>
          <a:p>
            <a:r>
              <a:rPr lang="en-US" sz="1600" dirty="0"/>
              <a:t>Marker H – </a:t>
            </a:r>
            <a:r>
              <a:rPr lang="en-US" sz="1600" dirty="0" err="1"/>
              <a:t>warna</a:t>
            </a:r>
            <a:r>
              <a:rPr lang="en-US" sz="1600" dirty="0"/>
              <a:t> orange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lokasi</a:t>
            </a:r>
            <a:r>
              <a:rPr lang="en-US" sz="1600" dirty="0"/>
              <a:t> </a:t>
            </a:r>
            <a:r>
              <a:rPr lang="en-US" sz="1600" dirty="0" err="1"/>
              <a:t>lubang</a:t>
            </a:r>
            <a:r>
              <a:rPr lang="en-US" sz="1600" dirty="0"/>
              <a:t> yang </a:t>
            </a:r>
            <a:r>
              <a:rPr lang="en-US" sz="1600" dirty="0" err="1"/>
              <a:t>terdeteksi</a:t>
            </a:r>
            <a:endParaRPr lang="en-US" sz="1600" dirty="0"/>
          </a:p>
          <a:p>
            <a:pPr lvl="0"/>
            <a:r>
              <a:rPr lang="en-US" sz="1600" dirty="0" smtClean="0"/>
              <a:t>Marker B – </a:t>
            </a:r>
            <a:r>
              <a:rPr lang="en-US" sz="1600" dirty="0" err="1" smtClean="0"/>
              <a:t>warna</a:t>
            </a:r>
            <a:r>
              <a:rPr lang="en-US" sz="1600" dirty="0" smtClean="0"/>
              <a:t> </a:t>
            </a:r>
            <a:r>
              <a:rPr lang="en-US" sz="1600" dirty="0" err="1" smtClean="0"/>
              <a:t>lokasi</a:t>
            </a:r>
            <a:r>
              <a:rPr lang="en-US" sz="1600" dirty="0" smtClean="0"/>
              <a:t> </a:t>
            </a:r>
            <a:r>
              <a:rPr lang="en-US" sz="1600" dirty="0" err="1" smtClean="0"/>
              <a:t>alat</a:t>
            </a:r>
            <a:r>
              <a:rPr lang="en-US" sz="1600" dirty="0" smtClean="0"/>
              <a:t> </a:t>
            </a:r>
            <a:r>
              <a:rPr lang="en-US" sz="1600" dirty="0" err="1" smtClean="0"/>
              <a:t>pembatas</a:t>
            </a:r>
            <a:r>
              <a:rPr lang="en-US" sz="1600" dirty="0" smtClean="0"/>
              <a:t> </a:t>
            </a:r>
            <a:r>
              <a:rPr lang="en-US" sz="1600" dirty="0" err="1" smtClean="0"/>
              <a:t>kecepatan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benar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25653" y="782054"/>
            <a:ext cx="5466347" cy="52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391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833</TotalTime>
  <Words>529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Wingdings 2</vt:lpstr>
      <vt:lpstr>HDOfficeLightV0</vt:lpstr>
      <vt:lpstr>Metropolitan</vt:lpstr>
      <vt:lpstr>Progress TA  Rancang Bangun Sistem Pemetaan Alat Pembatas Kecepatan Menggunakan Android Smartphone dengan Akselerometer </vt:lpstr>
      <vt:lpstr>Latar Belakang</vt:lpstr>
      <vt:lpstr>Tujuan TA</vt:lpstr>
      <vt:lpstr>Progress</vt:lpstr>
      <vt:lpstr>Progress</vt:lpstr>
      <vt:lpstr>PowerPoint Presentation</vt:lpstr>
      <vt:lpstr>Uji Coba</vt:lpstr>
      <vt:lpstr>PowerPoint Presentation</vt:lpstr>
      <vt:lpstr>PowerPoint Presentation</vt:lpstr>
      <vt:lpstr>PowerPoint Presentation</vt:lpstr>
      <vt:lpstr>Permasalahan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TA</dc:title>
  <dc:creator>Otniel Yehezkiel</dc:creator>
  <cp:lastModifiedBy>Otniel Yehezkiel</cp:lastModifiedBy>
  <cp:revision>35</cp:revision>
  <dcterms:created xsi:type="dcterms:W3CDTF">2016-03-07T03:38:21Z</dcterms:created>
  <dcterms:modified xsi:type="dcterms:W3CDTF">2016-05-07T14:39:26Z</dcterms:modified>
</cp:coreProperties>
</file>