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omangiashvili9977@gmail.com" userId="129f957d8106b302" providerId="LiveId" clId="{F803885D-FE1D-44A9-A035-2D90156E0658}"/>
    <pc:docChg chg="undo custSel addSld delSld modSld">
      <pc:chgData name="otomangiashvili9977@gmail.com" userId="129f957d8106b302" providerId="LiveId" clId="{F803885D-FE1D-44A9-A035-2D90156E0658}" dt="2021-05-27T11:52:44.847" v="2385" actId="122"/>
      <pc:docMkLst>
        <pc:docMk/>
      </pc:docMkLst>
      <pc:sldChg chg="delSp modSp mod">
        <pc:chgData name="otomangiashvili9977@gmail.com" userId="129f957d8106b302" providerId="LiveId" clId="{F803885D-FE1D-44A9-A035-2D90156E0658}" dt="2021-05-27T09:40:21.599" v="655" actId="113"/>
        <pc:sldMkLst>
          <pc:docMk/>
          <pc:sldMk cId="2475136764" sldId="256"/>
        </pc:sldMkLst>
        <pc:spChg chg="mod">
          <ac:chgData name="otomangiashvili9977@gmail.com" userId="129f957d8106b302" providerId="LiveId" clId="{F803885D-FE1D-44A9-A035-2D90156E0658}" dt="2021-05-27T09:40:21.599" v="655" actId="113"/>
          <ac:spMkLst>
            <pc:docMk/>
            <pc:sldMk cId="2475136764" sldId="256"/>
            <ac:spMk id="2" creationId="{EA22BE69-68FE-4264-B77F-F70317845A52}"/>
          </ac:spMkLst>
        </pc:spChg>
        <pc:spChg chg="del mod">
          <ac:chgData name="otomangiashvili9977@gmail.com" userId="129f957d8106b302" providerId="LiveId" clId="{F803885D-FE1D-44A9-A035-2D90156E0658}" dt="2021-05-27T09:38:41.768" v="643" actId="21"/>
          <ac:spMkLst>
            <pc:docMk/>
            <pc:sldMk cId="2475136764" sldId="256"/>
            <ac:spMk id="3" creationId="{DFBEF278-B4B6-4C69-86E7-B2041AB56131}"/>
          </ac:spMkLst>
        </pc:spChg>
      </pc:sldChg>
      <pc:sldChg chg="modSp new mod">
        <pc:chgData name="otomangiashvili9977@gmail.com" userId="129f957d8106b302" providerId="LiveId" clId="{F803885D-FE1D-44A9-A035-2D90156E0658}" dt="2021-05-27T09:40:00.780" v="654" actId="1076"/>
        <pc:sldMkLst>
          <pc:docMk/>
          <pc:sldMk cId="1561628249" sldId="257"/>
        </pc:sldMkLst>
        <pc:spChg chg="mod">
          <ac:chgData name="otomangiashvili9977@gmail.com" userId="129f957d8106b302" providerId="LiveId" clId="{F803885D-FE1D-44A9-A035-2D90156E0658}" dt="2021-05-27T09:37:28.063" v="632" actId="20577"/>
          <ac:spMkLst>
            <pc:docMk/>
            <pc:sldMk cId="1561628249" sldId="257"/>
            <ac:spMk id="2" creationId="{1479E313-01E1-4EA0-AA8F-CA928EC66C4B}"/>
          </ac:spMkLst>
        </pc:spChg>
        <pc:spChg chg="mod">
          <ac:chgData name="otomangiashvili9977@gmail.com" userId="129f957d8106b302" providerId="LiveId" clId="{F803885D-FE1D-44A9-A035-2D90156E0658}" dt="2021-05-27T09:40:00.780" v="654" actId="1076"/>
          <ac:spMkLst>
            <pc:docMk/>
            <pc:sldMk cId="1561628249" sldId="257"/>
            <ac:spMk id="3" creationId="{F1645A24-D247-4ED1-9208-708DB0EBDD71}"/>
          </ac:spMkLst>
        </pc:spChg>
      </pc:sldChg>
      <pc:sldChg chg="modSp new mod">
        <pc:chgData name="otomangiashvili9977@gmail.com" userId="129f957d8106b302" providerId="LiveId" clId="{F803885D-FE1D-44A9-A035-2D90156E0658}" dt="2021-05-27T10:04:57.817" v="1134" actId="20577"/>
        <pc:sldMkLst>
          <pc:docMk/>
          <pc:sldMk cId="2845203668" sldId="258"/>
        </pc:sldMkLst>
        <pc:spChg chg="mod">
          <ac:chgData name="otomangiashvili9977@gmail.com" userId="129f957d8106b302" providerId="LiveId" clId="{F803885D-FE1D-44A9-A035-2D90156E0658}" dt="2021-05-27T10:04:57.817" v="1134" actId="20577"/>
          <ac:spMkLst>
            <pc:docMk/>
            <pc:sldMk cId="2845203668" sldId="258"/>
            <ac:spMk id="2" creationId="{368E3397-56AB-47FF-A46A-77B1B116DAAF}"/>
          </ac:spMkLst>
        </pc:spChg>
        <pc:spChg chg="mod">
          <ac:chgData name="otomangiashvili9977@gmail.com" userId="129f957d8106b302" providerId="LiveId" clId="{F803885D-FE1D-44A9-A035-2D90156E0658}" dt="2021-05-27T09:39:12.880" v="647" actId="255"/>
          <ac:spMkLst>
            <pc:docMk/>
            <pc:sldMk cId="2845203668" sldId="258"/>
            <ac:spMk id="3" creationId="{2657640F-6BD3-4C41-AF2E-55148EC38248}"/>
          </ac:spMkLst>
        </pc:spChg>
      </pc:sldChg>
      <pc:sldChg chg="addSp delSp modSp new mod">
        <pc:chgData name="otomangiashvili9977@gmail.com" userId="129f957d8106b302" providerId="LiveId" clId="{F803885D-FE1D-44A9-A035-2D90156E0658}" dt="2021-05-27T09:56:57.566" v="1119" actId="14100"/>
        <pc:sldMkLst>
          <pc:docMk/>
          <pc:sldMk cId="1228433619" sldId="259"/>
        </pc:sldMkLst>
        <pc:spChg chg="mod">
          <ac:chgData name="otomangiashvili9977@gmail.com" userId="129f957d8106b302" providerId="LiveId" clId="{F803885D-FE1D-44A9-A035-2D90156E0658}" dt="2021-05-27T09:41:05.688" v="657" actId="207"/>
          <ac:spMkLst>
            <pc:docMk/>
            <pc:sldMk cId="1228433619" sldId="259"/>
            <ac:spMk id="2" creationId="{61D0215B-4B4A-4D34-AD1D-E836B972D084}"/>
          </ac:spMkLst>
        </pc:spChg>
        <pc:spChg chg="mod">
          <ac:chgData name="otomangiashvili9977@gmail.com" userId="129f957d8106b302" providerId="LiveId" clId="{F803885D-FE1D-44A9-A035-2D90156E0658}" dt="2021-05-27T09:56:38.838" v="1114" actId="1076"/>
          <ac:spMkLst>
            <pc:docMk/>
            <pc:sldMk cId="1228433619" sldId="259"/>
            <ac:spMk id="3" creationId="{50EFEF8A-513D-40BE-9620-849382883130}"/>
          </ac:spMkLst>
        </pc:spChg>
        <pc:spChg chg="add del mod">
          <ac:chgData name="otomangiashvili9977@gmail.com" userId="129f957d8106b302" providerId="LiveId" clId="{F803885D-FE1D-44A9-A035-2D90156E0658}" dt="2021-05-27T09:44:01.565" v="667" actId="11529"/>
          <ac:spMkLst>
            <pc:docMk/>
            <pc:sldMk cId="1228433619" sldId="259"/>
            <ac:spMk id="6" creationId="{22D51CDD-ADFB-4A15-BA77-45B5D44E32A1}"/>
          </ac:spMkLst>
        </pc:spChg>
        <pc:spChg chg="add mod">
          <ac:chgData name="otomangiashvili9977@gmail.com" userId="129f957d8106b302" providerId="LiveId" clId="{F803885D-FE1D-44A9-A035-2D90156E0658}" dt="2021-05-27T09:56:41.030" v="1115" actId="1076"/>
          <ac:spMkLst>
            <pc:docMk/>
            <pc:sldMk cId="1228433619" sldId="259"/>
            <ac:spMk id="7" creationId="{65965927-6A24-4F97-B58E-4819E5593DF4}"/>
          </ac:spMkLst>
        </pc:spChg>
        <pc:spChg chg="add del mod">
          <ac:chgData name="otomangiashvili9977@gmail.com" userId="129f957d8106b302" providerId="LiveId" clId="{F803885D-FE1D-44A9-A035-2D90156E0658}" dt="2021-05-27T09:49:40.979" v="881" actId="21"/>
          <ac:spMkLst>
            <pc:docMk/>
            <pc:sldMk cId="1228433619" sldId="259"/>
            <ac:spMk id="8" creationId="{64CDDA09-A6CB-4ECC-B2DC-76B3FBE2FCCE}"/>
          </ac:spMkLst>
        </pc:spChg>
        <pc:spChg chg="add mod">
          <ac:chgData name="otomangiashvili9977@gmail.com" userId="129f957d8106b302" providerId="LiveId" clId="{F803885D-FE1D-44A9-A035-2D90156E0658}" dt="2021-05-27T09:56:50.333" v="1116" actId="255"/>
          <ac:spMkLst>
            <pc:docMk/>
            <pc:sldMk cId="1228433619" sldId="259"/>
            <ac:spMk id="9" creationId="{82722697-3BB8-405C-929A-7D8CEC382FC6}"/>
          </ac:spMkLst>
        </pc:spChg>
        <pc:spChg chg="add mod">
          <ac:chgData name="otomangiashvili9977@gmail.com" userId="129f957d8106b302" providerId="LiveId" clId="{F803885D-FE1D-44A9-A035-2D90156E0658}" dt="2021-05-27T09:51:10.606" v="954" actId="1076"/>
          <ac:spMkLst>
            <pc:docMk/>
            <pc:sldMk cId="1228433619" sldId="259"/>
            <ac:spMk id="10" creationId="{701ABD57-C4A5-428E-B6F9-2B844F4F9D09}"/>
          </ac:spMkLst>
        </pc:spChg>
        <pc:spChg chg="add mod">
          <ac:chgData name="otomangiashvili9977@gmail.com" userId="129f957d8106b302" providerId="LiveId" clId="{F803885D-FE1D-44A9-A035-2D90156E0658}" dt="2021-05-27T09:51:09.112" v="953" actId="1076"/>
          <ac:spMkLst>
            <pc:docMk/>
            <pc:sldMk cId="1228433619" sldId="259"/>
            <ac:spMk id="11" creationId="{82D7A989-469B-4081-A2CB-B13C7A8FEE25}"/>
          </ac:spMkLst>
        </pc:spChg>
        <pc:spChg chg="add mod">
          <ac:chgData name="otomangiashvili9977@gmail.com" userId="129f957d8106b302" providerId="LiveId" clId="{F803885D-FE1D-44A9-A035-2D90156E0658}" dt="2021-05-27T09:56:57.566" v="1119" actId="14100"/>
          <ac:spMkLst>
            <pc:docMk/>
            <pc:sldMk cId="1228433619" sldId="259"/>
            <ac:spMk id="12" creationId="{5EA37B5E-6D57-45E7-AC19-9E615A9AFF21}"/>
          </ac:spMkLst>
        </pc:spChg>
      </pc:sldChg>
      <pc:sldChg chg="modSp new mod">
        <pc:chgData name="otomangiashvili9977@gmail.com" userId="129f957d8106b302" providerId="LiveId" clId="{F803885D-FE1D-44A9-A035-2D90156E0658}" dt="2021-05-27T10:48:34.124" v="1215" actId="20577"/>
        <pc:sldMkLst>
          <pc:docMk/>
          <pc:sldMk cId="4159420738" sldId="260"/>
        </pc:sldMkLst>
        <pc:spChg chg="mod">
          <ac:chgData name="otomangiashvili9977@gmail.com" userId="129f957d8106b302" providerId="LiveId" clId="{F803885D-FE1D-44A9-A035-2D90156E0658}" dt="2021-05-27T10:48:34.124" v="1215" actId="20577"/>
          <ac:spMkLst>
            <pc:docMk/>
            <pc:sldMk cId="4159420738" sldId="260"/>
            <ac:spMk id="2" creationId="{3952C3EF-B2E6-4BD2-BB2B-B517980FF9A5}"/>
          </ac:spMkLst>
        </pc:spChg>
        <pc:spChg chg="mod">
          <ac:chgData name="otomangiashvili9977@gmail.com" userId="129f957d8106b302" providerId="LiveId" clId="{F803885D-FE1D-44A9-A035-2D90156E0658}" dt="2021-05-27T10:46:07.206" v="1173" actId="20577"/>
          <ac:spMkLst>
            <pc:docMk/>
            <pc:sldMk cId="4159420738" sldId="260"/>
            <ac:spMk id="3" creationId="{03E12623-8A74-4C64-A2A2-1C0872421A03}"/>
          </ac:spMkLst>
        </pc:spChg>
      </pc:sldChg>
      <pc:sldChg chg="modSp new mod">
        <pc:chgData name="otomangiashvili9977@gmail.com" userId="129f957d8106b302" providerId="LiveId" clId="{F803885D-FE1D-44A9-A035-2D90156E0658}" dt="2021-05-27T11:13:13.616" v="1474" actId="20577"/>
        <pc:sldMkLst>
          <pc:docMk/>
          <pc:sldMk cId="1600756293" sldId="261"/>
        </pc:sldMkLst>
        <pc:spChg chg="mod">
          <ac:chgData name="otomangiashvili9977@gmail.com" userId="129f957d8106b302" providerId="LiveId" clId="{F803885D-FE1D-44A9-A035-2D90156E0658}" dt="2021-05-27T10:57:27.346" v="1224" actId="122"/>
          <ac:spMkLst>
            <pc:docMk/>
            <pc:sldMk cId="1600756293" sldId="261"/>
            <ac:spMk id="2" creationId="{A364F24A-C1DB-4D14-9802-1261135A44AF}"/>
          </ac:spMkLst>
        </pc:spChg>
        <pc:spChg chg="mod">
          <ac:chgData name="otomangiashvili9977@gmail.com" userId="129f957d8106b302" providerId="LiveId" clId="{F803885D-FE1D-44A9-A035-2D90156E0658}" dt="2021-05-27T11:13:13.616" v="1474" actId="20577"/>
          <ac:spMkLst>
            <pc:docMk/>
            <pc:sldMk cId="1600756293" sldId="261"/>
            <ac:spMk id="3" creationId="{D4111557-C3E4-457F-8D28-A5EB0C33A444}"/>
          </ac:spMkLst>
        </pc:spChg>
      </pc:sldChg>
      <pc:sldChg chg="modSp new mod">
        <pc:chgData name="otomangiashvili9977@gmail.com" userId="129f957d8106b302" providerId="LiveId" clId="{F803885D-FE1D-44A9-A035-2D90156E0658}" dt="2021-05-27T11:25:24.695" v="1730" actId="20577"/>
        <pc:sldMkLst>
          <pc:docMk/>
          <pc:sldMk cId="1604932081" sldId="262"/>
        </pc:sldMkLst>
        <pc:spChg chg="mod">
          <ac:chgData name="otomangiashvili9977@gmail.com" userId="129f957d8106b302" providerId="LiveId" clId="{F803885D-FE1D-44A9-A035-2D90156E0658}" dt="2021-05-27T11:20:36.849" v="1512" actId="122"/>
          <ac:spMkLst>
            <pc:docMk/>
            <pc:sldMk cId="1604932081" sldId="262"/>
            <ac:spMk id="2" creationId="{D125488A-D800-4CE9-BD96-409D4ADA0480}"/>
          </ac:spMkLst>
        </pc:spChg>
        <pc:spChg chg="mod">
          <ac:chgData name="otomangiashvili9977@gmail.com" userId="129f957d8106b302" providerId="LiveId" clId="{F803885D-FE1D-44A9-A035-2D90156E0658}" dt="2021-05-27T11:25:24.695" v="1730" actId="20577"/>
          <ac:spMkLst>
            <pc:docMk/>
            <pc:sldMk cId="1604932081" sldId="262"/>
            <ac:spMk id="3" creationId="{BA94C5EC-B72E-4AC1-AA70-E408DA2C8E82}"/>
          </ac:spMkLst>
        </pc:spChg>
      </pc:sldChg>
      <pc:sldChg chg="modSp new mod">
        <pc:chgData name="otomangiashvili9977@gmail.com" userId="129f957d8106b302" providerId="LiveId" clId="{F803885D-FE1D-44A9-A035-2D90156E0658}" dt="2021-05-27T11:52:04.141" v="2360" actId="20577"/>
        <pc:sldMkLst>
          <pc:docMk/>
          <pc:sldMk cId="2935093417" sldId="263"/>
        </pc:sldMkLst>
        <pc:spChg chg="mod">
          <ac:chgData name="otomangiashvili9977@gmail.com" userId="129f957d8106b302" providerId="LiveId" clId="{F803885D-FE1D-44A9-A035-2D90156E0658}" dt="2021-05-27T11:42:14.691" v="1828" actId="20577"/>
          <ac:spMkLst>
            <pc:docMk/>
            <pc:sldMk cId="2935093417" sldId="263"/>
            <ac:spMk id="2" creationId="{BC1E131B-B44E-48AD-AD11-30DD9B131657}"/>
          </ac:spMkLst>
        </pc:spChg>
        <pc:spChg chg="mod">
          <ac:chgData name="otomangiashvili9977@gmail.com" userId="129f957d8106b302" providerId="LiveId" clId="{F803885D-FE1D-44A9-A035-2D90156E0658}" dt="2021-05-27T11:52:04.141" v="2360" actId="20577"/>
          <ac:spMkLst>
            <pc:docMk/>
            <pc:sldMk cId="2935093417" sldId="263"/>
            <ac:spMk id="3" creationId="{4085515F-00D2-40B9-914E-4B40E73D25F4}"/>
          </ac:spMkLst>
        </pc:spChg>
      </pc:sldChg>
      <pc:sldChg chg="modSp new mod">
        <pc:chgData name="otomangiashvili9977@gmail.com" userId="129f957d8106b302" providerId="LiveId" clId="{F803885D-FE1D-44A9-A035-2D90156E0658}" dt="2021-05-27T11:52:44.847" v="2385" actId="122"/>
        <pc:sldMkLst>
          <pc:docMk/>
          <pc:sldMk cId="2865144927" sldId="264"/>
        </pc:sldMkLst>
        <pc:spChg chg="mod">
          <ac:chgData name="otomangiashvili9977@gmail.com" userId="129f957d8106b302" providerId="LiveId" clId="{F803885D-FE1D-44A9-A035-2D90156E0658}" dt="2021-05-27T11:52:44.847" v="2385" actId="122"/>
          <ac:spMkLst>
            <pc:docMk/>
            <pc:sldMk cId="2865144927" sldId="264"/>
            <ac:spMk id="2" creationId="{CC597E43-1D49-4343-B420-2E74CE5F7626}"/>
          </ac:spMkLst>
        </pc:spChg>
        <pc:spChg chg="mod">
          <ac:chgData name="otomangiashvili9977@gmail.com" userId="129f957d8106b302" providerId="LiveId" clId="{F803885D-FE1D-44A9-A035-2D90156E0658}" dt="2021-05-27T09:04:39.003" v="20"/>
          <ac:spMkLst>
            <pc:docMk/>
            <pc:sldMk cId="2865144927" sldId="264"/>
            <ac:spMk id="3" creationId="{BB8710A8-CC34-45F8-95BD-55CBCF12B962}"/>
          </ac:spMkLst>
        </pc:spChg>
      </pc:sldChg>
      <pc:sldChg chg="modSp new">
        <pc:chgData name="otomangiashvili9977@gmail.com" userId="129f957d8106b302" providerId="LiveId" clId="{F803885D-FE1D-44A9-A035-2D90156E0658}" dt="2021-05-27T09:04:39.003" v="20"/>
        <pc:sldMkLst>
          <pc:docMk/>
          <pc:sldMk cId="3642264069" sldId="265"/>
        </pc:sldMkLst>
        <pc:spChg chg="mod">
          <ac:chgData name="otomangiashvili9977@gmail.com" userId="129f957d8106b302" providerId="LiveId" clId="{F803885D-FE1D-44A9-A035-2D90156E0658}" dt="2021-05-27T09:04:39.003" v="20"/>
          <ac:spMkLst>
            <pc:docMk/>
            <pc:sldMk cId="3642264069" sldId="265"/>
            <ac:spMk id="2" creationId="{503C1E65-56FC-4421-B734-57CBA8C644EA}"/>
          </ac:spMkLst>
        </pc:spChg>
        <pc:spChg chg="mod">
          <ac:chgData name="otomangiashvili9977@gmail.com" userId="129f957d8106b302" providerId="LiveId" clId="{F803885D-FE1D-44A9-A035-2D90156E0658}" dt="2021-05-27T09:04:39.003" v="20"/>
          <ac:spMkLst>
            <pc:docMk/>
            <pc:sldMk cId="3642264069" sldId="265"/>
            <ac:spMk id="3" creationId="{3E0C0798-BE37-44C9-95EB-1DE833F443BD}"/>
          </ac:spMkLst>
        </pc:spChg>
      </pc:sldChg>
      <pc:sldChg chg="modSp new">
        <pc:chgData name="otomangiashvili9977@gmail.com" userId="129f957d8106b302" providerId="LiveId" clId="{F803885D-FE1D-44A9-A035-2D90156E0658}" dt="2021-05-27T09:04:39.003" v="20"/>
        <pc:sldMkLst>
          <pc:docMk/>
          <pc:sldMk cId="4013997619" sldId="266"/>
        </pc:sldMkLst>
        <pc:spChg chg="mod">
          <ac:chgData name="otomangiashvili9977@gmail.com" userId="129f957d8106b302" providerId="LiveId" clId="{F803885D-FE1D-44A9-A035-2D90156E0658}" dt="2021-05-27T09:04:39.003" v="20"/>
          <ac:spMkLst>
            <pc:docMk/>
            <pc:sldMk cId="4013997619" sldId="266"/>
            <ac:spMk id="2" creationId="{8516008B-8F71-485C-9FAA-A194B8D60A94}"/>
          </ac:spMkLst>
        </pc:spChg>
        <pc:spChg chg="mod">
          <ac:chgData name="otomangiashvili9977@gmail.com" userId="129f957d8106b302" providerId="LiveId" clId="{F803885D-FE1D-44A9-A035-2D90156E0658}" dt="2021-05-27T09:04:39.003" v="20"/>
          <ac:spMkLst>
            <pc:docMk/>
            <pc:sldMk cId="4013997619" sldId="266"/>
            <ac:spMk id="3" creationId="{75688521-0B05-424E-A497-69A7E8B02E70}"/>
          </ac:spMkLst>
        </pc:spChg>
      </pc:sldChg>
      <pc:sldChg chg="new del">
        <pc:chgData name="otomangiashvili9977@gmail.com" userId="129f957d8106b302" providerId="LiveId" clId="{F803885D-FE1D-44A9-A035-2D90156E0658}" dt="2021-05-27T06:44:20.325" v="17" actId="680"/>
        <pc:sldMkLst>
          <pc:docMk/>
          <pc:sldMk cId="910242624" sldId="267"/>
        </pc:sldMkLst>
      </pc:sldChg>
      <pc:sldChg chg="new del">
        <pc:chgData name="otomangiashvili9977@gmail.com" userId="129f957d8106b302" providerId="LiveId" clId="{F803885D-FE1D-44A9-A035-2D90156E0658}" dt="2021-05-27T06:44:19.709" v="16" actId="680"/>
        <pc:sldMkLst>
          <pc:docMk/>
          <pc:sldMk cId="3639821369" sldId="268"/>
        </pc:sldMkLst>
      </pc:sldChg>
      <pc:sldChg chg="new del">
        <pc:chgData name="otomangiashvili9977@gmail.com" userId="129f957d8106b302" providerId="LiveId" clId="{F803885D-FE1D-44A9-A035-2D90156E0658}" dt="2021-05-27T06:44:19.477" v="15" actId="680"/>
        <pc:sldMkLst>
          <pc:docMk/>
          <pc:sldMk cId="3105215627" sldId="269"/>
        </pc:sldMkLst>
      </pc:sldChg>
      <pc:sldChg chg="new del">
        <pc:chgData name="otomangiashvili9977@gmail.com" userId="129f957d8106b302" providerId="LiveId" clId="{F803885D-FE1D-44A9-A035-2D90156E0658}" dt="2021-05-27T06:44:18.655" v="14" actId="680"/>
        <pc:sldMkLst>
          <pc:docMk/>
          <pc:sldMk cId="234062020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24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139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184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8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41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05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3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18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20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56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1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5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E0F1-2B06-4716-9CE8-1DE335CDC72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E9A75A-B499-411A-93B1-5EADE484F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7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BE69-68FE-4264-B77F-F70317845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376" y="454283"/>
            <a:ext cx="7766936" cy="164630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ka-GE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პითონი</a:t>
            </a:r>
            <a:br>
              <a:rPr lang="ka-GE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</a:br>
            <a:r>
              <a:rPr lang="ka-GE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გადაწყვეტილებათა ხეები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7513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1E65-56FC-4421-B734-57CBA8C6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0798-BE37-44C9-95EB-1DE833F4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26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008B-8F71-485C-9FAA-A194B8D6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8521-0B05-424E-A497-69A7E8B0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99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E313-01E1-4EA0-AA8F-CA928EC6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2" y="317573"/>
            <a:ext cx="8765478" cy="1455809"/>
          </a:xfrm>
        </p:spPr>
        <p:txBody>
          <a:bodyPr>
            <a:normAutofit/>
          </a:bodyPr>
          <a:lstStyle/>
          <a:p>
            <a:pPr algn="ctr"/>
            <a:r>
              <a:rPr lang="ka-GE" dirty="0"/>
              <a:t>    რა არის გადაწყვეტილებათა ხე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5A24-D247-4ED1-9208-708DB0EB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71" y="1967345"/>
            <a:ext cx="9177020" cy="2356053"/>
          </a:xfrm>
        </p:spPr>
        <p:txBody>
          <a:bodyPr>
            <a:normAutofit/>
          </a:bodyPr>
          <a:lstStyle/>
          <a:p>
            <a:r>
              <a:rPr lang="ka-GE" sz="2000" dirty="0">
                <a:solidFill>
                  <a:schemeClr val="tx1"/>
                </a:solidFill>
              </a:rPr>
              <a:t>გადაწყვეტილებათა ხე-ეს არის ხე რომელშიც ყოველი ტოტი-კვანძი წარმოადგენს არჩევანს, ალტერნატივების რიცხვს შორის, და ყოველი ფოთლოვანი კვანძი წარმოადგენს გადაწყვეტილებას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62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3397-56AB-47FF-A46A-77B1B116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b="0" i="0" dirty="0">
                <a:effectLst/>
                <a:latin typeface="Roboto" panose="02000000000000000000" pitchFamily="2" charset="0"/>
              </a:rPr>
              <a:t>შესაბამისი პრობლემები  გადაწყვეტილებათა ხეებისთვის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640F-6BD3-4C41-AF2E-55148EC3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98" y="2216007"/>
            <a:ext cx="8596668" cy="3880773"/>
          </a:xfrm>
        </p:spPr>
        <p:txBody>
          <a:bodyPr>
            <a:normAutofit/>
          </a:bodyPr>
          <a:lstStyle/>
          <a:p>
            <a:r>
              <a:rPr lang="ka-GE" sz="2000" dirty="0"/>
              <a:t>ეგზემპლიარები წარმოდგენილია ატრიბუტ მნიშვნელობის წყვილით</a:t>
            </a:r>
          </a:p>
          <a:p>
            <a:r>
              <a:rPr lang="ka-GE" sz="2000" dirty="0"/>
              <a:t>მიზნობრივი ფუნქციას აქვს დისკრეტულ -გამომავალი მნიშვნელობები</a:t>
            </a:r>
          </a:p>
          <a:p>
            <a:r>
              <a:rPr lang="ka-GE" sz="2000" dirty="0"/>
              <a:t>სწავლების მონაცემები შესაძლოა შეიცავდეს შეცდომებს</a:t>
            </a:r>
          </a:p>
          <a:p>
            <a:r>
              <a:rPr lang="ka-GE" sz="2000" dirty="0"/>
              <a:t>შესასწავლი მონაცემები შესაძლოა  არ შეიცავდეს ატრიბუტების მნიშვნელობას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520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215B-4B4A-4D34-AD1D-E836B972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4" y="609599"/>
            <a:ext cx="8498147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ka-GE" b="0" i="0" dirty="0">
                <a:effectLst/>
                <a:latin typeface="Roboto" panose="02000000000000000000" pitchFamily="2" charset="0"/>
              </a:rPr>
              <a:t>ეს არის ერთ-ერთი ყველაზე ფართოდ გამოყენებული და პრაქტიკული ინდუქციური დასკვნის მეთოდები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EF8A-513D-40BE-9620-84938288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65" y="3318495"/>
            <a:ext cx="9024620" cy="275783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ka-GE" dirty="0"/>
          </a:p>
          <a:p>
            <a:endParaRPr lang="ka-GE" dirty="0"/>
          </a:p>
          <a:p>
            <a:r>
              <a:rPr lang="ka-GE" dirty="0"/>
              <a:t>                                            </a:t>
            </a:r>
            <a:r>
              <a:rPr lang="en-US" dirty="0"/>
              <a:t>                                                        </a:t>
            </a:r>
            <a:endParaRPr lang="ka-GE" dirty="0"/>
          </a:p>
          <a:p>
            <a:pPr marL="0" indent="0">
              <a:buNone/>
            </a:pPr>
            <a:r>
              <a:rPr lang="ka-GE" dirty="0"/>
              <a:t>                                      </a:t>
            </a:r>
            <a:r>
              <a:rPr lang="en-US" dirty="0"/>
              <a:t>                                          </a:t>
            </a:r>
            <a:endParaRPr lang="ka-GE" dirty="0"/>
          </a:p>
          <a:p>
            <a:endParaRPr lang="ka-GE" dirty="0"/>
          </a:p>
          <a:p>
            <a:pPr marL="0" indent="0">
              <a:buNone/>
            </a:pPr>
            <a:r>
              <a:rPr lang="ka-GE" dirty="0"/>
              <a:t>                       განზოგადება</a:t>
            </a:r>
            <a:r>
              <a:rPr lang="en-US" dirty="0"/>
              <a:t>          </a:t>
            </a:r>
            <a:r>
              <a:rPr lang="ka-GE" dirty="0"/>
              <a:t>ეგზემპლიარის შექმნა ამ შემთხვევისთვის</a:t>
            </a:r>
            <a:endParaRPr lang="ru-RU" dirty="0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65965927-6A24-4F97-B58E-4819E5593DF4}"/>
              </a:ext>
            </a:extLst>
          </p:cNvPr>
          <p:cNvSpPr/>
          <p:nvPr/>
        </p:nvSpPr>
        <p:spPr>
          <a:xfrm>
            <a:off x="358744" y="3703002"/>
            <a:ext cx="2133313" cy="133003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2000" dirty="0"/>
              <a:t>მაგალითები</a:t>
            </a:r>
            <a:endParaRPr lang="ru-RU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722697-3BB8-405C-929A-7D8CEC382FC6}"/>
              </a:ext>
            </a:extLst>
          </p:cNvPr>
          <p:cNvSpPr/>
          <p:nvPr/>
        </p:nvSpPr>
        <p:spPr>
          <a:xfrm>
            <a:off x="3604837" y="3692626"/>
            <a:ext cx="1853854" cy="13300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2000" dirty="0"/>
              <a:t>მოდელი</a:t>
            </a:r>
            <a:endParaRPr lang="ru-RU" sz="2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1ABD57-C4A5-428E-B6F9-2B844F4F9D09}"/>
              </a:ext>
            </a:extLst>
          </p:cNvPr>
          <p:cNvSpPr/>
          <p:nvPr/>
        </p:nvSpPr>
        <p:spPr>
          <a:xfrm>
            <a:off x="5619057" y="4114800"/>
            <a:ext cx="1025238" cy="506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D7A989-469B-4081-A2CB-B13C7A8FEE25}"/>
              </a:ext>
            </a:extLst>
          </p:cNvPr>
          <p:cNvSpPr/>
          <p:nvPr/>
        </p:nvSpPr>
        <p:spPr>
          <a:xfrm>
            <a:off x="2419233" y="4114800"/>
            <a:ext cx="1025238" cy="506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5EA37B5E-6D57-45E7-AC19-9E615A9AFF21}"/>
              </a:ext>
            </a:extLst>
          </p:cNvPr>
          <p:cNvSpPr/>
          <p:nvPr/>
        </p:nvSpPr>
        <p:spPr>
          <a:xfrm>
            <a:off x="6804661" y="3703003"/>
            <a:ext cx="1781346" cy="1330035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2000" dirty="0"/>
              <a:t>პროგნოზი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84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C3EF-B2E6-4BD2-BB2B-B517980F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a-GE" dirty="0"/>
              <a:t>სასწავლო კრებულის ერთგვაროვნების გაზომვა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2623-8A74-4C64-A2A2-1C087242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12" y="2646219"/>
            <a:ext cx="8387311" cy="2757835"/>
          </a:xfrm>
        </p:spPr>
        <p:txBody>
          <a:bodyPr/>
          <a:lstStyle/>
          <a:p>
            <a:pPr marL="0" indent="0">
              <a:buNone/>
            </a:pPr>
            <a:endParaRPr lang="ka-GE" dirty="0">
              <a:solidFill>
                <a:srgbClr val="000000"/>
              </a:solidFill>
            </a:endParaRPr>
          </a:p>
          <a:p>
            <a:r>
              <a:rPr lang="ka-GE" b="0" i="0" dirty="0">
                <a:effectLst/>
                <a:latin typeface="Roboto" panose="02000000000000000000" pitchFamily="2" charset="0"/>
              </a:rPr>
              <a:t>ენტროპია არის შეტყობინების წყაროს მიმართ გაურკვევლობის საზომი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4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F24A-C1DB-4D14-9802-1261135A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ka-GE" b="0" i="0" dirty="0">
                <a:effectLst/>
                <a:latin typeface="Roboto" panose="02000000000000000000" pitchFamily="2" charset="0"/>
              </a:rPr>
              <a:t>ინფორმაციის მოპოვება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1557-C3E4-457F-8D28-A5EB0C33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ხსნის რომელი ატრიბუტი შედის გადაწყვეტილების კვანძში</a:t>
            </a:r>
          </a:p>
          <a:p>
            <a:r>
              <a:rPr lang="ka-GE" dirty="0"/>
              <a:t>ენტროპიის მაქსიმალური შემცირების ატრიბუტი - საუკეთესო არჩევანია, რათა მოხდეს გადაწყვეტილებათა ხის სიღრმის მინიმიზირება,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75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488A-D800-4CE9-BD96-409D4ADA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ცვლილებები გადაწყვეტილებათა ხეებში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C5EC-B72E-4AC1-AA70-E408DA2C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თუ გადაწყვეტილებათა ხე მთლიანად გაიზარდა,მან შეიძლება დაკარგოს განზოგადოების ზოგიერთი შესაძლებლობები</a:t>
            </a:r>
          </a:p>
          <a:p>
            <a:r>
              <a:rPr lang="ka-GE" dirty="0"/>
              <a:t>ეს არის ფენომენი რომელიც ცნობილია როგორც,ზედმიწევნით(დამატებით) მორგება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131B-B44E-48AD-AD11-30DD9B13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 გადაწყვეტილებათა ხის შეჭრა (გასხვლა)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515F-00D2-40B9-914E-4B40E73D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ხეზე  გადაწყვეტილებათა ყველა კვანძი ჩათვალეთ შეჭრის კანდიდატათ</a:t>
            </a:r>
          </a:p>
          <a:p>
            <a:r>
              <a:rPr lang="ka-GE" dirty="0"/>
              <a:t>გადაწყვეტილებათა კვანძის მოშორება,შედგება ამ კვანძს  ხის ნაწილის მოშორებისგან ფესვიანად , და მის გადაკეთებად ფოთლოვნად და მისთვის უფრო გავრცელებული კლასიფიკაციის მინიჭებას დაკავშირებულს ამ კვანძთან</a:t>
            </a:r>
          </a:p>
          <a:p>
            <a:r>
              <a:rPr lang="ka-GE" dirty="0"/>
              <a:t>კვანძები შორდება მხოლოდ იმ შემთხვევაში თუ შეჭრილი  ხე  არ მუშაობს ორიგინალზე უკეთესად</a:t>
            </a:r>
          </a:p>
          <a:p>
            <a:r>
              <a:rPr lang="ka-GE" dirty="0"/>
              <a:t>კვანძების შეჭრა გრძელდება მანამდე ,სანამ შემდგომი შეჭრა არ გახდება საზიანო(ე.ი. ამცირებს ხის სიზუსტეს)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09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7E43-1D49-4343-B420-2E74CE5F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მადლობა ყურადღებისთვის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10A8-CC34-45F8-95BD-55CBCF12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144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215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Roboto</vt:lpstr>
      <vt:lpstr>Sylfaen</vt:lpstr>
      <vt:lpstr>Trebuchet MS</vt:lpstr>
      <vt:lpstr>Wingdings 3</vt:lpstr>
      <vt:lpstr>Facet</vt:lpstr>
      <vt:lpstr>პითონი გადაწყვეტილებათა ხეები </vt:lpstr>
      <vt:lpstr>    რა არის გადაწყვეტილებათა ხე</vt:lpstr>
      <vt:lpstr>შესაბამისი პრობლემები  გადაწყვეტილებათა ხეებისთვის</vt:lpstr>
      <vt:lpstr>ეს არის ერთ-ერთი ყველაზე ფართოდ გამოყენებული და პრაქტიკული ინდუქციური დასკვნის მეთოდები </vt:lpstr>
      <vt:lpstr>სასწავლო კრებულის ერთგვაროვნების გაზომვა</vt:lpstr>
      <vt:lpstr>      ინფორმაციის მოპოვება </vt:lpstr>
      <vt:lpstr>ცვლილებები გადაწყვეტილებათა ხეებში</vt:lpstr>
      <vt:lpstr> გადაწყვეტილებათა ხის შეჭრა (გასხვლა)</vt:lpstr>
      <vt:lpstr>მადლობა ყურადღებისთვის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პითონი გადაწყვეტილებათა ხეები </dc:title>
  <dc:creator>otomangiashvili9977@gmail.com</dc:creator>
  <cp:lastModifiedBy>otomangiashvili9977@gmail.com</cp:lastModifiedBy>
  <cp:revision>7</cp:revision>
  <dcterms:created xsi:type="dcterms:W3CDTF">2021-05-27T06:44:07Z</dcterms:created>
  <dcterms:modified xsi:type="dcterms:W3CDTF">2021-05-27T11:52:46Z</dcterms:modified>
</cp:coreProperties>
</file>