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sldIdLst>
    <p:sldId id="256" r:id="rId2"/>
  </p:sldIdLst>
  <p:sldSz cx="630078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1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3768" y="36"/>
      </p:cViewPr>
      <p:guideLst>
        <p:guide orient="horz" pos="5103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2651323"/>
            <a:ext cx="5355670" cy="5640152"/>
          </a:xfrm>
        </p:spPr>
        <p:txBody>
          <a:bodyPr anchor="b"/>
          <a:lstStyle>
            <a:lvl1pPr algn="ctr">
              <a:defRPr sz="41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8508981"/>
            <a:ext cx="4725591" cy="3911355"/>
          </a:xfrm>
        </p:spPr>
        <p:txBody>
          <a:bodyPr/>
          <a:lstStyle>
            <a:lvl1pPr marL="0" indent="0" algn="ctr">
              <a:buNone/>
              <a:defRPr sz="1654"/>
            </a:lvl1pPr>
            <a:lvl2pPr marL="315057" indent="0" algn="ctr">
              <a:buNone/>
              <a:defRPr sz="1378"/>
            </a:lvl2pPr>
            <a:lvl3pPr marL="630113" indent="0" algn="ctr">
              <a:buNone/>
              <a:defRPr sz="1240"/>
            </a:lvl3pPr>
            <a:lvl4pPr marL="945170" indent="0" algn="ctr">
              <a:buNone/>
              <a:defRPr sz="1103"/>
            </a:lvl4pPr>
            <a:lvl5pPr marL="1260226" indent="0" algn="ctr">
              <a:buNone/>
              <a:defRPr sz="1103"/>
            </a:lvl5pPr>
            <a:lvl6pPr marL="1575283" indent="0" algn="ctr">
              <a:buNone/>
              <a:defRPr sz="1103"/>
            </a:lvl6pPr>
            <a:lvl7pPr marL="1890339" indent="0" algn="ctr">
              <a:buNone/>
              <a:defRPr sz="1103"/>
            </a:lvl7pPr>
            <a:lvl8pPr marL="2205396" indent="0" algn="ctr">
              <a:buNone/>
              <a:defRPr sz="1103"/>
            </a:lvl8pPr>
            <a:lvl9pPr marL="2520452" indent="0" algn="ctr">
              <a:buNone/>
              <a:defRPr sz="11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1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0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862524"/>
            <a:ext cx="1358607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80" y="862524"/>
            <a:ext cx="3997062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8" y="4038864"/>
            <a:ext cx="5434430" cy="6738931"/>
          </a:xfrm>
        </p:spPr>
        <p:txBody>
          <a:bodyPr anchor="b"/>
          <a:lstStyle>
            <a:lvl1pPr>
              <a:defRPr sz="41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8" y="10841548"/>
            <a:ext cx="5434430" cy="3543845"/>
          </a:xfrm>
        </p:spPr>
        <p:txBody>
          <a:bodyPr/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150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2pPr>
            <a:lvl3pPr marL="63011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9451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26022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575283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1890339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20539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520452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4312617"/>
            <a:ext cx="2677835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4312617"/>
            <a:ext cx="2677835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0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862527"/>
            <a:ext cx="5434430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1" y="3971359"/>
            <a:ext cx="2665528" cy="1946301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1" y="5917660"/>
            <a:ext cx="2665528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3971359"/>
            <a:ext cx="2678656" cy="1946301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5917660"/>
            <a:ext cx="2678656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1080029"/>
            <a:ext cx="2032168" cy="378010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2332567"/>
            <a:ext cx="3189774" cy="11512811"/>
          </a:xfrm>
        </p:spPr>
        <p:txBody>
          <a:bodyPr/>
          <a:lstStyle>
            <a:lvl1pPr>
              <a:defRPr sz="2205"/>
            </a:lvl1pPr>
            <a:lvl2pPr>
              <a:defRPr sz="1929"/>
            </a:lvl2pPr>
            <a:lvl3pPr>
              <a:defRPr sz="1654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4860131"/>
            <a:ext cx="2032168" cy="900399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7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1080029"/>
            <a:ext cx="2032168" cy="378010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2332567"/>
            <a:ext cx="3189774" cy="11512811"/>
          </a:xfrm>
        </p:spPr>
        <p:txBody>
          <a:bodyPr anchor="t"/>
          <a:lstStyle>
            <a:lvl1pPr marL="0" indent="0">
              <a:buNone/>
              <a:defRPr sz="2205"/>
            </a:lvl1pPr>
            <a:lvl2pPr marL="315057" indent="0">
              <a:buNone/>
              <a:defRPr sz="1929"/>
            </a:lvl2pPr>
            <a:lvl3pPr marL="630113" indent="0">
              <a:buNone/>
              <a:defRPr sz="1654"/>
            </a:lvl3pPr>
            <a:lvl4pPr marL="945170" indent="0">
              <a:buNone/>
              <a:defRPr sz="1378"/>
            </a:lvl4pPr>
            <a:lvl5pPr marL="1260226" indent="0">
              <a:buNone/>
              <a:defRPr sz="1378"/>
            </a:lvl5pPr>
            <a:lvl6pPr marL="1575283" indent="0">
              <a:buNone/>
              <a:defRPr sz="1378"/>
            </a:lvl6pPr>
            <a:lvl7pPr marL="1890339" indent="0">
              <a:buNone/>
              <a:defRPr sz="1378"/>
            </a:lvl7pPr>
            <a:lvl8pPr marL="2205396" indent="0">
              <a:buNone/>
              <a:defRPr sz="1378"/>
            </a:lvl8pPr>
            <a:lvl9pPr marL="2520452" indent="0">
              <a:buNone/>
              <a:defRPr sz="13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4860131"/>
            <a:ext cx="2032168" cy="900399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862527"/>
            <a:ext cx="543443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4312617"/>
            <a:ext cx="543443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15015410"/>
            <a:ext cx="141767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344-E405-4DD0-BA6A-920EA605B33A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15015410"/>
            <a:ext cx="21265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15015410"/>
            <a:ext cx="141767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299A-4558-4107-9319-A6B28434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0113" rtl="0" eaLnBrk="1" latinLnBrk="0" hangingPunct="1">
        <a:lnSpc>
          <a:spcPct val="90000"/>
        </a:lnSpc>
        <a:spcBef>
          <a:spcPct val="0"/>
        </a:spcBef>
        <a:buNone/>
        <a:defRPr sz="3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528" indent="-157528" algn="l" defTabSz="6301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72585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78764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102698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41775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73281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67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36292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677980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15057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63011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4517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26022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57528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1890339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20539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520452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80FE34D3-3253-4F82-9AD8-174BE9F6C6F3}"/>
              </a:ext>
            </a:extLst>
          </p:cNvPr>
          <p:cNvSpPr/>
          <p:nvPr/>
        </p:nvSpPr>
        <p:spPr>
          <a:xfrm rot="16200000">
            <a:off x="-4949825" y="4949825"/>
            <a:ext cx="16200438" cy="6300788"/>
          </a:xfrm>
          <a:prstGeom prst="round2SameRect">
            <a:avLst>
              <a:gd name="adj1" fmla="val 18227"/>
              <a:gd name="adj2" fmla="val 0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19387F7B-CC24-4E87-AB96-BD5BB9CE6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662572"/>
                  </p:ext>
                </p:extLst>
              </p:nvPr>
            </p:nvGraphicFramePr>
            <p:xfrm>
              <a:off x="325121" y="568960"/>
              <a:ext cx="5760000" cy="153122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784483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48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苹方 常规" panose="020B0300000000000000" pitchFamily="34" charset="-122"/>
                            </a:rPr>
                            <a:t>测量信号基波</a:t>
                          </a:r>
                          <a:endParaRPr lang="en-US" altLang="zh-CN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7743854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54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kH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5400" b="0" i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altLang="zh-CN" sz="54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69950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3011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48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𝑇𝐻𝐷</m:t>
                                </m:r>
                              </m:oMath>
                            </m:oMathPara>
                          </a14:m>
                          <a:endParaRPr lang="zh-CN" altLang="en-US" sz="4800" b="0" i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1382830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540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zh-CN" altLang="en-US" sz="5400" b="0" i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5539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975153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5400" b="0" i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m</m:t>
                                </m:r>
                                <m:sSub>
                                  <m:sSubPr>
                                    <m:ctrlPr>
                                      <a:rPr lang="en-US" altLang="zh-CN" sz="5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PP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54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051680"/>
                      </a:ext>
                    </a:extLst>
                  </a:tr>
                  <a:tr h="13824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48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3702757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altLang="zh-CN" sz="5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  <a:cs typeface="+mn-cs"/>
                                  </a:rPr>
                                  <m:t>m</m:t>
                                </m:r>
                                <m:sSub>
                                  <m:sSubPr>
                                    <m:ctrlPr>
                                      <a:rPr kumimoji="0" lang="en-US" altLang="zh-CN" sz="5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5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  <a:cs typeface="+mn-cs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5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  <a:cs typeface="+mn-cs"/>
                                      </a:rPr>
                                      <m:t>PP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54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093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48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622282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5400" b="0" i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m</m:t>
                                </m:r>
                                <m:sSub>
                                  <m:sSubPr>
                                    <m:ctrlPr>
                                      <a:rPr lang="en-US" altLang="zh-CN" sz="5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PP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54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6335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48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4612795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5400" b="0" i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m</m:t>
                                </m:r>
                                <m:sSub>
                                  <m:sSubPr>
                                    <m:ctrlPr>
                                      <a:rPr lang="en-US" altLang="zh-CN" sz="5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PP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54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077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48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4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4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苹方 常规" panose="020B0300000000000000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4800" b="0" baseline="0" dirty="0">
                            <a:solidFill>
                              <a:schemeClr val="tx1"/>
                            </a:solidFill>
                            <a:latin typeface="苹方 常规" panose="020B0300000000000000" pitchFamily="34" charset="-122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2830470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5400" b="0" i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苹方 常规" panose="020B0300000000000000" pitchFamily="34" charset="-122"/>
                                  </a:rPr>
                                  <m:t>m</m:t>
                                </m:r>
                                <m:sSub>
                                  <m:sSubPr>
                                    <m:ctrlPr>
                                      <a:rPr lang="en-US" altLang="zh-CN" sz="5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54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苹方 常规" panose="020B0300000000000000" pitchFamily="34" charset="-122"/>
                                      </a:rPr>
                                      <m:t>PP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5400" baseline="0" dirty="0">
                            <a:solidFill>
                              <a:schemeClr val="tx1"/>
                            </a:solidFill>
                            <a:latin typeface="苹方 常规" panose="020B0300000000000000" pitchFamily="34" charset="-122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8329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19387F7B-CC24-4E87-AB96-BD5BB9CE6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662572"/>
                  </p:ext>
                </p:extLst>
              </p:nvPr>
            </p:nvGraphicFramePr>
            <p:xfrm>
              <a:off x="325121" y="568960"/>
              <a:ext cx="5760000" cy="153122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0">
                      <a:extLst>
                        <a:ext uri="{9D8B030D-6E8A-4147-A177-3AD203B41FA5}">
                          <a16:colId xmlns:a16="http://schemas.microsoft.com/office/drawing/2014/main" val="278448383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48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苹方 常规" panose="020B0300000000000000" pitchFamily="34" charset="-122"/>
                            </a:rPr>
                            <a:t>测量信号基波</a:t>
                          </a:r>
                          <a:endParaRPr lang="en-US" altLang="zh-CN" sz="48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苹方 常规" panose="020B0300000000000000" pitchFamily="34" charset="-122"/>
                          </a:endParaRP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7743854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8010" b="-11528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99502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83333" b="-17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382830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0838" b="-9900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55398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42500" b="-14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975153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3665" b="-827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051680"/>
                      </a:ext>
                    </a:extLst>
                  </a:tr>
                  <a:tr h="1382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25664" b="-599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02757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21990" b="-60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09319"/>
                      </a:ext>
                    </a:extLst>
                  </a:tr>
                  <a:tr h="11990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00000" b="-490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622282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25131" b="-405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335507"/>
                      </a:ext>
                    </a:extLst>
                  </a:tr>
                  <a:tr h="11990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96954" b="-2934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612795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33684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077207"/>
                      </a:ext>
                    </a:extLst>
                  </a:tr>
                  <a:tr h="11997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93401" b="-96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830470"/>
                      </a:ext>
                    </a:extLst>
                  </a:tr>
                  <a:tr h="11624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308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29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940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29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苹方 常规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Muncy 如冬里</dc:creator>
  <cp:lastModifiedBy>Muncy 如冬里</cp:lastModifiedBy>
  <cp:revision>6</cp:revision>
  <dcterms:created xsi:type="dcterms:W3CDTF">2021-11-04T06:06:18Z</dcterms:created>
  <dcterms:modified xsi:type="dcterms:W3CDTF">2021-11-06T11:40:54Z</dcterms:modified>
</cp:coreProperties>
</file>