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173390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2599789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20430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234609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272549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116085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3322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299451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9638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318726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AA709EE-CEB1-459E-BF8D-38CECB22935B}" type="datetimeFigureOut">
              <a:rPr kumimoji="1" lang="ja-JP" altLang="en-US" smtClean="0"/>
              <a:t>2025/6/11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340620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709EE-CEB1-459E-BF8D-38CECB22935B}" type="datetimeFigureOut">
              <a:rPr kumimoji="1" lang="ja-JP" altLang="en-US" smtClean="0"/>
              <a:t>2025/6/11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C48C1-AFA0-4E2F-A8AB-3E883833A588}" type="slidenum">
              <a:rPr kumimoji="1" lang="ja-JP" altLang="en-US" smtClean="0"/>
              <a:t>‹#›</a:t>
            </a:fld>
            <a:endParaRPr kumimoji="1" lang="ja-JP" altLang="en-US"/>
          </a:p>
        </p:txBody>
      </p:sp>
    </p:spTree>
    <p:extLst>
      <p:ext uri="{BB962C8B-B14F-4D97-AF65-F5344CB8AC3E}">
        <p14:creationId xmlns:p14="http://schemas.microsoft.com/office/powerpoint/2010/main" val="3040519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仕様書</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72088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51723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51723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551723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35699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35699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35699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443711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43711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43711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803" y="836711"/>
            <a:ext cx="1382737" cy="138273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611560" y="3374194"/>
            <a:ext cx="3816424" cy="1477328"/>
          </a:xfrm>
          <a:prstGeom prst="rect">
            <a:avLst/>
          </a:prstGeom>
          <a:noFill/>
        </p:spPr>
        <p:txBody>
          <a:bodyPr wrap="square" rtlCol="0">
            <a:spAutoFit/>
          </a:bodyPr>
          <a:lstStyle/>
          <a:p>
            <a:r>
              <a:rPr kumimoji="1" lang="ja-JP" altLang="en-US" dirty="0" smtClean="0"/>
              <a:t>緑の</a:t>
            </a:r>
            <a:r>
              <a:rPr lang="ja-JP" altLang="en-US" dirty="0" smtClean="0"/>
              <a:t>タイルを並べてフィールドにする。</a:t>
            </a:r>
            <a:endParaRPr lang="en-US" altLang="ja-JP" dirty="0" smtClean="0"/>
          </a:p>
          <a:p>
            <a:r>
              <a:rPr kumimoji="1" lang="ja-JP" altLang="en-US" dirty="0" smtClean="0"/>
              <a:t>クリック</a:t>
            </a:r>
            <a:r>
              <a:rPr lang="ja-JP" altLang="en-US" dirty="0"/>
              <a:t>した</a:t>
            </a:r>
            <a:r>
              <a:rPr lang="ja-JP" altLang="en-US" dirty="0" smtClean="0"/>
              <a:t>とき、</a:t>
            </a:r>
            <a:r>
              <a:rPr lang="ja-JP" altLang="en-US" dirty="0" smtClean="0">
                <a:solidFill>
                  <a:srgbClr val="FF0000"/>
                </a:solidFill>
              </a:rPr>
              <a:t>クリックされた</a:t>
            </a:r>
            <a:r>
              <a:rPr kumimoji="1" lang="ja-JP" altLang="en-US" dirty="0" smtClean="0">
                <a:solidFill>
                  <a:srgbClr val="FF0000"/>
                </a:solidFill>
              </a:rPr>
              <a:t>タイル上にキャラクターがいれば移動メニュー、</a:t>
            </a:r>
            <a:r>
              <a:rPr lang="ja-JP" altLang="en-US" dirty="0" smtClean="0">
                <a:solidFill>
                  <a:srgbClr val="FF0000"/>
                </a:solidFill>
              </a:rPr>
              <a:t>誰</a:t>
            </a:r>
            <a:r>
              <a:rPr lang="ja-JP" altLang="en-US" dirty="0">
                <a:solidFill>
                  <a:srgbClr val="FF0000"/>
                </a:solidFill>
              </a:rPr>
              <a:t>も</a:t>
            </a:r>
            <a:r>
              <a:rPr lang="ja-JP" altLang="en-US" dirty="0" smtClean="0">
                <a:solidFill>
                  <a:srgbClr val="FF0000"/>
                </a:solidFill>
              </a:rPr>
              <a:t>いなければメニュー画面を出す。</a:t>
            </a:r>
            <a:endParaRPr lang="en-US" altLang="ja-JP" dirty="0" smtClean="0">
              <a:solidFill>
                <a:srgbClr val="FF0000"/>
              </a:solidFill>
            </a:endParaRPr>
          </a:p>
        </p:txBody>
      </p:sp>
      <p:sp>
        <p:nvSpPr>
          <p:cNvPr id="15" name="テキスト ボックス 14"/>
          <p:cNvSpPr txBox="1"/>
          <p:nvPr/>
        </p:nvSpPr>
        <p:spPr>
          <a:xfrm>
            <a:off x="611560" y="548681"/>
            <a:ext cx="4392488" cy="2585323"/>
          </a:xfrm>
          <a:prstGeom prst="rect">
            <a:avLst/>
          </a:prstGeom>
          <a:noFill/>
        </p:spPr>
        <p:txBody>
          <a:bodyPr wrap="square" rtlCol="0">
            <a:spAutoFit/>
          </a:bodyPr>
          <a:lstStyle/>
          <a:p>
            <a:r>
              <a:rPr kumimoji="1" lang="ja-JP" altLang="en-US" dirty="0" smtClean="0"/>
              <a:t>緑の</a:t>
            </a:r>
            <a:r>
              <a:rPr lang="ja-JP" altLang="en-US" dirty="0" smtClean="0"/>
              <a:t>タイルに座標などの情報を入れる。</a:t>
            </a:r>
            <a:endParaRPr lang="en-US" altLang="ja-JP" dirty="0" smtClean="0"/>
          </a:p>
          <a:p>
            <a:endParaRPr kumimoji="1" lang="en-US" altLang="ja-JP" dirty="0"/>
          </a:p>
          <a:p>
            <a:r>
              <a:rPr lang="ja-JP" altLang="en-US" dirty="0" smtClean="0">
                <a:solidFill>
                  <a:srgbClr val="FF0000"/>
                </a:solidFill>
              </a:rPr>
              <a:t>座標</a:t>
            </a:r>
            <a:r>
              <a:rPr lang="ja-JP" altLang="en-US" dirty="0" smtClean="0">
                <a:sym typeface="Wingdings" panose="05000000000000000000" pitchFamily="2" charset="2"/>
              </a:rPr>
              <a:t>：（１，１）のようにタイルの座標を入れる</a:t>
            </a:r>
            <a:endParaRPr lang="en-US" altLang="ja-JP" dirty="0" smtClean="0">
              <a:sym typeface="Wingdings" panose="05000000000000000000" pitchFamily="2" charset="2"/>
            </a:endParaRPr>
          </a:p>
          <a:p>
            <a:r>
              <a:rPr kumimoji="1" lang="ja-JP" altLang="en-US" dirty="0" smtClean="0">
                <a:solidFill>
                  <a:srgbClr val="FF0000"/>
                </a:solidFill>
              </a:rPr>
              <a:t>キャラクター</a:t>
            </a:r>
            <a:r>
              <a:rPr lang="ja-JP" altLang="en-US" dirty="0" smtClean="0">
                <a:sym typeface="Wingdings" panose="05000000000000000000" pitchFamily="2" charset="2"/>
              </a:rPr>
              <a:t>：タイル上にキャラクターがいればそのキャラクター情報を入れる。</a:t>
            </a:r>
            <a:endParaRPr lang="en-US" altLang="ja-JP" dirty="0" smtClean="0">
              <a:sym typeface="Wingdings" panose="05000000000000000000" pitchFamily="2" charset="2"/>
            </a:endParaRPr>
          </a:p>
          <a:p>
            <a:r>
              <a:rPr lang="ja-JP" altLang="en-US" dirty="0" smtClean="0">
                <a:solidFill>
                  <a:srgbClr val="FF0000"/>
                </a:solidFill>
                <a:sym typeface="Wingdings" panose="05000000000000000000" pitchFamily="2" charset="2"/>
              </a:rPr>
              <a:t>地形</a:t>
            </a:r>
            <a:r>
              <a:rPr lang="ja-JP" altLang="en-US" dirty="0" smtClean="0">
                <a:sym typeface="Wingdings" panose="05000000000000000000" pitchFamily="2" charset="2"/>
              </a:rPr>
              <a:t>：壁なのか通れるのか。余裕があればキャラによって通れたり移動数を増減させたり回避を上げる地形効果を持たしたり。</a:t>
            </a:r>
            <a:endParaRPr lang="en-US" altLang="ja-JP" dirty="0" smtClean="0">
              <a:sym typeface="Wingdings" panose="05000000000000000000" pitchFamily="2" charset="2"/>
            </a:endParaRPr>
          </a:p>
          <a:p>
            <a:endParaRPr kumimoji="1" lang="ja-JP" altLang="en-US" dirty="0"/>
          </a:p>
        </p:txBody>
      </p:sp>
      <p:sp>
        <p:nvSpPr>
          <p:cNvPr id="16" name="テキスト ボックス 15"/>
          <p:cNvSpPr txBox="1"/>
          <p:nvPr/>
        </p:nvSpPr>
        <p:spPr>
          <a:xfrm>
            <a:off x="755576" y="4977172"/>
            <a:ext cx="864096" cy="923330"/>
          </a:xfrm>
          <a:prstGeom prst="rect">
            <a:avLst/>
          </a:prstGeom>
          <a:noFill/>
          <a:ln>
            <a:solidFill>
              <a:schemeClr val="tx1"/>
            </a:solidFill>
          </a:ln>
        </p:spPr>
        <p:txBody>
          <a:bodyPr wrap="square" rtlCol="0">
            <a:spAutoFit/>
          </a:bodyPr>
          <a:lstStyle/>
          <a:p>
            <a:r>
              <a:rPr lang="ja-JP" altLang="en-US" dirty="0" smtClean="0"/>
              <a:t>戦う ←</a:t>
            </a:r>
            <a:endParaRPr lang="en-US" altLang="ja-JP" dirty="0" smtClean="0"/>
          </a:p>
          <a:p>
            <a:r>
              <a:rPr lang="ja-JP" altLang="en-US" dirty="0" smtClean="0"/>
              <a:t>移動</a:t>
            </a:r>
            <a:endParaRPr lang="en-US" altLang="ja-JP" dirty="0" smtClean="0"/>
          </a:p>
          <a:p>
            <a:r>
              <a:rPr lang="ja-JP" altLang="en-US" dirty="0" smtClean="0"/>
              <a:t>待機</a:t>
            </a:r>
            <a:endParaRPr lang="en-US" altLang="ja-JP" dirty="0" smtClean="0"/>
          </a:p>
        </p:txBody>
      </p:sp>
      <p:sp>
        <p:nvSpPr>
          <p:cNvPr id="17" name="テキスト ボックス 16"/>
          <p:cNvSpPr txBox="1"/>
          <p:nvPr/>
        </p:nvSpPr>
        <p:spPr>
          <a:xfrm>
            <a:off x="2195460" y="4977172"/>
            <a:ext cx="1548172" cy="1754326"/>
          </a:xfrm>
          <a:prstGeom prst="rect">
            <a:avLst/>
          </a:prstGeom>
          <a:noFill/>
          <a:ln>
            <a:solidFill>
              <a:schemeClr val="tx1"/>
            </a:solidFill>
          </a:ln>
        </p:spPr>
        <p:txBody>
          <a:bodyPr wrap="square" rtlCol="0">
            <a:spAutoFit/>
          </a:bodyPr>
          <a:lstStyle/>
          <a:p>
            <a:r>
              <a:rPr lang="ja-JP" altLang="en-US" dirty="0"/>
              <a:t>設定</a:t>
            </a:r>
            <a:endParaRPr lang="en-US" altLang="ja-JP" dirty="0" smtClean="0"/>
          </a:p>
          <a:p>
            <a:r>
              <a:rPr lang="ja-JP" altLang="en-US" dirty="0"/>
              <a:t>ターン</a:t>
            </a:r>
            <a:r>
              <a:rPr lang="ja-JP" altLang="en-US" dirty="0" smtClean="0"/>
              <a:t>終了 ←</a:t>
            </a:r>
            <a:endParaRPr lang="en-US" altLang="ja-JP" dirty="0" smtClean="0"/>
          </a:p>
          <a:p>
            <a:endParaRPr lang="en-US" altLang="ja-JP" dirty="0" smtClean="0"/>
          </a:p>
          <a:p>
            <a:endParaRPr lang="en-US" altLang="ja-JP" dirty="0"/>
          </a:p>
          <a:p>
            <a:endParaRPr lang="en-US" altLang="ja-JP" dirty="0"/>
          </a:p>
          <a:p>
            <a:endParaRPr lang="en-US" altLang="ja-JP" dirty="0" smtClean="0"/>
          </a:p>
        </p:txBody>
      </p:sp>
      <p:pic>
        <p:nvPicPr>
          <p:cNvPr id="18" name="Picture 3"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836711"/>
            <a:ext cx="1382737" cy="13827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wner\Downloads\soardma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891" y="37332"/>
            <a:ext cx="2439577" cy="243957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owner\Downloads\soardma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3374194"/>
            <a:ext cx="2439577" cy="243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50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owner\Downloads\soardma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0463" y="707965"/>
            <a:ext cx="2439577" cy="243957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300006" y="3552436"/>
            <a:ext cx="4104456" cy="3139321"/>
          </a:xfrm>
          <a:prstGeom prst="rect">
            <a:avLst/>
          </a:prstGeom>
          <a:noFill/>
          <a:ln>
            <a:solidFill>
              <a:schemeClr val="tx1"/>
            </a:solidFill>
          </a:ln>
        </p:spPr>
        <p:txBody>
          <a:bodyPr wrap="square" rtlCol="0">
            <a:spAutoFit/>
          </a:bodyPr>
          <a:lstStyle/>
          <a:p>
            <a:r>
              <a:rPr lang="ja-JP" altLang="en-US" dirty="0"/>
              <a:t>タイル</a:t>
            </a:r>
            <a:r>
              <a:rPr kumimoji="1" lang="ja-JP" altLang="en-US" dirty="0" smtClean="0"/>
              <a:t>情報</a:t>
            </a:r>
            <a:endParaRPr lang="en-US" altLang="ja-JP" dirty="0"/>
          </a:p>
          <a:p>
            <a:endParaRPr kumimoji="1" lang="en-US" altLang="ja-JP" dirty="0" smtClean="0"/>
          </a:p>
          <a:p>
            <a:r>
              <a:rPr lang="ja-JP" altLang="en-US" dirty="0" smtClean="0"/>
              <a:t>・座標</a:t>
            </a:r>
            <a:endParaRPr lang="en-US" altLang="ja-JP" dirty="0" smtClean="0"/>
          </a:p>
          <a:p>
            <a:r>
              <a:rPr kumimoji="1" lang="ja-JP" altLang="en-US" dirty="0" smtClean="0"/>
              <a:t>・上にいるキャラクター</a:t>
            </a:r>
            <a:endParaRPr kumimoji="1" lang="en-US" altLang="ja-JP" dirty="0" smtClean="0"/>
          </a:p>
          <a:p>
            <a:r>
              <a:rPr lang="ja-JP" altLang="en-US" dirty="0" smtClean="0"/>
              <a:t>・地形（草原、壁など）</a:t>
            </a:r>
            <a:endParaRPr lang="en-US" altLang="ja-JP" dirty="0" smtClean="0"/>
          </a:p>
          <a:p>
            <a:r>
              <a:rPr lang="ja-JP" altLang="en-US" dirty="0" smtClean="0"/>
              <a:t>・地形効果による関数</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p:txBody>
      </p:sp>
      <p:pic>
        <p:nvPicPr>
          <p:cNvPr id="8" name="Picture 3" descr="C:\Users\owner\Downloads\green_t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268760"/>
            <a:ext cx="1382737" cy="138273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p:cNvSpPr txBox="1"/>
          <p:nvPr/>
        </p:nvSpPr>
        <p:spPr>
          <a:xfrm>
            <a:off x="4860032" y="3557201"/>
            <a:ext cx="3960440" cy="3231654"/>
          </a:xfrm>
          <a:prstGeom prst="rect">
            <a:avLst/>
          </a:prstGeom>
          <a:noFill/>
          <a:ln>
            <a:solidFill>
              <a:schemeClr val="tx1"/>
            </a:solidFill>
          </a:ln>
        </p:spPr>
        <p:txBody>
          <a:bodyPr wrap="square" rtlCol="0">
            <a:spAutoFit/>
          </a:bodyPr>
          <a:lstStyle/>
          <a:p>
            <a:r>
              <a:rPr kumimoji="1" lang="ja-JP" altLang="en-US" dirty="0" smtClean="0"/>
              <a:t>キャラクター情報</a:t>
            </a:r>
            <a:endParaRPr lang="en-US" altLang="ja-JP" dirty="0"/>
          </a:p>
          <a:p>
            <a:endParaRPr kumimoji="1" lang="en-US" altLang="ja-JP" dirty="0" smtClean="0"/>
          </a:p>
          <a:p>
            <a:r>
              <a:rPr lang="ja-JP" altLang="en-US" sz="1200" dirty="0" smtClean="0"/>
              <a:t>・名前</a:t>
            </a:r>
            <a:endParaRPr lang="en-US" altLang="ja-JP" sz="1200" dirty="0" smtClean="0"/>
          </a:p>
          <a:p>
            <a:r>
              <a:rPr lang="ja-JP" altLang="en-US" sz="1200" dirty="0" smtClean="0"/>
              <a:t>・レベル</a:t>
            </a:r>
            <a:endParaRPr lang="en-US" altLang="ja-JP" sz="1200" dirty="0" smtClean="0"/>
          </a:p>
          <a:p>
            <a:r>
              <a:rPr lang="ja-JP" altLang="en-US" sz="1200" dirty="0" smtClean="0"/>
              <a:t>・キャラ属性（相性）</a:t>
            </a:r>
            <a:endParaRPr lang="en-US" altLang="ja-JP" sz="1200" dirty="0" smtClean="0"/>
          </a:p>
          <a:p>
            <a:r>
              <a:rPr lang="ja-JP" altLang="en-US" sz="1200" dirty="0" smtClean="0"/>
              <a:t>・累計経験値</a:t>
            </a:r>
            <a:endParaRPr lang="en-US" altLang="ja-JP" sz="1200" dirty="0" smtClean="0"/>
          </a:p>
          <a:p>
            <a:r>
              <a:rPr lang="ja-JP" altLang="en-US" sz="1200" dirty="0" smtClean="0"/>
              <a:t>・</a:t>
            </a:r>
            <a:r>
              <a:rPr lang="en-US" altLang="ja-JP" sz="1200" dirty="0" smtClean="0"/>
              <a:t>HP</a:t>
            </a:r>
          </a:p>
          <a:p>
            <a:r>
              <a:rPr lang="ja-JP" altLang="en-US" sz="1200" dirty="0" smtClean="0"/>
              <a:t>・攻撃力</a:t>
            </a:r>
            <a:endParaRPr lang="en-US" altLang="ja-JP" sz="1200" dirty="0" smtClean="0"/>
          </a:p>
          <a:p>
            <a:r>
              <a:rPr lang="ja-JP" altLang="en-US" sz="1200" dirty="0" smtClean="0"/>
              <a:t>・兵種</a:t>
            </a:r>
            <a:endParaRPr lang="en-US" altLang="ja-JP" sz="1200" dirty="0" smtClean="0"/>
          </a:p>
          <a:p>
            <a:r>
              <a:rPr lang="ja-JP" altLang="en-US" sz="1200" dirty="0" smtClean="0"/>
              <a:t>　</a:t>
            </a:r>
            <a:r>
              <a:rPr lang="en-US" altLang="ja-JP" sz="1200" dirty="0" smtClean="0"/>
              <a:t>- </a:t>
            </a:r>
            <a:r>
              <a:rPr lang="ja-JP" altLang="en-US" sz="1200" dirty="0" smtClean="0"/>
              <a:t>移動距離</a:t>
            </a:r>
            <a:endParaRPr lang="en-US" altLang="ja-JP" sz="1200" dirty="0" smtClean="0"/>
          </a:p>
          <a:p>
            <a:r>
              <a:rPr lang="ja-JP" altLang="en-US" sz="1200" dirty="0" smtClean="0"/>
              <a:t>　</a:t>
            </a:r>
            <a:r>
              <a:rPr lang="en-US" altLang="ja-JP" sz="1200" dirty="0" smtClean="0"/>
              <a:t>- </a:t>
            </a:r>
            <a:r>
              <a:rPr lang="ja-JP" altLang="en-US" sz="1200" dirty="0" smtClean="0"/>
              <a:t>移動タイプ</a:t>
            </a:r>
            <a:endParaRPr lang="en-US" altLang="ja-JP" sz="1200" dirty="0" smtClean="0"/>
          </a:p>
          <a:p>
            <a:r>
              <a:rPr lang="ja-JP" altLang="en-US" sz="1200" dirty="0" smtClean="0"/>
              <a:t>　</a:t>
            </a:r>
            <a:r>
              <a:rPr lang="en-US" altLang="ja-JP" sz="1200" dirty="0" smtClean="0"/>
              <a:t>- </a:t>
            </a:r>
            <a:r>
              <a:rPr kumimoji="1" lang="ja-JP" altLang="en-US" sz="1200" dirty="0" smtClean="0"/>
              <a:t>攻撃</a:t>
            </a:r>
            <a:r>
              <a:rPr lang="ja-JP" altLang="en-US" sz="1200" dirty="0" smtClean="0"/>
              <a:t>距離</a:t>
            </a:r>
            <a:endParaRPr lang="en-US" altLang="ja-JP" sz="1200" dirty="0" smtClean="0"/>
          </a:p>
          <a:p>
            <a:r>
              <a:rPr kumimoji="1" lang="ja-JP" altLang="en-US" sz="1200" dirty="0" smtClean="0"/>
              <a:t>・技</a:t>
            </a:r>
            <a:endParaRPr kumimoji="1" lang="en-US" altLang="ja-JP" sz="1200" dirty="0" smtClean="0"/>
          </a:p>
          <a:p>
            <a:r>
              <a:rPr lang="ja-JP" altLang="en-US" sz="1200" dirty="0" smtClean="0"/>
              <a:t>・特性</a:t>
            </a:r>
            <a:endParaRPr lang="en-US" altLang="ja-JP" sz="1200" dirty="0" smtClean="0"/>
          </a:p>
          <a:p>
            <a:r>
              <a:rPr lang="ja-JP" altLang="en-US" sz="1200" dirty="0" smtClean="0"/>
              <a:t>・武器</a:t>
            </a:r>
            <a:endParaRPr lang="en-US" altLang="ja-JP" sz="1200" dirty="0"/>
          </a:p>
          <a:p>
            <a:endParaRPr lang="en-US" altLang="ja-JP" sz="1200" dirty="0" smtClean="0"/>
          </a:p>
        </p:txBody>
      </p:sp>
    </p:spTree>
    <p:extLst>
      <p:ext uri="{BB962C8B-B14F-4D97-AF65-F5344CB8AC3E}">
        <p14:creationId xmlns:p14="http://schemas.microsoft.com/office/powerpoint/2010/main" val="101431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51723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51723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551723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35699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35699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35699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443711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43711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43711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611560" y="548681"/>
            <a:ext cx="4392488" cy="369332"/>
          </a:xfrm>
          <a:prstGeom prst="rect">
            <a:avLst/>
          </a:prstGeom>
          <a:noFill/>
        </p:spPr>
        <p:txBody>
          <a:bodyPr wrap="square" rtlCol="0">
            <a:spAutoFit/>
          </a:bodyPr>
          <a:lstStyle/>
          <a:p>
            <a:r>
              <a:rPr lang="ja-JP" altLang="en-US" dirty="0" smtClean="0"/>
              <a:t>移動選択時、移動範囲の色を変える。</a:t>
            </a:r>
            <a:endParaRPr kumimoji="1" lang="ja-JP" altLang="en-US" dirty="0"/>
          </a:p>
        </p:txBody>
      </p:sp>
      <p:sp>
        <p:nvSpPr>
          <p:cNvPr id="16" name="テキスト ボックス 15"/>
          <p:cNvSpPr txBox="1"/>
          <p:nvPr/>
        </p:nvSpPr>
        <p:spPr>
          <a:xfrm>
            <a:off x="4129232" y="4053842"/>
            <a:ext cx="946824" cy="923330"/>
          </a:xfrm>
          <a:prstGeom prst="rect">
            <a:avLst/>
          </a:prstGeom>
          <a:noFill/>
          <a:ln>
            <a:solidFill>
              <a:schemeClr val="tx1"/>
            </a:solidFill>
          </a:ln>
        </p:spPr>
        <p:txBody>
          <a:bodyPr wrap="square" rtlCol="0">
            <a:spAutoFit/>
          </a:bodyPr>
          <a:lstStyle/>
          <a:p>
            <a:r>
              <a:rPr lang="ja-JP" altLang="en-US" dirty="0" smtClean="0"/>
              <a:t>戦う</a:t>
            </a:r>
            <a:endParaRPr lang="en-US" altLang="ja-JP" dirty="0" smtClean="0"/>
          </a:p>
          <a:p>
            <a:r>
              <a:rPr lang="ja-JP" altLang="en-US" dirty="0" smtClean="0"/>
              <a:t>移動 ←</a:t>
            </a:r>
            <a:endParaRPr lang="en-US" altLang="ja-JP" dirty="0" smtClean="0"/>
          </a:p>
          <a:p>
            <a:r>
              <a:rPr lang="ja-JP" altLang="en-US" dirty="0" smtClean="0"/>
              <a:t>待機</a:t>
            </a:r>
            <a:endParaRPr lang="en-US" altLang="ja-JP" dirty="0" smtClean="0"/>
          </a:p>
        </p:txBody>
      </p:sp>
      <p:pic>
        <p:nvPicPr>
          <p:cNvPr id="20" name="Picture 4" descr="C:\Users\owner\Downloads\soardma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3374194"/>
            <a:ext cx="2439577" cy="24395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290"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679"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290" y="119675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679" y="1196752"/>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owner\Downloads\green_t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271" y="1196752"/>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9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404664"/>
            <a:ext cx="8229600" cy="5721499"/>
          </a:xfrm>
        </p:spPr>
        <p:txBody>
          <a:bodyPr>
            <a:normAutofit/>
          </a:bodyPr>
          <a:lstStyle/>
          <a:p>
            <a:r>
              <a:rPr kumimoji="1" lang="ja-JP" altLang="en-US" sz="1600" dirty="0" smtClean="0"/>
              <a:t>ステージ数３０</a:t>
            </a:r>
            <a:endParaRPr kumimoji="1" lang="en-US" altLang="ja-JP" sz="1600" dirty="0" smtClean="0"/>
          </a:p>
          <a:p>
            <a:r>
              <a:rPr lang="ja-JP" altLang="en-US" sz="1600" dirty="0"/>
              <a:t>ステージ選択では</a:t>
            </a:r>
            <a:r>
              <a:rPr lang="ja-JP" altLang="en-US" sz="1600" dirty="0" smtClean="0"/>
              <a:t>なく、１～３０一本道</a:t>
            </a:r>
            <a:endParaRPr lang="en-US" altLang="ja-JP" sz="1600" dirty="0" smtClean="0"/>
          </a:p>
          <a:p>
            <a:r>
              <a:rPr kumimoji="1" lang="ja-JP" altLang="en-US" sz="1600" dirty="0"/>
              <a:t>最初</a:t>
            </a:r>
            <a:r>
              <a:rPr kumimoji="1" lang="ja-JP" altLang="en-US" sz="1600" dirty="0" smtClean="0"/>
              <a:t>に</a:t>
            </a:r>
            <a:r>
              <a:rPr kumimoji="1" lang="en-US" altLang="ja-JP" sz="1600" dirty="0" smtClean="0"/>
              <a:t>10</a:t>
            </a:r>
            <a:r>
              <a:rPr kumimoji="1" lang="ja-JP" altLang="en-US" sz="1600" dirty="0" smtClean="0"/>
              <a:t>回ガチャ</a:t>
            </a:r>
            <a:r>
              <a:rPr lang="ja-JP" altLang="en-US" sz="1600" dirty="0" smtClean="0"/>
              <a:t>。かぶりなし</a:t>
            </a:r>
            <a:endParaRPr lang="en-US" altLang="ja-JP" sz="1600" dirty="0" smtClean="0"/>
          </a:p>
          <a:p>
            <a:r>
              <a:rPr kumimoji="1" lang="ja-JP" altLang="en-US" sz="1600" dirty="0" smtClean="0"/>
              <a:t>キャラ</a:t>
            </a:r>
            <a:r>
              <a:rPr lang="ja-JP" altLang="en-US" sz="1600" dirty="0" smtClean="0"/>
              <a:t>１００体から抽選</a:t>
            </a:r>
            <a:endParaRPr lang="en-US" altLang="ja-JP" sz="1600" dirty="0" smtClean="0"/>
          </a:p>
          <a:p>
            <a:r>
              <a:rPr kumimoji="1" lang="ja-JP" altLang="en-US" sz="1600" dirty="0"/>
              <a:t>クリア時</a:t>
            </a:r>
            <a:r>
              <a:rPr kumimoji="1" lang="ja-JP" altLang="en-US" sz="1600" dirty="0" smtClean="0"/>
              <a:t>に控えキャラ含め全員に経験値。</a:t>
            </a:r>
            <a:endParaRPr kumimoji="1" lang="en-US" altLang="ja-JP" sz="1600" dirty="0" smtClean="0"/>
          </a:p>
          <a:p>
            <a:r>
              <a:rPr kumimoji="1" lang="ja-JP" altLang="en-US" sz="1600" dirty="0" smtClean="0"/>
              <a:t>死亡キャラは次ステージで復活するがクリア経験値は死亡ステージでは</a:t>
            </a:r>
            <a:r>
              <a:rPr kumimoji="1" lang="ja-JP" altLang="en-US" sz="1600" dirty="0" err="1" smtClean="0"/>
              <a:t>無し</a:t>
            </a:r>
            <a:r>
              <a:rPr kumimoji="1" lang="ja-JP" altLang="en-US" sz="1600" dirty="0" smtClean="0"/>
              <a:t>。</a:t>
            </a:r>
            <a:endParaRPr kumimoji="1" lang="en-US" altLang="ja-JP" sz="1600" dirty="0" smtClean="0"/>
          </a:p>
          <a:p>
            <a:r>
              <a:rPr lang="ja-JP" altLang="en-US" sz="1600" dirty="0"/>
              <a:t>武器ガチャ</a:t>
            </a:r>
            <a:r>
              <a:rPr lang="ja-JP" altLang="en-US" sz="1600" dirty="0" smtClean="0"/>
              <a:t>無し。敵が落とすかショップで買うか。</a:t>
            </a:r>
            <a:endParaRPr lang="en-US" altLang="ja-JP" sz="1600" dirty="0" smtClean="0"/>
          </a:p>
          <a:p>
            <a:endParaRPr kumimoji="1" lang="en-US" altLang="ja-JP" sz="1600" dirty="0" smtClean="0"/>
          </a:p>
          <a:p>
            <a:endParaRPr kumimoji="1" lang="en-US" altLang="ja-JP" sz="1600" dirty="0" smtClean="0"/>
          </a:p>
        </p:txBody>
      </p:sp>
    </p:spTree>
    <p:extLst>
      <p:ext uri="{BB962C8B-B14F-4D97-AF65-F5344CB8AC3E}">
        <p14:creationId xmlns:p14="http://schemas.microsoft.com/office/powerpoint/2010/main" val="359378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23528" y="764704"/>
            <a:ext cx="1368152" cy="7200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タイトル</a:t>
            </a:r>
            <a:endParaRPr kumimoji="1" lang="en-US" altLang="ja-JP" b="1" dirty="0" smtClean="0"/>
          </a:p>
          <a:p>
            <a:pPr algn="ctr"/>
            <a:r>
              <a:rPr lang="ja-JP" altLang="en-US" b="1" dirty="0"/>
              <a:t>画面</a:t>
            </a:r>
            <a:endParaRPr kumimoji="1" lang="ja-JP" altLang="en-US" b="1" dirty="0"/>
          </a:p>
        </p:txBody>
      </p:sp>
      <p:sp>
        <p:nvSpPr>
          <p:cNvPr id="6" name="正方形/長方形 5"/>
          <p:cNvSpPr/>
          <p:nvPr/>
        </p:nvSpPr>
        <p:spPr>
          <a:xfrm>
            <a:off x="3320894" y="764705"/>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主人公の</a:t>
            </a:r>
            <a:endParaRPr lang="en-US" altLang="ja-JP" dirty="0" smtClean="0"/>
          </a:p>
          <a:p>
            <a:pPr algn="ctr"/>
            <a:r>
              <a:rPr kumimoji="1" lang="ja-JP" altLang="en-US" dirty="0"/>
              <a:t>各種設定</a:t>
            </a:r>
          </a:p>
        </p:txBody>
      </p:sp>
      <p:sp>
        <p:nvSpPr>
          <p:cNvPr id="7" name="正方形/長方形 6"/>
          <p:cNvSpPr/>
          <p:nvPr/>
        </p:nvSpPr>
        <p:spPr>
          <a:xfrm>
            <a:off x="344956" y="2492896"/>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セーブした地点から</a:t>
            </a:r>
            <a:endParaRPr kumimoji="1" lang="ja-JP" altLang="en-US" dirty="0"/>
          </a:p>
        </p:txBody>
      </p:sp>
      <p:cxnSp>
        <p:nvCxnSpPr>
          <p:cNvPr id="9" name="直線矢印コネクタ 8"/>
          <p:cNvCxnSpPr>
            <a:stCxn id="4" idx="2"/>
            <a:endCxn id="7" idx="0"/>
          </p:cNvCxnSpPr>
          <p:nvPr/>
        </p:nvCxnSpPr>
        <p:spPr>
          <a:xfrm>
            <a:off x="1007604" y="1484784"/>
            <a:ext cx="21428"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07504" y="1702549"/>
            <a:ext cx="2093368" cy="646331"/>
          </a:xfrm>
          <a:prstGeom prst="rect">
            <a:avLst/>
          </a:prstGeom>
          <a:noFill/>
        </p:spPr>
        <p:txBody>
          <a:bodyPr wrap="square" rtlCol="0">
            <a:spAutoFit/>
          </a:bodyPr>
          <a:lstStyle/>
          <a:p>
            <a:r>
              <a:rPr kumimoji="1" lang="ja-JP" altLang="en-US" dirty="0" smtClean="0"/>
              <a:t>セーブロード</a:t>
            </a:r>
            <a:endParaRPr kumimoji="1" lang="en-US" altLang="ja-JP" dirty="0" smtClean="0"/>
          </a:p>
          <a:p>
            <a:r>
              <a:rPr lang="ja-JP" altLang="en-US" dirty="0"/>
              <a:t>一時</a:t>
            </a:r>
            <a:r>
              <a:rPr lang="ja-JP" altLang="en-US" dirty="0" smtClean="0"/>
              <a:t>中断のロード</a:t>
            </a:r>
            <a:endParaRPr kumimoji="1" lang="ja-JP" altLang="en-US" dirty="0"/>
          </a:p>
        </p:txBody>
      </p:sp>
      <p:cxnSp>
        <p:nvCxnSpPr>
          <p:cNvPr id="11" name="直線矢印コネクタ 10"/>
          <p:cNvCxnSpPr>
            <a:stCxn id="4" idx="3"/>
            <a:endCxn id="6" idx="1"/>
          </p:cNvCxnSpPr>
          <p:nvPr/>
        </p:nvCxnSpPr>
        <p:spPr>
          <a:xfrm>
            <a:off x="1691680" y="1124744"/>
            <a:ext cx="16292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691680" y="580038"/>
            <a:ext cx="1550937" cy="369332"/>
          </a:xfrm>
          <a:prstGeom prst="rect">
            <a:avLst/>
          </a:prstGeom>
          <a:noFill/>
        </p:spPr>
        <p:txBody>
          <a:bodyPr wrap="square" rtlCol="0">
            <a:spAutoFit/>
          </a:bodyPr>
          <a:lstStyle/>
          <a:p>
            <a:pPr algn="ctr"/>
            <a:r>
              <a:rPr lang="ja-JP" altLang="en-US" dirty="0"/>
              <a:t>ニューゲーム</a:t>
            </a:r>
            <a:endParaRPr kumimoji="1" lang="ja-JP" altLang="en-US" dirty="0"/>
          </a:p>
        </p:txBody>
      </p:sp>
      <p:cxnSp>
        <p:nvCxnSpPr>
          <p:cNvPr id="17" name="直線矢印コネクタ 16"/>
          <p:cNvCxnSpPr>
            <a:stCxn id="6" idx="3"/>
            <a:endCxn id="19" idx="1"/>
          </p:cNvCxnSpPr>
          <p:nvPr/>
        </p:nvCxnSpPr>
        <p:spPr>
          <a:xfrm flipV="1">
            <a:off x="4689046" y="1124744"/>
            <a:ext cx="45901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5148064" y="764704"/>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世界観の説明、あらすじ</a:t>
            </a:r>
            <a:endParaRPr lang="en-US" altLang="ja-JP" dirty="0" smtClean="0"/>
          </a:p>
        </p:txBody>
      </p:sp>
      <p:cxnSp>
        <p:nvCxnSpPr>
          <p:cNvPr id="23" name="直線矢印コネクタ 22"/>
          <p:cNvCxnSpPr>
            <a:stCxn id="19" idx="3"/>
            <a:endCxn id="25" idx="1"/>
          </p:cNvCxnSpPr>
          <p:nvPr/>
        </p:nvCxnSpPr>
        <p:spPr>
          <a:xfrm>
            <a:off x="6516216" y="1124744"/>
            <a:ext cx="648072" cy="5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7164288" y="77070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ガチャ画面</a:t>
            </a:r>
            <a:endParaRPr lang="en-US" altLang="ja-JP" dirty="0" smtClean="0"/>
          </a:p>
        </p:txBody>
      </p:sp>
      <p:sp>
        <p:nvSpPr>
          <p:cNvPr id="31" name="正方形/長方形 30"/>
          <p:cNvSpPr/>
          <p:nvPr/>
        </p:nvSpPr>
        <p:spPr>
          <a:xfrm>
            <a:off x="7147173" y="2646128"/>
            <a:ext cx="1454968" cy="8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第１話ストーリー・タイトル表示</a:t>
            </a:r>
            <a:endParaRPr lang="en-US" altLang="ja-JP" dirty="0" smtClean="0"/>
          </a:p>
        </p:txBody>
      </p:sp>
      <p:cxnSp>
        <p:nvCxnSpPr>
          <p:cNvPr id="34" name="直線矢印コネクタ 33"/>
          <p:cNvCxnSpPr>
            <a:stCxn id="31" idx="2"/>
            <a:endCxn id="37" idx="0"/>
          </p:cNvCxnSpPr>
          <p:nvPr/>
        </p:nvCxnSpPr>
        <p:spPr>
          <a:xfrm>
            <a:off x="7874657" y="3501008"/>
            <a:ext cx="210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7192681" y="3933056"/>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操作</a:t>
            </a:r>
            <a:r>
              <a:rPr lang="ja-JP" altLang="en-US" dirty="0" smtClean="0"/>
              <a:t>方法説明画面</a:t>
            </a:r>
            <a:endParaRPr lang="en-US" altLang="ja-JP" dirty="0" smtClean="0"/>
          </a:p>
        </p:txBody>
      </p:sp>
      <p:cxnSp>
        <p:nvCxnSpPr>
          <p:cNvPr id="40" name="直線矢印コネクタ 39"/>
          <p:cNvCxnSpPr>
            <a:stCxn id="37" idx="2"/>
            <a:endCxn id="43" idx="0"/>
          </p:cNvCxnSpPr>
          <p:nvPr/>
        </p:nvCxnSpPr>
        <p:spPr>
          <a:xfrm flipH="1">
            <a:off x="7863921" y="4653136"/>
            <a:ext cx="12836" cy="302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7179845" y="49555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出撃</a:t>
            </a:r>
            <a:r>
              <a:rPr lang="ja-JP" altLang="en-US" dirty="0" smtClean="0"/>
              <a:t>準備</a:t>
            </a:r>
            <a:endParaRPr lang="en-US" altLang="ja-JP" dirty="0" smtClean="0"/>
          </a:p>
        </p:txBody>
      </p:sp>
      <p:sp>
        <p:nvSpPr>
          <p:cNvPr id="45" name="正方形/長方形 44"/>
          <p:cNvSpPr/>
          <p:nvPr/>
        </p:nvSpPr>
        <p:spPr>
          <a:xfrm>
            <a:off x="5190668" y="49555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戦闘マップ画面</a:t>
            </a:r>
            <a:endParaRPr lang="en-US" altLang="ja-JP" dirty="0" smtClean="0"/>
          </a:p>
        </p:txBody>
      </p:sp>
      <p:cxnSp>
        <p:nvCxnSpPr>
          <p:cNvPr id="46" name="直線矢印コネクタ 45"/>
          <p:cNvCxnSpPr>
            <a:stCxn id="43" idx="1"/>
            <a:endCxn id="45" idx="3"/>
          </p:cNvCxnSpPr>
          <p:nvPr/>
        </p:nvCxnSpPr>
        <p:spPr>
          <a:xfrm flipH="1">
            <a:off x="6558820" y="5315572"/>
            <a:ext cx="62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7086650" y="1694854"/>
            <a:ext cx="1541784" cy="36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オートセーブ</a:t>
            </a:r>
            <a:endParaRPr lang="en-US" altLang="ja-JP" dirty="0" smtClean="0"/>
          </a:p>
        </p:txBody>
      </p:sp>
      <p:cxnSp>
        <p:nvCxnSpPr>
          <p:cNvPr id="53" name="直線矢印コネクタ 52"/>
          <p:cNvCxnSpPr>
            <a:stCxn id="25" idx="2"/>
            <a:endCxn id="31" idx="0"/>
          </p:cNvCxnSpPr>
          <p:nvPr/>
        </p:nvCxnSpPr>
        <p:spPr>
          <a:xfrm>
            <a:off x="7848364" y="1490782"/>
            <a:ext cx="26293" cy="1155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stCxn id="45" idx="2"/>
            <a:endCxn id="4" idx="1"/>
          </p:cNvCxnSpPr>
          <p:nvPr/>
        </p:nvCxnSpPr>
        <p:spPr>
          <a:xfrm rot="5400000" flipH="1">
            <a:off x="823702" y="624570"/>
            <a:ext cx="4550868" cy="5551216"/>
          </a:xfrm>
          <a:prstGeom prst="bentConnector4">
            <a:avLst>
              <a:gd name="adj1" fmla="val -24168"/>
              <a:gd name="adj2" fmla="val 1041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45" idx="1"/>
            <a:endCxn id="66" idx="3"/>
          </p:cNvCxnSpPr>
          <p:nvPr/>
        </p:nvCxnSpPr>
        <p:spPr>
          <a:xfrm flipH="1">
            <a:off x="4664223" y="5315572"/>
            <a:ext cx="526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3162732" y="4955532"/>
            <a:ext cx="150149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リザルト画面</a:t>
            </a:r>
            <a:endParaRPr lang="en-US" altLang="ja-JP" dirty="0" smtClean="0"/>
          </a:p>
        </p:txBody>
      </p:sp>
      <p:sp>
        <p:nvSpPr>
          <p:cNvPr id="89" name="正方形/長方形 88"/>
          <p:cNvSpPr/>
          <p:nvPr/>
        </p:nvSpPr>
        <p:spPr>
          <a:xfrm>
            <a:off x="1141351" y="4964209"/>
            <a:ext cx="150149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拠点画面</a:t>
            </a:r>
            <a:endParaRPr lang="en-US" altLang="ja-JP" dirty="0" smtClean="0"/>
          </a:p>
        </p:txBody>
      </p:sp>
      <p:cxnSp>
        <p:nvCxnSpPr>
          <p:cNvPr id="90" name="直線矢印コネクタ 89"/>
          <p:cNvCxnSpPr>
            <a:stCxn id="66" idx="1"/>
            <a:endCxn id="89" idx="3"/>
          </p:cNvCxnSpPr>
          <p:nvPr/>
        </p:nvCxnSpPr>
        <p:spPr>
          <a:xfrm flipH="1">
            <a:off x="2642842" y="5315572"/>
            <a:ext cx="519890" cy="8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899592" y="6165304"/>
            <a:ext cx="1179098" cy="50405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ショップ</a:t>
            </a:r>
            <a:endParaRPr kumimoji="1" lang="ja-JP" altLang="en-US" dirty="0"/>
          </a:p>
        </p:txBody>
      </p:sp>
      <p:sp>
        <p:nvSpPr>
          <p:cNvPr id="96" name="正方形/長方形 95"/>
          <p:cNvSpPr/>
          <p:nvPr/>
        </p:nvSpPr>
        <p:spPr>
          <a:xfrm>
            <a:off x="2213186" y="5387580"/>
            <a:ext cx="1541784" cy="36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オートセーブ</a:t>
            </a:r>
            <a:endParaRPr lang="en-US" altLang="ja-JP" dirty="0" smtClean="0"/>
          </a:p>
        </p:txBody>
      </p:sp>
      <p:cxnSp>
        <p:nvCxnSpPr>
          <p:cNvPr id="104" name="直線矢印コネクタ 103"/>
          <p:cNvCxnSpPr>
            <a:stCxn id="95" idx="0"/>
            <a:endCxn id="89" idx="2"/>
          </p:cNvCxnSpPr>
          <p:nvPr/>
        </p:nvCxnSpPr>
        <p:spPr>
          <a:xfrm flipV="1">
            <a:off x="1489141" y="5684289"/>
            <a:ext cx="402956" cy="4810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8" name="角丸四角形 107"/>
          <p:cNvSpPr/>
          <p:nvPr/>
        </p:nvSpPr>
        <p:spPr>
          <a:xfrm>
            <a:off x="2734379" y="6046472"/>
            <a:ext cx="1179098" cy="62288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武器装備画面</a:t>
            </a:r>
            <a:endParaRPr kumimoji="1" lang="ja-JP" altLang="en-US" dirty="0"/>
          </a:p>
        </p:txBody>
      </p:sp>
      <p:cxnSp>
        <p:nvCxnSpPr>
          <p:cNvPr id="109" name="直線矢印コネクタ 108"/>
          <p:cNvCxnSpPr>
            <a:stCxn id="89" idx="2"/>
            <a:endCxn id="108" idx="0"/>
          </p:cNvCxnSpPr>
          <p:nvPr/>
        </p:nvCxnSpPr>
        <p:spPr>
          <a:xfrm>
            <a:off x="1892097" y="5684289"/>
            <a:ext cx="1431831" cy="36218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43" idx="2"/>
            <a:endCxn id="108" idx="3"/>
          </p:cNvCxnSpPr>
          <p:nvPr/>
        </p:nvCxnSpPr>
        <p:spPr>
          <a:xfrm flipH="1">
            <a:off x="3913477" y="5675612"/>
            <a:ext cx="3950444" cy="6823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1164613" y="3721379"/>
            <a:ext cx="1454968" cy="8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次の</a:t>
            </a:r>
            <a:r>
              <a:rPr lang="ja-JP" altLang="en-US" dirty="0" smtClean="0"/>
              <a:t>話ストーリー・タイトル表示</a:t>
            </a:r>
            <a:endParaRPr lang="en-US" altLang="ja-JP" dirty="0" smtClean="0"/>
          </a:p>
        </p:txBody>
      </p:sp>
      <p:cxnSp>
        <p:nvCxnSpPr>
          <p:cNvPr id="145" name="直線矢印コネクタ 144"/>
          <p:cNvCxnSpPr>
            <a:stCxn id="89" idx="0"/>
            <a:endCxn id="144" idx="2"/>
          </p:cNvCxnSpPr>
          <p:nvPr/>
        </p:nvCxnSpPr>
        <p:spPr>
          <a:xfrm flipV="1">
            <a:off x="1892097" y="4576259"/>
            <a:ext cx="0" cy="387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144" idx="3"/>
            <a:endCxn id="43" idx="0"/>
          </p:cNvCxnSpPr>
          <p:nvPr/>
        </p:nvCxnSpPr>
        <p:spPr>
          <a:xfrm>
            <a:off x="2619581" y="4148819"/>
            <a:ext cx="5244340" cy="80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3768135" y="2646128"/>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クリア</a:t>
            </a:r>
            <a:endParaRPr kumimoji="1" lang="ja-JP" altLang="en-US" dirty="0"/>
          </a:p>
        </p:txBody>
      </p:sp>
      <p:cxnSp>
        <p:nvCxnSpPr>
          <p:cNvPr id="154" name="直線矢印コネクタ 153"/>
          <p:cNvCxnSpPr>
            <a:stCxn id="144" idx="0"/>
            <a:endCxn id="153" idx="1"/>
          </p:cNvCxnSpPr>
          <p:nvPr/>
        </p:nvCxnSpPr>
        <p:spPr>
          <a:xfrm flipV="1">
            <a:off x="1892097" y="3006168"/>
            <a:ext cx="1876038" cy="715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5113230" y="6417332"/>
            <a:ext cx="1550937" cy="369332"/>
          </a:xfrm>
          <a:prstGeom prst="rect">
            <a:avLst/>
          </a:prstGeom>
          <a:noFill/>
        </p:spPr>
        <p:txBody>
          <a:bodyPr wrap="square" rtlCol="0">
            <a:spAutoFit/>
          </a:bodyPr>
          <a:lstStyle/>
          <a:p>
            <a:pPr algn="ctr"/>
            <a:r>
              <a:rPr kumimoji="1" lang="ja-JP" altLang="en-US" dirty="0" smtClean="0"/>
              <a:t>負ける</a:t>
            </a:r>
            <a:endParaRPr kumimoji="1" lang="ja-JP" altLang="en-US" dirty="0"/>
          </a:p>
        </p:txBody>
      </p:sp>
      <p:sp>
        <p:nvSpPr>
          <p:cNvPr id="161" name="正方形/長方形 160"/>
          <p:cNvSpPr/>
          <p:nvPr/>
        </p:nvSpPr>
        <p:spPr>
          <a:xfrm>
            <a:off x="6069360" y="5410611"/>
            <a:ext cx="1541784" cy="36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オートセーブ</a:t>
            </a:r>
            <a:endParaRPr lang="en-US" altLang="ja-JP" dirty="0" smtClean="0"/>
          </a:p>
        </p:txBody>
      </p:sp>
    </p:spTree>
    <p:extLst>
      <p:ext uri="{BB962C8B-B14F-4D97-AF65-F5344CB8AC3E}">
        <p14:creationId xmlns:p14="http://schemas.microsoft.com/office/powerpoint/2010/main" val="3920897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291</Words>
  <Application>Microsoft Office PowerPoint</Application>
  <PresentationFormat>画面に合わせる (4:3)</PresentationFormat>
  <Paragraphs>74</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仕様書</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owner</dc:creator>
  <cp:lastModifiedBy>owner</cp:lastModifiedBy>
  <cp:revision>21</cp:revision>
  <dcterms:created xsi:type="dcterms:W3CDTF">2025-05-27T10:16:15Z</dcterms:created>
  <dcterms:modified xsi:type="dcterms:W3CDTF">2025-06-11T12:39:16Z</dcterms:modified>
</cp:coreProperties>
</file>