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D9A0D-98DD-9C1A-92C8-21E9E3DFDE1B}" v="16" dt="2025-04-17T10:46:40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omomik@pluie-lab.com" userId="e6b0206d43e156ae" providerId="Windows Live" clId="Web-{6F7D9A0D-98DD-9C1A-92C8-21E9E3DFDE1B}"/>
    <pc:docChg chg="addSld modSld">
      <pc:chgData name="otomomik@pluie-lab.com" userId="e6b0206d43e156ae" providerId="Windows Live" clId="Web-{6F7D9A0D-98DD-9C1A-92C8-21E9E3DFDE1B}" dt="2025-04-17T10:46:40.323" v="15" actId="20577"/>
      <pc:docMkLst>
        <pc:docMk/>
      </pc:docMkLst>
      <pc:sldChg chg="modSp">
        <pc:chgData name="otomomik@pluie-lab.com" userId="e6b0206d43e156ae" providerId="Windows Live" clId="Web-{6F7D9A0D-98DD-9C1A-92C8-21E9E3DFDE1B}" dt="2025-04-17T10:46:28.854" v="10" actId="20577"/>
        <pc:sldMkLst>
          <pc:docMk/>
          <pc:sldMk cId="2128380218" sldId="256"/>
        </pc:sldMkLst>
        <pc:spChg chg="mod">
          <ac:chgData name="otomomik@pluie-lab.com" userId="e6b0206d43e156ae" providerId="Windows Live" clId="Web-{6F7D9A0D-98DD-9C1A-92C8-21E9E3DFDE1B}" dt="2025-04-17T10:46:24.713" v="9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otomomik@pluie-lab.com" userId="e6b0206d43e156ae" providerId="Windows Live" clId="Web-{6F7D9A0D-98DD-9C1A-92C8-21E9E3DFDE1B}" dt="2025-04-17T10:46:28.854" v="10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new">
        <pc:chgData name="otomomik@pluie-lab.com" userId="e6b0206d43e156ae" providerId="Windows Live" clId="Web-{6F7D9A0D-98DD-9C1A-92C8-21E9E3DFDE1B}" dt="2025-04-17T10:46:40.323" v="15" actId="20577"/>
        <pc:sldMkLst>
          <pc:docMk/>
          <pc:sldMk cId="3018740077" sldId="257"/>
        </pc:sldMkLst>
        <pc:spChg chg="mod">
          <ac:chgData name="otomomik@pluie-lab.com" userId="e6b0206d43e156ae" providerId="Windows Live" clId="Web-{6F7D9A0D-98DD-9C1A-92C8-21E9E3DFDE1B}" dt="2025-04-17T10:46:37.839" v="12" actId="20577"/>
          <ac:spMkLst>
            <pc:docMk/>
            <pc:sldMk cId="3018740077" sldId="257"/>
            <ac:spMk id="2" creationId="{63CCCD75-F882-4195-EBBE-4FFAC10DB979}"/>
          </ac:spMkLst>
        </pc:spChg>
        <pc:spChg chg="mod">
          <ac:chgData name="otomomik@pluie-lab.com" userId="e6b0206d43e156ae" providerId="Windows Live" clId="Web-{6F7D9A0D-98DD-9C1A-92C8-21E9E3DFDE1B}" dt="2025-04-17T10:46:40.323" v="15" actId="20577"/>
          <ac:spMkLst>
            <pc:docMk/>
            <pc:sldMk cId="3018740077" sldId="257"/>
            <ac:spMk id="3" creationId="{A2BB9C48-C48C-3F89-16B7-5BB4B9F478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サンプル</a:t>
            </a:r>
            <a:endParaRPr lang="ja-JP" altLang="en-US" dirty="0">
              <a:ea typeface="ＭＳ Ｐゴシック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サンプルサンプル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CCD75-F882-4195-EBBE-4FFAC10D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サンプル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B9C48-C48C-3F89-16B7-5BB4B9F4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sz="4400">
                <a:latin typeface="Aptos Display"/>
              </a:rPr>
              <a:t>サンプル</a:t>
            </a:r>
          </a:p>
          <a:p>
            <a:r>
              <a:rPr lang="ja-JP" sz="4400">
                <a:latin typeface="Aptos Display"/>
              </a:rPr>
              <a:t>サンプル</a:t>
            </a:r>
          </a:p>
          <a:p>
            <a:r>
              <a:rPr lang="ja-JP" sz="4400">
                <a:latin typeface="Aptos Display"/>
                <a:ea typeface="ＭＳ Ｐゴシック"/>
              </a:rPr>
              <a:t>サンプル</a:t>
            </a:r>
          </a:p>
          <a:p>
            <a:r>
              <a:rPr lang="ja-JP" sz="4400">
                <a:latin typeface="Aptos Display"/>
                <a:ea typeface="ＭＳ Ｐゴシック"/>
              </a:rPr>
              <a:t>サンプル</a:t>
            </a:r>
          </a:p>
          <a:p>
            <a:r>
              <a:rPr lang="ja-JP" sz="4400">
                <a:latin typeface="Aptos Display"/>
                <a:ea typeface="ＭＳ Ｐゴシック"/>
              </a:rPr>
              <a:t>サンプル</a:t>
            </a:r>
          </a:p>
          <a:p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1874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サンプル</vt:lpstr>
      <vt:lpstr>サンプル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2025-04-17T10:46:01Z</dcterms:created>
  <dcterms:modified xsi:type="dcterms:W3CDTF">2025-04-17T10:46:43Z</dcterms:modified>
</cp:coreProperties>
</file>