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70" r:id="rId9"/>
    <p:sldId id="269" r:id="rId10"/>
    <p:sldId id="271" r:id="rId11"/>
    <p:sldId id="272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91" r:id="rId28"/>
    <p:sldId id="287" r:id="rId29"/>
    <p:sldId id="290" r:id="rId30"/>
    <p:sldId id="292" r:id="rId31"/>
    <p:sldId id="289" r:id="rId32"/>
    <p:sldId id="293" r:id="rId33"/>
    <p:sldId id="294" r:id="rId34"/>
    <p:sldId id="295" r:id="rId35"/>
    <p:sldId id="296" r:id="rId36"/>
    <p:sldId id="2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E7CD2-3204-4D67-92F9-E4B94ED64FFC}" v="342" dt="2019-08-18T15:02:42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kan Yurtseven" userId="dba8ffe1f143b8c1" providerId="LiveId" clId="{560E7CD2-3204-4D67-92F9-E4B94ED64FFC}"/>
    <pc:docChg chg="undo custSel mod addSld modSld">
      <pc:chgData name="Volkan Yurtseven" userId="dba8ffe1f143b8c1" providerId="LiveId" clId="{560E7CD2-3204-4D67-92F9-E4B94ED64FFC}" dt="2019-08-18T15:02:50.797" v="540" actId="20577"/>
      <pc:docMkLst>
        <pc:docMk/>
      </pc:docMkLst>
      <pc:sldChg chg="addSp delSp modSp add mod setBg delAnim modAnim setClrOvrMap">
        <pc:chgData name="Volkan Yurtseven" userId="dba8ffe1f143b8c1" providerId="LiveId" clId="{560E7CD2-3204-4D67-92F9-E4B94ED64FFC}" dt="2019-08-18T15:02:50.797" v="540" actId="20577"/>
        <pc:sldMkLst>
          <pc:docMk/>
          <pc:sldMk cId="4176747659" sldId="295"/>
        </pc:sldMkLst>
        <pc:spChg chg="add del mod">
          <ac:chgData name="Volkan Yurtseven" userId="dba8ffe1f143b8c1" providerId="LiveId" clId="{560E7CD2-3204-4D67-92F9-E4B94ED64FFC}" dt="2019-08-14T10:26:44.645" v="4" actId="478"/>
          <ac:spMkLst>
            <pc:docMk/>
            <pc:sldMk cId="4176747659" sldId="295"/>
            <ac:spMk id="3" creationId="{D8F26C65-4419-48A5-B51D-2FFDC28D6328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4" creationId="{5459B159-CFCA-4BC0-B31D-A973AEE62A56}"/>
          </ac:spMkLst>
        </pc:spChg>
        <pc:spChg chg="add del mod">
          <ac:chgData name="Volkan Yurtseven" userId="dba8ffe1f143b8c1" providerId="LiveId" clId="{560E7CD2-3204-4D67-92F9-E4B94ED64FFC}" dt="2019-08-14T10:44:06.623" v="148" actId="26606"/>
          <ac:spMkLst>
            <pc:docMk/>
            <pc:sldMk cId="4176747659" sldId="295"/>
            <ac:spMk id="5" creationId="{4C7EEE93-A546-49ED-B8ED-263A91B6D639}"/>
          </ac:spMkLst>
        </pc:spChg>
        <pc:spChg chg="del">
          <ac:chgData name="Volkan Yurtseven" userId="dba8ffe1f143b8c1" providerId="LiveId" clId="{560E7CD2-3204-4D67-92F9-E4B94ED64FFC}" dt="2019-08-14T10:26:41.989" v="3" actId="478"/>
          <ac:spMkLst>
            <pc:docMk/>
            <pc:sldMk cId="4176747659" sldId="295"/>
            <ac:spMk id="7" creationId="{20DE4DE1-7E91-437A-A843-DC8F69C1981B}"/>
          </ac:spMkLst>
        </pc:spChg>
        <pc:spChg chg="del">
          <ac:chgData name="Volkan Yurtseven" userId="dba8ffe1f143b8c1" providerId="LiveId" clId="{560E7CD2-3204-4D67-92F9-E4B94ED64FFC}" dt="2019-08-14T10:26:40.759" v="2" actId="478"/>
          <ac:spMkLst>
            <pc:docMk/>
            <pc:sldMk cId="4176747659" sldId="295"/>
            <ac:spMk id="9" creationId="{9CF65BED-48AE-478E-BD7C-5071FBA476E3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0" creationId="{35F1EBCD-A202-49BE-A1B2-F5C986567217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1" creationId="{E5BF56DB-BB33-4B47-B89C-F656ABAF32BD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3" creationId="{72EC297E-315C-4B14-9BDE-6C2CC1A5F1AD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4" creationId="{EEB84E86-3FCF-419B-9028-BA2FBD2BEC8C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5" creationId="{D7487C8E-B8BE-42D9-A86F-C72C1F191969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6" creationId="{CD621800-6EE6-4965-A834-47B66DD05452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7" creationId="{8B6A8E60-B83C-47F1-A10B-022497811937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18" creationId="{6B05FC7D-D999-48FA-8DA1-6758CA050DD2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22" creationId="{433390C2-5A03-4B9F-A845-52CBF3958DEB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23" creationId="{79A4CE0C-2613-4C18-B5AE-16766B418BB4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0" creationId="{2CA78915-B397-4420-9B37-181882816A5B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5" creationId="{AEEE77B5-890A-4821-894C-1C7669BD4088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6" creationId="{0773D2A2-5BDE-4F23-8629-597DE21A3D22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7" creationId="{110B6CB0-6E78-43D1-BE04-2425267DE9E7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8" creationId="{707C9905-5DFF-4EA8-A3C1-31777C6B5DD2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39" creationId="{5541D369-0BC7-4AD8-AAE1-465231E46114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41" creationId="{30E6729D-E25E-40B5-9127-072337A7997E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43" creationId="{083E34C8-1E4B-40BC-899A-76D6D900C34B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44" creationId="{BA9A40C6-4C17-463B-B7F2-E02D1147AE9F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1" creationId="{724EFCCB-7F3E-4711-A032-A29AFC7AC9FD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2" creationId="{0588AD84-5975-4BF4-AD90-945F299789FC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3" creationId="{0FFC0434-3132-4A69-BAAC-317FEEC6F60E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4" creationId="{2492D7CA-FC11-44A8-A644-DC5D5C957A4A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5" creationId="{C1394BC5-10A1-4D28-8E67-EC8A6D99B5E2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6" creationId="{A0A56246-6E2B-44C8-A100-4EFA1D6ECD76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7" creationId="{14AE19FE-4310-4F14-8BA5-637FFD5F49CF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58" creationId="{2A9A8FB7-4A00-427E-A246-B14A4C101956}"/>
          </ac:spMkLst>
        </pc:spChg>
        <pc:spChg chg="add mod">
          <ac:chgData name="Volkan Yurtseven" userId="dba8ffe1f143b8c1" providerId="LiveId" clId="{560E7CD2-3204-4D67-92F9-E4B94ED64FFC}" dt="2019-08-18T15:02:50.797" v="540" actId="20577"/>
          <ac:spMkLst>
            <pc:docMk/>
            <pc:sldMk cId="4176747659" sldId="295"/>
            <ac:spMk id="59" creationId="{B6128E90-41FE-475B-9BDA-2005EC8E949C}"/>
          </ac:spMkLst>
        </pc:spChg>
        <pc:spChg chg="add del">
          <ac:chgData name="Volkan Yurtseven" userId="dba8ffe1f143b8c1" providerId="LiveId" clId="{560E7CD2-3204-4D67-92F9-E4B94ED64FFC}" dt="2019-08-14T10:43:58.764" v="143" actId="26606"/>
          <ac:spMkLst>
            <pc:docMk/>
            <pc:sldMk cId="4176747659" sldId="295"/>
            <ac:spMk id="62" creationId="{840177A7-740C-43C7-8F2D-BD7067F12C9C}"/>
          </ac:spMkLst>
        </pc:spChg>
        <pc:spChg chg="add del">
          <ac:chgData name="Volkan Yurtseven" userId="dba8ffe1f143b8c1" providerId="LiveId" clId="{560E7CD2-3204-4D67-92F9-E4B94ED64FFC}" dt="2019-08-14T10:43:58.764" v="143" actId="26606"/>
          <ac:spMkLst>
            <pc:docMk/>
            <pc:sldMk cId="4176747659" sldId="295"/>
            <ac:spMk id="64" creationId="{A38A195E-584A-485A-BECD-66468900B947}"/>
          </ac:spMkLst>
        </pc:spChg>
        <pc:spChg chg="add del">
          <ac:chgData name="Volkan Yurtseven" userId="dba8ffe1f143b8c1" providerId="LiveId" clId="{560E7CD2-3204-4D67-92F9-E4B94ED64FFC}" dt="2019-08-14T10:44:04.731" v="145" actId="26606"/>
          <ac:spMkLst>
            <pc:docMk/>
            <pc:sldMk cId="4176747659" sldId="295"/>
            <ac:spMk id="67" creationId="{12CC1C37-8BC7-4374-8300-E73C369150D7}"/>
          </ac:spMkLst>
        </pc:spChg>
        <pc:spChg chg="add del">
          <ac:chgData name="Volkan Yurtseven" userId="dba8ffe1f143b8c1" providerId="LiveId" clId="{560E7CD2-3204-4D67-92F9-E4B94ED64FFC}" dt="2019-08-14T10:44:04.731" v="145" actId="26606"/>
          <ac:spMkLst>
            <pc:docMk/>
            <pc:sldMk cId="4176747659" sldId="295"/>
            <ac:spMk id="69" creationId="{8CC82757-F96F-41CB-B2B8-49689F4362A3}"/>
          </ac:spMkLst>
        </pc:spChg>
        <pc:spChg chg="add del">
          <ac:chgData name="Volkan Yurtseven" userId="dba8ffe1f143b8c1" providerId="LiveId" clId="{560E7CD2-3204-4D67-92F9-E4B94ED64FFC}" dt="2019-08-14T10:44:06.550" v="147" actId="26606"/>
          <ac:spMkLst>
            <pc:docMk/>
            <pc:sldMk cId="4176747659" sldId="295"/>
            <ac:spMk id="74" creationId="{12CC1C37-8BC7-4374-8300-E73C369150D7}"/>
          </ac:spMkLst>
        </pc:spChg>
        <pc:spChg chg="add del">
          <ac:chgData name="Volkan Yurtseven" userId="dba8ffe1f143b8c1" providerId="LiveId" clId="{560E7CD2-3204-4D67-92F9-E4B94ED64FFC}" dt="2019-08-14T10:44:06.550" v="147" actId="26606"/>
          <ac:spMkLst>
            <pc:docMk/>
            <pc:sldMk cId="4176747659" sldId="295"/>
            <ac:spMk id="76" creationId="{8CC82757-F96F-41CB-B2B8-49689F4362A3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0" creationId="{CDADB247-8A13-49C2-BA62-739B02766644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1" creationId="{CFBB6407-66C7-4805-87DA-01EC38D27AB6}"/>
          </ac:spMkLst>
        </pc:spChg>
        <pc:spChg chg="add">
          <ac:chgData name="Volkan Yurtseven" userId="dba8ffe1f143b8c1" providerId="LiveId" clId="{560E7CD2-3204-4D67-92F9-E4B94ED64FFC}" dt="2019-08-14T10:44:06.623" v="148" actId="26606"/>
          <ac:spMkLst>
            <pc:docMk/>
            <pc:sldMk cId="4176747659" sldId="295"/>
            <ac:spMk id="85" creationId="{12CC1C37-8BC7-4374-8300-E73C369150D7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6" creationId="{0AE67E0D-7994-4DD7-95BE-F19AF5FD28BF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7" creationId="{4BE38506-A39B-4B25-B957-20BD5F7FA66A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8" creationId="{263A3D40-D5DB-44CE-8D39-98696079AC9F}"/>
          </ac:spMkLst>
        </pc:spChg>
        <pc:spChg chg="del">
          <ac:chgData name="Volkan Yurtseven" userId="dba8ffe1f143b8c1" providerId="LiveId" clId="{560E7CD2-3204-4D67-92F9-E4B94ED64FFC}" dt="2019-08-14T10:26:37.992" v="1" actId="478"/>
          <ac:spMkLst>
            <pc:docMk/>
            <pc:sldMk cId="4176747659" sldId="295"/>
            <ac:spMk id="89" creationId="{3495BB50-0E7C-42FA-BD2B-33E7E3FA2623}"/>
          </ac:spMkLst>
        </pc:spChg>
        <pc:spChg chg="add">
          <ac:chgData name="Volkan Yurtseven" userId="dba8ffe1f143b8c1" providerId="LiveId" clId="{560E7CD2-3204-4D67-92F9-E4B94ED64FFC}" dt="2019-08-14T10:44:06.623" v="148" actId="26606"/>
          <ac:spMkLst>
            <pc:docMk/>
            <pc:sldMk cId="4176747659" sldId="295"/>
            <ac:spMk id="90" creationId="{8CC82757-F96F-41CB-B2B8-49689F4362A3}"/>
          </ac:spMkLst>
        </pc:spChg>
        <pc:graphicFrameChg chg="add del">
          <ac:chgData name="Volkan Yurtseven" userId="dba8ffe1f143b8c1" providerId="LiveId" clId="{560E7CD2-3204-4D67-92F9-E4B94ED64FFC}" dt="2019-08-14T10:44:04.731" v="145" actId="26606"/>
          <ac:graphicFrameMkLst>
            <pc:docMk/>
            <pc:sldMk cId="4176747659" sldId="295"/>
            <ac:graphicFrameMk id="71" creationId="{F57DC5D7-FEF0-47C2-892C-89D18260302A}"/>
          </ac:graphicFrameMkLst>
        </pc:graphicFrameChg>
        <pc:graphicFrameChg chg="add del">
          <ac:chgData name="Volkan Yurtseven" userId="dba8ffe1f143b8c1" providerId="LiveId" clId="{560E7CD2-3204-4D67-92F9-E4B94ED64FFC}" dt="2019-08-14T10:44:06.550" v="147" actId="26606"/>
          <ac:graphicFrameMkLst>
            <pc:docMk/>
            <pc:sldMk cId="4176747659" sldId="295"/>
            <ac:graphicFrameMk id="82" creationId="{3CE9DA83-EA5D-40ED-BF2B-DF9A2FA8C4E1}"/>
          </ac:graphicFrameMkLst>
        </pc:graphicFrameChg>
        <pc:graphicFrameChg chg="add mod">
          <ac:chgData name="Volkan Yurtseven" userId="dba8ffe1f143b8c1" providerId="LiveId" clId="{560E7CD2-3204-4D67-92F9-E4B94ED64FFC}" dt="2019-08-18T15:00:46.950" v="523" actId="478"/>
          <ac:graphicFrameMkLst>
            <pc:docMk/>
            <pc:sldMk cId="4176747659" sldId="295"/>
            <ac:graphicFrameMk id="93" creationId="{F57DC5D7-FEF0-47C2-892C-89D18260302A}"/>
          </ac:graphicFrameMkLst>
        </pc:graphicFrameChg>
        <pc:picChg chg="add del">
          <ac:chgData name="Volkan Yurtseven" userId="dba8ffe1f143b8c1" providerId="LiveId" clId="{560E7CD2-3204-4D67-92F9-E4B94ED64FFC}" dt="2019-08-14T10:43:58.764" v="143" actId="26606"/>
          <ac:picMkLst>
            <pc:docMk/>
            <pc:sldMk cId="4176747659" sldId="295"/>
            <ac:picMk id="63" creationId="{D050A49F-C54B-4F93-97E6-5B81ED5DC701}"/>
          </ac:picMkLst>
        </pc:picChg>
        <pc:picChg chg="add del">
          <ac:chgData name="Volkan Yurtseven" userId="dba8ffe1f143b8c1" providerId="LiveId" clId="{560E7CD2-3204-4D67-92F9-E4B94ED64FFC}" dt="2019-08-14T10:44:04.731" v="145" actId="26606"/>
          <ac:picMkLst>
            <pc:docMk/>
            <pc:sldMk cId="4176747659" sldId="295"/>
            <ac:picMk id="70" creationId="{FA37F53D-999D-4551-B3F8-064DBF315562}"/>
          </ac:picMkLst>
        </pc:picChg>
        <pc:picChg chg="add del">
          <ac:chgData name="Volkan Yurtseven" userId="dba8ffe1f143b8c1" providerId="LiveId" clId="{560E7CD2-3204-4D67-92F9-E4B94ED64FFC}" dt="2019-08-14T10:44:04.731" v="145" actId="26606"/>
          <ac:picMkLst>
            <pc:docMk/>
            <pc:sldMk cId="4176747659" sldId="295"/>
            <ac:picMk id="72" creationId="{A9C99389-A1E4-4A6F-BF8E-9013FF049140}"/>
          </ac:picMkLst>
        </pc:picChg>
        <pc:picChg chg="add del">
          <ac:chgData name="Volkan Yurtseven" userId="dba8ffe1f143b8c1" providerId="LiveId" clId="{560E7CD2-3204-4D67-92F9-E4B94ED64FFC}" dt="2019-08-14T10:44:06.550" v="147" actId="26606"/>
          <ac:picMkLst>
            <pc:docMk/>
            <pc:sldMk cId="4176747659" sldId="295"/>
            <ac:picMk id="78" creationId="{FA37F53D-999D-4551-B3F8-064DBF315562}"/>
          </ac:picMkLst>
        </pc:picChg>
        <pc:picChg chg="add del">
          <ac:chgData name="Volkan Yurtseven" userId="dba8ffe1f143b8c1" providerId="LiveId" clId="{560E7CD2-3204-4D67-92F9-E4B94ED64FFC}" dt="2019-08-14T10:44:06.550" v="147" actId="26606"/>
          <ac:picMkLst>
            <pc:docMk/>
            <pc:sldMk cId="4176747659" sldId="295"/>
            <ac:picMk id="79" creationId="{A9C99389-A1E4-4A6F-BF8E-9013FF049140}"/>
          </ac:picMkLst>
        </pc:picChg>
        <pc:picChg chg="add">
          <ac:chgData name="Volkan Yurtseven" userId="dba8ffe1f143b8c1" providerId="LiveId" clId="{560E7CD2-3204-4D67-92F9-E4B94ED64FFC}" dt="2019-08-14T10:44:06.623" v="148" actId="26606"/>
          <ac:picMkLst>
            <pc:docMk/>
            <pc:sldMk cId="4176747659" sldId="295"/>
            <ac:picMk id="91" creationId="{FA37F53D-999D-4551-B3F8-064DBF315562}"/>
          </ac:picMkLst>
        </pc:picChg>
        <pc:picChg chg="add">
          <ac:chgData name="Volkan Yurtseven" userId="dba8ffe1f143b8c1" providerId="LiveId" clId="{560E7CD2-3204-4D67-92F9-E4B94ED64FFC}" dt="2019-08-14T10:44:06.623" v="148" actId="26606"/>
          <ac:picMkLst>
            <pc:docMk/>
            <pc:sldMk cId="4176747659" sldId="295"/>
            <ac:picMk id="92" creationId="{A9C99389-A1E4-4A6F-BF8E-9013FF049140}"/>
          </ac:picMkLst>
        </pc:pic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27" creationId="{6228124F-4A25-489C-A8E1-30CE0E97A9E8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32" creationId="{3A7B4438-3E93-40A4-B74A-1357759926EE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40" creationId="{87018B85-0F76-49D8-98CD-35A9A4EDD9A4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42" creationId="{9A9F2744-7AFF-43B8-86AD-DAAC23B8AFDF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46" creationId="{E7AC9CF9-2A20-4373-8CC8-1029464DF8EB}"/>
          </ac:cxnSpMkLst>
        </pc:cxnChg>
        <pc:cxnChg chg="del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47" creationId="{49A93CFA-0AF4-4693-8E85-630F9A0B22FB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60" creationId="{18D1CDED-0ED0-4900-9117-D2D37A17DDBC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61" creationId="{3CE4A903-2BAE-4E70-B61E-8F56265CA349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66" creationId="{3D311227-7DA0-457F-A252-6D93CA863B63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68" creationId="{6DB28B70-5583-4309-A35C-012DB83523C2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75" creationId="{87C1EACF-BDC3-4344-A8CA-4FCB396D49C7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77" creationId="{A9A50591-E795-4BDC-B711-89CDD53B6308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83" creationId="{9ACFA355-73F7-4BC9-9EAF-BB9D6B44977D}"/>
          </ac:cxnSpMkLst>
        </pc:cxnChg>
        <pc:cxnChg chg="del mod">
          <ac:chgData name="Volkan Yurtseven" userId="dba8ffe1f143b8c1" providerId="LiveId" clId="{560E7CD2-3204-4D67-92F9-E4B94ED64FFC}" dt="2019-08-14T10:26:37.992" v="1" actId="478"/>
          <ac:cxnSpMkLst>
            <pc:docMk/>
            <pc:sldMk cId="4176747659" sldId="295"/>
            <ac:cxnSpMk id="84" creationId="{2ED8A83C-1523-4E7A-9BE6-EA4F7626744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A5797-AA4C-42A4-B902-C041E0673CE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6FB6B9-318E-4E49-B918-90E37E90415E}">
      <dgm:prSet/>
      <dgm:spPr/>
      <dgm:t>
        <a:bodyPr/>
        <a:lstStyle/>
        <a:p>
          <a:r>
            <a:rPr lang="tr-TR" dirty="0"/>
            <a:t>Dosya tipi: xlsb</a:t>
          </a:r>
          <a:endParaRPr lang="en-US" dirty="0"/>
        </a:p>
      </dgm:t>
    </dgm:pt>
    <dgm:pt modelId="{28362DC9-5DD1-4C30-B828-7901D41E9C05}" type="parTrans" cxnId="{3440E40B-17C9-47C5-9BE4-441CA97C0EE8}">
      <dgm:prSet/>
      <dgm:spPr/>
      <dgm:t>
        <a:bodyPr/>
        <a:lstStyle/>
        <a:p>
          <a:endParaRPr lang="en-US"/>
        </a:p>
      </dgm:t>
    </dgm:pt>
    <dgm:pt modelId="{43159388-FD25-4F33-A8EE-584A0042390C}" type="sibTrans" cxnId="{3440E40B-17C9-47C5-9BE4-441CA97C0EE8}">
      <dgm:prSet/>
      <dgm:spPr/>
      <dgm:t>
        <a:bodyPr/>
        <a:lstStyle/>
        <a:p>
          <a:endParaRPr lang="en-US"/>
        </a:p>
      </dgm:t>
    </dgm:pt>
    <dgm:pt modelId="{4EFCE88A-6C65-4AE4-9F02-E64BB3352AB1}">
      <dgm:prSet/>
      <dgm:spPr/>
      <dgm:t>
        <a:bodyPr/>
        <a:lstStyle/>
        <a:p>
          <a:r>
            <a:rPr lang="tr-TR" dirty="0"/>
            <a:t>Değişkenlerinizi tanımlayın</a:t>
          </a:r>
          <a:endParaRPr lang="en-US" dirty="0"/>
        </a:p>
      </dgm:t>
    </dgm:pt>
    <dgm:pt modelId="{A7BDA73A-D89C-4E62-80AB-3AF03953C0A8}" type="parTrans" cxnId="{01F10662-FA39-45BA-871C-008755171811}">
      <dgm:prSet/>
      <dgm:spPr/>
      <dgm:t>
        <a:bodyPr/>
        <a:lstStyle/>
        <a:p>
          <a:endParaRPr lang="en-US"/>
        </a:p>
      </dgm:t>
    </dgm:pt>
    <dgm:pt modelId="{EC46C393-6703-4C1D-ADD2-E345864426E5}" type="sibTrans" cxnId="{01F10662-FA39-45BA-871C-008755171811}">
      <dgm:prSet/>
      <dgm:spPr/>
      <dgm:t>
        <a:bodyPr/>
        <a:lstStyle/>
        <a:p>
          <a:endParaRPr lang="en-US"/>
        </a:p>
      </dgm:t>
    </dgm:pt>
    <dgm:pt modelId="{8FFA9940-1D1A-4E2B-A4A4-ECBC411E1EFC}">
      <dgm:prSet/>
      <dgm:spPr/>
      <dgm:t>
        <a:bodyPr/>
        <a:lstStyle/>
        <a:p>
          <a:r>
            <a:rPr lang="tr-TR" dirty="0"/>
            <a:t>Mümkünse Value2 kullanın</a:t>
          </a:r>
          <a:endParaRPr lang="en-US" dirty="0"/>
        </a:p>
      </dgm:t>
    </dgm:pt>
    <dgm:pt modelId="{3505B8BA-FD5D-48F1-BA01-4B8AF7CD4BA5}" type="parTrans" cxnId="{C9DAC63D-6998-48B6-BDB1-EBCECDE1B1E8}">
      <dgm:prSet/>
      <dgm:spPr/>
      <dgm:t>
        <a:bodyPr/>
        <a:lstStyle/>
        <a:p>
          <a:endParaRPr lang="en-US"/>
        </a:p>
      </dgm:t>
    </dgm:pt>
    <dgm:pt modelId="{B95F2715-1884-43AF-AF59-D520C4AE206A}" type="sibTrans" cxnId="{C9DAC63D-6998-48B6-BDB1-EBCECDE1B1E8}">
      <dgm:prSet/>
      <dgm:spPr/>
      <dgm:t>
        <a:bodyPr/>
        <a:lstStyle/>
        <a:p>
          <a:endParaRPr lang="en-US"/>
        </a:p>
      </dgm:t>
    </dgm:pt>
    <dgm:pt modelId="{0A61381A-502B-4768-BCC4-904DBBE3FC71}">
      <dgm:prSet/>
      <dgm:spPr/>
      <dgm:t>
        <a:bodyPr/>
        <a:lstStyle/>
        <a:p>
          <a:r>
            <a:rPr lang="tr-TR" dirty="0"/>
            <a:t>Mümkünse Select kullanmayın</a:t>
          </a:r>
          <a:endParaRPr lang="en-US" dirty="0"/>
        </a:p>
      </dgm:t>
    </dgm:pt>
    <dgm:pt modelId="{3EF32226-EE21-428D-A150-3C5904FD13A7}" type="parTrans" cxnId="{620D96EA-F434-473E-8664-1D0504DF2EDD}">
      <dgm:prSet/>
      <dgm:spPr/>
      <dgm:t>
        <a:bodyPr/>
        <a:lstStyle/>
        <a:p>
          <a:endParaRPr lang="en-US"/>
        </a:p>
      </dgm:t>
    </dgm:pt>
    <dgm:pt modelId="{B942BC16-A88B-4D3F-B509-B35CA9C50F80}" type="sibTrans" cxnId="{620D96EA-F434-473E-8664-1D0504DF2EDD}">
      <dgm:prSet/>
      <dgm:spPr/>
      <dgm:t>
        <a:bodyPr/>
        <a:lstStyle/>
        <a:p>
          <a:endParaRPr lang="en-US"/>
        </a:p>
      </dgm:t>
    </dgm:pt>
    <dgm:pt modelId="{6B89801B-AB7B-4E13-BDC8-7EFB5F145F79}">
      <dgm:prSet/>
      <dgm:spPr/>
      <dgm:t>
        <a:bodyPr/>
        <a:lstStyle/>
        <a:p>
          <a:r>
            <a:rPr lang="tr-TR" dirty="0"/>
            <a:t>Mümkünse Range yerine Dizide işlem yapın</a:t>
          </a:r>
          <a:endParaRPr lang="en-US" dirty="0"/>
        </a:p>
      </dgm:t>
    </dgm:pt>
    <dgm:pt modelId="{9D143DAD-434E-41A9-A63C-464232A4D33B}" type="parTrans" cxnId="{7414FE40-8F4F-45F1-BDE2-C3FBA88C93DE}">
      <dgm:prSet/>
      <dgm:spPr/>
      <dgm:t>
        <a:bodyPr/>
        <a:lstStyle/>
        <a:p>
          <a:endParaRPr lang="en-US"/>
        </a:p>
      </dgm:t>
    </dgm:pt>
    <dgm:pt modelId="{21D43EA2-FC92-4079-8B35-BA42F451F346}" type="sibTrans" cxnId="{7414FE40-8F4F-45F1-BDE2-C3FBA88C93DE}">
      <dgm:prSet/>
      <dgm:spPr/>
      <dgm:t>
        <a:bodyPr/>
        <a:lstStyle/>
        <a:p>
          <a:endParaRPr lang="en-US"/>
        </a:p>
      </dgm:t>
    </dgm:pt>
    <dgm:pt modelId="{BAB5BD09-3EF5-4365-AE09-6377B3C4E125}">
      <dgm:prSet/>
      <dgm:spPr/>
      <dgm:t>
        <a:bodyPr/>
        <a:lstStyle/>
        <a:p>
          <a:r>
            <a:rPr lang="tr-TR" dirty="0"/>
            <a:t>VBE Add-in, CodeVBA</a:t>
          </a:r>
          <a:endParaRPr lang="en-US" dirty="0"/>
        </a:p>
      </dgm:t>
    </dgm:pt>
    <dgm:pt modelId="{1A91DEC5-8950-4278-BD18-5E543D0BFE37}" type="parTrans" cxnId="{61380346-B6FC-4496-AF6C-2B8415E18173}">
      <dgm:prSet/>
      <dgm:spPr/>
      <dgm:t>
        <a:bodyPr/>
        <a:lstStyle/>
        <a:p>
          <a:endParaRPr lang="tr-TR"/>
        </a:p>
      </dgm:t>
    </dgm:pt>
    <dgm:pt modelId="{BF5AE071-1CDC-4C45-94C7-9ABE656FD3BB}" type="sibTrans" cxnId="{61380346-B6FC-4496-AF6C-2B8415E18173}">
      <dgm:prSet/>
      <dgm:spPr/>
      <dgm:t>
        <a:bodyPr/>
        <a:lstStyle/>
        <a:p>
          <a:endParaRPr lang="tr-TR"/>
        </a:p>
      </dgm:t>
    </dgm:pt>
    <dgm:pt modelId="{CB6F687B-F909-4972-80BE-0676C55BE34C}">
      <dgm:prSet/>
      <dgm:spPr/>
      <dgm:t>
        <a:bodyPr/>
        <a:lstStyle/>
        <a:p>
          <a:r>
            <a:rPr lang="tr-TR" dirty="0"/>
            <a:t>İntellisense ve AutoComplete</a:t>
          </a:r>
          <a:endParaRPr lang="en-US" dirty="0"/>
        </a:p>
      </dgm:t>
    </dgm:pt>
    <dgm:pt modelId="{F6BB823E-D1A6-4E1C-AC25-77B71C8EB43F}" type="parTrans" cxnId="{4D72F7A8-1FFF-4B06-B417-CDF46E53F1D3}">
      <dgm:prSet/>
      <dgm:spPr/>
      <dgm:t>
        <a:bodyPr/>
        <a:lstStyle/>
        <a:p>
          <a:endParaRPr lang="tr-TR"/>
        </a:p>
      </dgm:t>
    </dgm:pt>
    <dgm:pt modelId="{A9A05C6E-5C1F-4E31-89A3-E15ED3132A32}" type="sibTrans" cxnId="{4D72F7A8-1FFF-4B06-B417-CDF46E53F1D3}">
      <dgm:prSet/>
      <dgm:spPr/>
      <dgm:t>
        <a:bodyPr/>
        <a:lstStyle/>
        <a:p>
          <a:endParaRPr lang="tr-TR"/>
        </a:p>
      </dgm:t>
    </dgm:pt>
    <dgm:pt modelId="{B182CF5E-89F6-4164-BA74-948D82A51AA9}">
      <dgm:prSet/>
      <dgm:spPr/>
      <dgm:t>
        <a:bodyPr/>
        <a:lstStyle/>
        <a:p>
          <a:r>
            <a:rPr lang="tr-TR" dirty="0"/>
            <a:t>Edit Menüsü</a:t>
          </a:r>
          <a:endParaRPr lang="en-US" dirty="0"/>
        </a:p>
      </dgm:t>
    </dgm:pt>
    <dgm:pt modelId="{45FDA77B-014F-41C2-83F9-8C99BD4C5655}" type="parTrans" cxnId="{089389E0-10C9-49DE-83CB-FD0A0F888D99}">
      <dgm:prSet/>
      <dgm:spPr/>
      <dgm:t>
        <a:bodyPr/>
        <a:lstStyle/>
        <a:p>
          <a:endParaRPr lang="tr-TR"/>
        </a:p>
      </dgm:t>
    </dgm:pt>
    <dgm:pt modelId="{F87EB70C-6707-4FC8-865D-3EEFCA4ADD37}" type="sibTrans" cxnId="{089389E0-10C9-49DE-83CB-FD0A0F888D99}">
      <dgm:prSet/>
      <dgm:spPr/>
      <dgm:t>
        <a:bodyPr/>
        <a:lstStyle/>
        <a:p>
          <a:endParaRPr lang="tr-TR"/>
        </a:p>
      </dgm:t>
    </dgm:pt>
    <dgm:pt modelId="{FAE7032B-2C27-434A-8B05-1C8AB3FA8167}">
      <dgm:prSet/>
      <dgm:spPr/>
      <dgm:t>
        <a:bodyPr/>
        <a:lstStyle/>
        <a:p>
          <a:r>
            <a:rPr lang="tr-TR" dirty="0"/>
            <a:t>Debug</a:t>
          </a:r>
          <a:r>
            <a:rPr lang="tr-TR"/>
            <a:t>.Assert</a:t>
          </a:r>
          <a:endParaRPr lang="en-US" dirty="0"/>
        </a:p>
      </dgm:t>
    </dgm:pt>
    <dgm:pt modelId="{A4BEA9A1-1A45-436F-ABC1-94132EB6B20C}" type="parTrans" cxnId="{11108240-4A0D-4FAA-999E-6354F0134502}">
      <dgm:prSet/>
      <dgm:spPr/>
      <dgm:t>
        <a:bodyPr/>
        <a:lstStyle/>
        <a:p>
          <a:endParaRPr lang="tr-TR"/>
        </a:p>
      </dgm:t>
    </dgm:pt>
    <dgm:pt modelId="{0D555295-3EC9-418C-93D8-A41759E3F285}" type="sibTrans" cxnId="{11108240-4A0D-4FAA-999E-6354F0134502}">
      <dgm:prSet/>
      <dgm:spPr/>
      <dgm:t>
        <a:bodyPr/>
        <a:lstStyle/>
        <a:p>
          <a:endParaRPr lang="tr-TR"/>
        </a:p>
      </dgm:t>
    </dgm:pt>
    <dgm:pt modelId="{D68882DA-47AF-4A20-A922-CE0CCB5C1D2A}">
      <dgm:prSet/>
      <dgm:spPr/>
      <dgm:t>
        <a:bodyPr/>
        <a:lstStyle/>
        <a:p>
          <a:r>
            <a:rPr lang="tr-TR" dirty="0"/>
            <a:t>QAT</a:t>
          </a:r>
          <a:endParaRPr lang="en-US" dirty="0"/>
        </a:p>
      </dgm:t>
    </dgm:pt>
    <dgm:pt modelId="{46259696-4519-478C-A7F2-BF36B5090FC4}" type="parTrans" cxnId="{CAB95C08-4173-4A79-BA7E-4E3D37803917}">
      <dgm:prSet/>
      <dgm:spPr/>
      <dgm:t>
        <a:bodyPr/>
        <a:lstStyle/>
        <a:p>
          <a:endParaRPr lang="tr-TR"/>
        </a:p>
      </dgm:t>
    </dgm:pt>
    <dgm:pt modelId="{1FF68FFE-EA23-406A-B2DB-EED955852E3A}" type="sibTrans" cxnId="{CAB95C08-4173-4A79-BA7E-4E3D37803917}">
      <dgm:prSet/>
      <dgm:spPr/>
      <dgm:t>
        <a:bodyPr/>
        <a:lstStyle/>
        <a:p>
          <a:endParaRPr lang="tr-TR"/>
        </a:p>
      </dgm:t>
    </dgm:pt>
    <dgm:pt modelId="{1592D0EF-703B-4427-95DD-C7BFF79F55C9}">
      <dgm:prSet/>
      <dgm:spPr/>
      <dgm:t>
        <a:bodyPr/>
        <a:lstStyle/>
        <a:p>
          <a:r>
            <a:rPr lang="tr-TR" dirty="0"/>
            <a:t>İçiçe if vs Tek satırda And’li if</a:t>
          </a:r>
          <a:endParaRPr lang="en-US" dirty="0"/>
        </a:p>
      </dgm:t>
    </dgm:pt>
    <dgm:pt modelId="{C45CC4D1-0D3F-4A07-89C7-7AE335F2F920}" type="sibTrans" cxnId="{BEE46322-DAAF-448F-8831-E04967093233}">
      <dgm:prSet/>
      <dgm:spPr/>
      <dgm:t>
        <a:bodyPr/>
        <a:lstStyle/>
        <a:p>
          <a:endParaRPr lang="tr-TR"/>
        </a:p>
      </dgm:t>
    </dgm:pt>
    <dgm:pt modelId="{F615AD2C-53E1-4C90-8750-02C29CF373CF}" type="parTrans" cxnId="{BEE46322-DAAF-448F-8831-E04967093233}">
      <dgm:prSet/>
      <dgm:spPr/>
      <dgm:t>
        <a:bodyPr/>
        <a:lstStyle/>
        <a:p>
          <a:endParaRPr lang="tr-TR"/>
        </a:p>
      </dgm:t>
    </dgm:pt>
    <dgm:pt modelId="{430A3991-C885-4415-B7B4-62DCB86C2CBB}" type="pres">
      <dgm:prSet presAssocID="{B9DA5797-AA4C-42A4-B902-C041E0673CE2}" presName="linear" presStyleCnt="0">
        <dgm:presLayoutVars>
          <dgm:animLvl val="lvl"/>
          <dgm:resizeHandles val="exact"/>
        </dgm:presLayoutVars>
      </dgm:prSet>
      <dgm:spPr/>
    </dgm:pt>
    <dgm:pt modelId="{5DF3514F-8BD5-479C-A442-4F7F2208E505}" type="pres">
      <dgm:prSet presAssocID="{486FB6B9-318E-4E49-B918-90E37E90415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5D8097D-56F0-43CD-88FC-F10475078634}" type="pres">
      <dgm:prSet presAssocID="{43159388-FD25-4F33-A8EE-584A0042390C}" presName="spacer" presStyleCnt="0"/>
      <dgm:spPr/>
    </dgm:pt>
    <dgm:pt modelId="{A1D87C04-79EB-436B-A6C5-EA9EE8610448}" type="pres">
      <dgm:prSet presAssocID="{4EFCE88A-6C65-4AE4-9F02-E64BB3352AB1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49E8CA0-BAE1-42AF-993D-C276B2D1D3A8}" type="pres">
      <dgm:prSet presAssocID="{EC46C393-6703-4C1D-ADD2-E345864426E5}" presName="spacer" presStyleCnt="0"/>
      <dgm:spPr/>
    </dgm:pt>
    <dgm:pt modelId="{845329C0-68A8-4930-9421-B8EF16F6CB65}" type="pres">
      <dgm:prSet presAssocID="{8FFA9940-1D1A-4E2B-A4A4-ECBC411E1EFC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4CD4972D-485D-4735-A111-9A888F287BD6}" type="pres">
      <dgm:prSet presAssocID="{B95F2715-1884-43AF-AF59-D520C4AE206A}" presName="spacer" presStyleCnt="0"/>
      <dgm:spPr/>
    </dgm:pt>
    <dgm:pt modelId="{AFC9114F-13AC-4C5B-9370-C8A940E1D846}" type="pres">
      <dgm:prSet presAssocID="{0A61381A-502B-4768-BCC4-904DBBE3FC7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FB20857-CCFB-4A82-AF43-21C494B07CCA}" type="pres">
      <dgm:prSet presAssocID="{B942BC16-A88B-4D3F-B509-B35CA9C50F80}" presName="spacer" presStyleCnt="0"/>
      <dgm:spPr/>
    </dgm:pt>
    <dgm:pt modelId="{3B7BE328-EA01-433D-8485-64994CA2D8DD}" type="pres">
      <dgm:prSet presAssocID="{6B89801B-AB7B-4E13-BDC8-7EFB5F145F79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91CE4E0-D40B-4A55-915C-1D9DDAB99FB4}" type="pres">
      <dgm:prSet presAssocID="{21D43EA2-FC92-4079-8B35-BA42F451F346}" presName="spacer" presStyleCnt="0"/>
      <dgm:spPr/>
    </dgm:pt>
    <dgm:pt modelId="{A1A9361A-86FD-4E97-BD91-B50EB7397325}" type="pres">
      <dgm:prSet presAssocID="{BAB5BD09-3EF5-4365-AE09-6377B3C4E125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40AB8C29-EBF1-4078-BA15-7D35D3C3DDAA}" type="pres">
      <dgm:prSet presAssocID="{BF5AE071-1CDC-4C45-94C7-9ABE656FD3BB}" presName="spacer" presStyleCnt="0"/>
      <dgm:spPr/>
    </dgm:pt>
    <dgm:pt modelId="{EDC2D131-ABDE-4223-9AA7-E2F78490CC75}" type="pres">
      <dgm:prSet presAssocID="{CB6F687B-F909-4972-80BE-0676C55BE34C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07B43C4-C319-404E-BB90-BC81324D795D}" type="pres">
      <dgm:prSet presAssocID="{A9A05C6E-5C1F-4E31-89A3-E15ED3132A32}" presName="spacer" presStyleCnt="0"/>
      <dgm:spPr/>
    </dgm:pt>
    <dgm:pt modelId="{060E3F09-A6D5-41FD-875E-77B804A40562}" type="pres">
      <dgm:prSet presAssocID="{B182CF5E-89F6-4164-BA74-948D82A51AA9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569E01AF-5B96-4D59-A3EA-FB485D4452C6}" type="pres">
      <dgm:prSet presAssocID="{F87EB70C-6707-4FC8-865D-3EEFCA4ADD37}" presName="spacer" presStyleCnt="0"/>
      <dgm:spPr/>
    </dgm:pt>
    <dgm:pt modelId="{E0CC50B1-FFE0-4FF1-90AE-0B4CFB8D896A}" type="pres">
      <dgm:prSet presAssocID="{FAE7032B-2C27-434A-8B05-1C8AB3FA816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9A020A7-97B2-4D98-AAEC-FBF9235323D7}" type="pres">
      <dgm:prSet presAssocID="{0D555295-3EC9-418C-93D8-A41759E3F285}" presName="spacer" presStyleCnt="0"/>
      <dgm:spPr/>
    </dgm:pt>
    <dgm:pt modelId="{DC68735A-662B-4EE6-9847-F1BCC7A83991}" type="pres">
      <dgm:prSet presAssocID="{D68882DA-47AF-4A20-A922-CE0CCB5C1D2A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A227C0B-8431-4932-9D3F-3B2141278DEA}" type="pres">
      <dgm:prSet presAssocID="{1FF68FFE-EA23-406A-B2DB-EED955852E3A}" presName="spacer" presStyleCnt="0"/>
      <dgm:spPr/>
    </dgm:pt>
    <dgm:pt modelId="{EE02CD94-61C9-4D65-8D15-280BE2F85DB0}" type="pres">
      <dgm:prSet presAssocID="{1592D0EF-703B-4427-95DD-C7BFF79F55C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CAB95C08-4173-4A79-BA7E-4E3D37803917}" srcId="{B9DA5797-AA4C-42A4-B902-C041E0673CE2}" destId="{D68882DA-47AF-4A20-A922-CE0CCB5C1D2A}" srcOrd="9" destOrd="0" parTransId="{46259696-4519-478C-A7F2-BF36B5090FC4}" sibTransId="{1FF68FFE-EA23-406A-B2DB-EED955852E3A}"/>
    <dgm:cxn modelId="{3440E40B-17C9-47C5-9BE4-441CA97C0EE8}" srcId="{B9DA5797-AA4C-42A4-B902-C041E0673CE2}" destId="{486FB6B9-318E-4E49-B918-90E37E90415E}" srcOrd="0" destOrd="0" parTransId="{28362DC9-5DD1-4C30-B828-7901D41E9C05}" sibTransId="{43159388-FD25-4F33-A8EE-584A0042390C}"/>
    <dgm:cxn modelId="{BEE46322-DAAF-448F-8831-E04967093233}" srcId="{B9DA5797-AA4C-42A4-B902-C041E0673CE2}" destId="{1592D0EF-703B-4427-95DD-C7BFF79F55C9}" srcOrd="10" destOrd="0" parTransId="{F615AD2C-53E1-4C90-8750-02C29CF373CF}" sibTransId="{C45CC4D1-0D3F-4A07-89C7-7AE335F2F920}"/>
    <dgm:cxn modelId="{74877D29-11D6-4DD5-AF67-4AFB58168280}" type="presOf" srcId="{6B89801B-AB7B-4E13-BDC8-7EFB5F145F79}" destId="{3B7BE328-EA01-433D-8485-64994CA2D8DD}" srcOrd="0" destOrd="0" presId="urn:microsoft.com/office/officeart/2005/8/layout/vList2"/>
    <dgm:cxn modelId="{FBF58B32-4B7E-4828-915F-9E821099D6E7}" type="presOf" srcId="{486FB6B9-318E-4E49-B918-90E37E90415E}" destId="{5DF3514F-8BD5-479C-A442-4F7F2208E505}" srcOrd="0" destOrd="0" presId="urn:microsoft.com/office/officeart/2005/8/layout/vList2"/>
    <dgm:cxn modelId="{C9DAC63D-6998-48B6-BDB1-EBCECDE1B1E8}" srcId="{B9DA5797-AA4C-42A4-B902-C041E0673CE2}" destId="{8FFA9940-1D1A-4E2B-A4A4-ECBC411E1EFC}" srcOrd="2" destOrd="0" parTransId="{3505B8BA-FD5D-48F1-BA01-4B8AF7CD4BA5}" sibTransId="{B95F2715-1884-43AF-AF59-D520C4AE206A}"/>
    <dgm:cxn modelId="{226A8B3F-85AF-46E6-A86C-00B0A03AF056}" type="presOf" srcId="{CB6F687B-F909-4972-80BE-0676C55BE34C}" destId="{EDC2D131-ABDE-4223-9AA7-E2F78490CC75}" srcOrd="0" destOrd="0" presId="urn:microsoft.com/office/officeart/2005/8/layout/vList2"/>
    <dgm:cxn modelId="{11108240-4A0D-4FAA-999E-6354F0134502}" srcId="{B9DA5797-AA4C-42A4-B902-C041E0673CE2}" destId="{FAE7032B-2C27-434A-8B05-1C8AB3FA8167}" srcOrd="8" destOrd="0" parTransId="{A4BEA9A1-1A45-436F-ABC1-94132EB6B20C}" sibTransId="{0D555295-3EC9-418C-93D8-A41759E3F285}"/>
    <dgm:cxn modelId="{7414FE40-8F4F-45F1-BDE2-C3FBA88C93DE}" srcId="{B9DA5797-AA4C-42A4-B902-C041E0673CE2}" destId="{6B89801B-AB7B-4E13-BDC8-7EFB5F145F79}" srcOrd="4" destOrd="0" parTransId="{9D143DAD-434E-41A9-A63C-464232A4D33B}" sibTransId="{21D43EA2-FC92-4079-8B35-BA42F451F346}"/>
    <dgm:cxn modelId="{01F10662-FA39-45BA-871C-008755171811}" srcId="{B9DA5797-AA4C-42A4-B902-C041E0673CE2}" destId="{4EFCE88A-6C65-4AE4-9F02-E64BB3352AB1}" srcOrd="1" destOrd="0" parTransId="{A7BDA73A-D89C-4E62-80AB-3AF03953C0A8}" sibTransId="{EC46C393-6703-4C1D-ADD2-E345864426E5}"/>
    <dgm:cxn modelId="{61380346-B6FC-4496-AF6C-2B8415E18173}" srcId="{B9DA5797-AA4C-42A4-B902-C041E0673CE2}" destId="{BAB5BD09-3EF5-4365-AE09-6377B3C4E125}" srcOrd="5" destOrd="0" parTransId="{1A91DEC5-8950-4278-BD18-5E543D0BFE37}" sibTransId="{BF5AE071-1CDC-4C45-94C7-9ABE656FD3BB}"/>
    <dgm:cxn modelId="{7F350669-3BB0-47F7-BCA6-3F2DA2F982AE}" type="presOf" srcId="{D68882DA-47AF-4A20-A922-CE0CCB5C1D2A}" destId="{DC68735A-662B-4EE6-9847-F1BCC7A83991}" srcOrd="0" destOrd="0" presId="urn:microsoft.com/office/officeart/2005/8/layout/vList2"/>
    <dgm:cxn modelId="{58F15653-1209-4353-BF55-77F3DC3B97F8}" type="presOf" srcId="{0A61381A-502B-4768-BCC4-904DBBE3FC71}" destId="{AFC9114F-13AC-4C5B-9370-C8A940E1D846}" srcOrd="0" destOrd="0" presId="urn:microsoft.com/office/officeart/2005/8/layout/vList2"/>
    <dgm:cxn modelId="{7B2DEB74-567C-46D4-95B3-376CF22323DC}" type="presOf" srcId="{BAB5BD09-3EF5-4365-AE09-6377B3C4E125}" destId="{A1A9361A-86FD-4E97-BD91-B50EB7397325}" srcOrd="0" destOrd="0" presId="urn:microsoft.com/office/officeart/2005/8/layout/vList2"/>
    <dgm:cxn modelId="{F7648278-C75C-4BCD-B32B-6630F29F7353}" type="presOf" srcId="{4EFCE88A-6C65-4AE4-9F02-E64BB3352AB1}" destId="{A1D87C04-79EB-436B-A6C5-EA9EE8610448}" srcOrd="0" destOrd="0" presId="urn:microsoft.com/office/officeart/2005/8/layout/vList2"/>
    <dgm:cxn modelId="{2F4F1286-09E4-4534-A26F-92259679E6C6}" type="presOf" srcId="{8FFA9940-1D1A-4E2B-A4A4-ECBC411E1EFC}" destId="{845329C0-68A8-4930-9421-B8EF16F6CB65}" srcOrd="0" destOrd="0" presId="urn:microsoft.com/office/officeart/2005/8/layout/vList2"/>
    <dgm:cxn modelId="{4D72F7A8-1FFF-4B06-B417-CDF46E53F1D3}" srcId="{B9DA5797-AA4C-42A4-B902-C041E0673CE2}" destId="{CB6F687B-F909-4972-80BE-0676C55BE34C}" srcOrd="6" destOrd="0" parTransId="{F6BB823E-D1A6-4E1C-AC25-77B71C8EB43F}" sibTransId="{A9A05C6E-5C1F-4E31-89A3-E15ED3132A32}"/>
    <dgm:cxn modelId="{90D67BCB-339F-447D-A43E-5974A21003D5}" type="presOf" srcId="{B9DA5797-AA4C-42A4-B902-C041E0673CE2}" destId="{430A3991-C885-4415-B7B4-62DCB86C2CBB}" srcOrd="0" destOrd="0" presId="urn:microsoft.com/office/officeart/2005/8/layout/vList2"/>
    <dgm:cxn modelId="{E941C8D1-1433-4E7B-9620-899BFDE49620}" type="presOf" srcId="{B182CF5E-89F6-4164-BA74-948D82A51AA9}" destId="{060E3F09-A6D5-41FD-875E-77B804A40562}" srcOrd="0" destOrd="0" presId="urn:microsoft.com/office/officeart/2005/8/layout/vList2"/>
    <dgm:cxn modelId="{B1DD34D8-CF95-4B44-8F54-8D67C4F0B2FE}" type="presOf" srcId="{FAE7032B-2C27-434A-8B05-1C8AB3FA8167}" destId="{E0CC50B1-FFE0-4FF1-90AE-0B4CFB8D896A}" srcOrd="0" destOrd="0" presId="urn:microsoft.com/office/officeart/2005/8/layout/vList2"/>
    <dgm:cxn modelId="{089389E0-10C9-49DE-83CB-FD0A0F888D99}" srcId="{B9DA5797-AA4C-42A4-B902-C041E0673CE2}" destId="{B182CF5E-89F6-4164-BA74-948D82A51AA9}" srcOrd="7" destOrd="0" parTransId="{45FDA77B-014F-41C2-83F9-8C99BD4C5655}" sibTransId="{F87EB70C-6707-4FC8-865D-3EEFCA4ADD37}"/>
    <dgm:cxn modelId="{620D96EA-F434-473E-8664-1D0504DF2EDD}" srcId="{B9DA5797-AA4C-42A4-B902-C041E0673CE2}" destId="{0A61381A-502B-4768-BCC4-904DBBE3FC71}" srcOrd="3" destOrd="0" parTransId="{3EF32226-EE21-428D-A150-3C5904FD13A7}" sibTransId="{B942BC16-A88B-4D3F-B509-B35CA9C50F80}"/>
    <dgm:cxn modelId="{2DF914EE-D047-4752-B3ED-9861FA99A9E2}" type="presOf" srcId="{1592D0EF-703B-4427-95DD-C7BFF79F55C9}" destId="{EE02CD94-61C9-4D65-8D15-280BE2F85DB0}" srcOrd="0" destOrd="0" presId="urn:microsoft.com/office/officeart/2005/8/layout/vList2"/>
    <dgm:cxn modelId="{1E34D1AA-54EA-43F2-A53C-0254BF44A998}" type="presParOf" srcId="{430A3991-C885-4415-B7B4-62DCB86C2CBB}" destId="{5DF3514F-8BD5-479C-A442-4F7F2208E505}" srcOrd="0" destOrd="0" presId="urn:microsoft.com/office/officeart/2005/8/layout/vList2"/>
    <dgm:cxn modelId="{DE6B8D52-5C79-4B97-B406-8BBBCD9FE9EE}" type="presParOf" srcId="{430A3991-C885-4415-B7B4-62DCB86C2CBB}" destId="{05D8097D-56F0-43CD-88FC-F10475078634}" srcOrd="1" destOrd="0" presId="urn:microsoft.com/office/officeart/2005/8/layout/vList2"/>
    <dgm:cxn modelId="{935B4263-581A-46E2-AE26-122DCEB82CCE}" type="presParOf" srcId="{430A3991-C885-4415-B7B4-62DCB86C2CBB}" destId="{A1D87C04-79EB-436B-A6C5-EA9EE8610448}" srcOrd="2" destOrd="0" presId="urn:microsoft.com/office/officeart/2005/8/layout/vList2"/>
    <dgm:cxn modelId="{BA0915E9-4647-427B-BF43-B1F63CE8ECDE}" type="presParOf" srcId="{430A3991-C885-4415-B7B4-62DCB86C2CBB}" destId="{749E8CA0-BAE1-42AF-993D-C276B2D1D3A8}" srcOrd="3" destOrd="0" presId="urn:microsoft.com/office/officeart/2005/8/layout/vList2"/>
    <dgm:cxn modelId="{6CFE5D03-DF76-4500-A7A1-8808B4BADBF2}" type="presParOf" srcId="{430A3991-C885-4415-B7B4-62DCB86C2CBB}" destId="{845329C0-68A8-4930-9421-B8EF16F6CB65}" srcOrd="4" destOrd="0" presId="urn:microsoft.com/office/officeart/2005/8/layout/vList2"/>
    <dgm:cxn modelId="{79D280AE-112F-4455-937E-EAC6C2243BF8}" type="presParOf" srcId="{430A3991-C885-4415-B7B4-62DCB86C2CBB}" destId="{4CD4972D-485D-4735-A111-9A888F287BD6}" srcOrd="5" destOrd="0" presId="urn:microsoft.com/office/officeart/2005/8/layout/vList2"/>
    <dgm:cxn modelId="{54F10A61-4F5F-4F3C-95CC-5455319F6350}" type="presParOf" srcId="{430A3991-C885-4415-B7B4-62DCB86C2CBB}" destId="{AFC9114F-13AC-4C5B-9370-C8A940E1D846}" srcOrd="6" destOrd="0" presId="urn:microsoft.com/office/officeart/2005/8/layout/vList2"/>
    <dgm:cxn modelId="{108E6A63-F16C-47E8-9BE7-5B6EF0FC104F}" type="presParOf" srcId="{430A3991-C885-4415-B7B4-62DCB86C2CBB}" destId="{5FB20857-CCFB-4A82-AF43-21C494B07CCA}" srcOrd="7" destOrd="0" presId="urn:microsoft.com/office/officeart/2005/8/layout/vList2"/>
    <dgm:cxn modelId="{89644B0F-0B2D-45B9-B7B1-95D830DBA22B}" type="presParOf" srcId="{430A3991-C885-4415-B7B4-62DCB86C2CBB}" destId="{3B7BE328-EA01-433D-8485-64994CA2D8DD}" srcOrd="8" destOrd="0" presId="urn:microsoft.com/office/officeart/2005/8/layout/vList2"/>
    <dgm:cxn modelId="{65CDD202-9658-460C-B134-E192D6F0A30A}" type="presParOf" srcId="{430A3991-C885-4415-B7B4-62DCB86C2CBB}" destId="{091CE4E0-D40B-4A55-915C-1D9DDAB99FB4}" srcOrd="9" destOrd="0" presId="urn:microsoft.com/office/officeart/2005/8/layout/vList2"/>
    <dgm:cxn modelId="{9BF17115-7D8B-417D-A341-5C3C5153EC5A}" type="presParOf" srcId="{430A3991-C885-4415-B7B4-62DCB86C2CBB}" destId="{A1A9361A-86FD-4E97-BD91-B50EB7397325}" srcOrd="10" destOrd="0" presId="urn:microsoft.com/office/officeart/2005/8/layout/vList2"/>
    <dgm:cxn modelId="{4F29D4FA-8C47-4746-92E3-FF630F9C8B57}" type="presParOf" srcId="{430A3991-C885-4415-B7B4-62DCB86C2CBB}" destId="{40AB8C29-EBF1-4078-BA15-7D35D3C3DDAA}" srcOrd="11" destOrd="0" presId="urn:microsoft.com/office/officeart/2005/8/layout/vList2"/>
    <dgm:cxn modelId="{096C507E-20B6-40A0-9D4C-2B1BFDD98D02}" type="presParOf" srcId="{430A3991-C885-4415-B7B4-62DCB86C2CBB}" destId="{EDC2D131-ABDE-4223-9AA7-E2F78490CC75}" srcOrd="12" destOrd="0" presId="urn:microsoft.com/office/officeart/2005/8/layout/vList2"/>
    <dgm:cxn modelId="{E0DF3556-C692-4B08-B300-34323B37AC01}" type="presParOf" srcId="{430A3991-C885-4415-B7B4-62DCB86C2CBB}" destId="{E07B43C4-C319-404E-BB90-BC81324D795D}" srcOrd="13" destOrd="0" presId="urn:microsoft.com/office/officeart/2005/8/layout/vList2"/>
    <dgm:cxn modelId="{166633C4-0008-4A73-8151-38BA106A100C}" type="presParOf" srcId="{430A3991-C885-4415-B7B4-62DCB86C2CBB}" destId="{060E3F09-A6D5-41FD-875E-77B804A40562}" srcOrd="14" destOrd="0" presId="urn:microsoft.com/office/officeart/2005/8/layout/vList2"/>
    <dgm:cxn modelId="{521FC57B-8175-452D-8C3C-5C5D1D429AC6}" type="presParOf" srcId="{430A3991-C885-4415-B7B4-62DCB86C2CBB}" destId="{569E01AF-5B96-4D59-A3EA-FB485D4452C6}" srcOrd="15" destOrd="0" presId="urn:microsoft.com/office/officeart/2005/8/layout/vList2"/>
    <dgm:cxn modelId="{691B5731-4D39-4E9C-BBBB-BC2F7B5D48FF}" type="presParOf" srcId="{430A3991-C885-4415-B7B4-62DCB86C2CBB}" destId="{E0CC50B1-FFE0-4FF1-90AE-0B4CFB8D896A}" srcOrd="16" destOrd="0" presId="urn:microsoft.com/office/officeart/2005/8/layout/vList2"/>
    <dgm:cxn modelId="{43901201-8FD6-4873-9A3E-F8B4B0C83563}" type="presParOf" srcId="{430A3991-C885-4415-B7B4-62DCB86C2CBB}" destId="{29A020A7-97B2-4D98-AAEC-FBF9235323D7}" srcOrd="17" destOrd="0" presId="urn:microsoft.com/office/officeart/2005/8/layout/vList2"/>
    <dgm:cxn modelId="{570FA4CB-E04E-4C9A-B99B-9FA694965356}" type="presParOf" srcId="{430A3991-C885-4415-B7B4-62DCB86C2CBB}" destId="{DC68735A-662B-4EE6-9847-F1BCC7A83991}" srcOrd="18" destOrd="0" presId="urn:microsoft.com/office/officeart/2005/8/layout/vList2"/>
    <dgm:cxn modelId="{BECFD809-BBD1-45D0-B707-BAA01BD83699}" type="presParOf" srcId="{430A3991-C885-4415-B7B4-62DCB86C2CBB}" destId="{7A227C0B-8431-4932-9D3F-3B2141278DEA}" srcOrd="19" destOrd="0" presId="urn:microsoft.com/office/officeart/2005/8/layout/vList2"/>
    <dgm:cxn modelId="{925977E3-A2AF-41F3-9364-8E1C3BFE0169}" type="presParOf" srcId="{430A3991-C885-4415-B7B4-62DCB86C2CBB}" destId="{EE02CD94-61C9-4D65-8D15-280BE2F85DB0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2CDBE-A9F7-485F-89DF-842B00C5CDC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DF9BF4-9A60-4321-8C56-117CFF1025F9}">
      <dgm:prSet/>
      <dgm:spPr/>
      <dgm:t>
        <a:bodyPr/>
        <a:lstStyle/>
        <a:p>
          <a:r>
            <a:rPr lang="tr-TR" dirty="0"/>
            <a:t>Excelin efendisi olmak</a:t>
          </a:r>
          <a:endParaRPr lang="en-US" dirty="0"/>
        </a:p>
      </dgm:t>
    </dgm:pt>
    <dgm:pt modelId="{F473847C-6780-4F58-9845-E9493F5656B4}" type="parTrans" cxnId="{A7972E48-FBDA-4F21-87CF-14DD3BD0FB9E}">
      <dgm:prSet/>
      <dgm:spPr/>
      <dgm:t>
        <a:bodyPr/>
        <a:lstStyle/>
        <a:p>
          <a:endParaRPr lang="en-US"/>
        </a:p>
      </dgm:t>
    </dgm:pt>
    <dgm:pt modelId="{2431CB04-E108-4B74-A811-CC070A4E9EA4}" type="sibTrans" cxnId="{A7972E48-FBDA-4F21-87CF-14DD3BD0FB9E}">
      <dgm:prSet/>
      <dgm:spPr/>
      <dgm:t>
        <a:bodyPr/>
        <a:lstStyle/>
        <a:p>
          <a:endParaRPr lang="en-US"/>
        </a:p>
      </dgm:t>
    </dgm:pt>
    <dgm:pt modelId="{B0D92DD8-88E3-4C37-9A17-6621F6708F23}">
      <dgm:prSet/>
      <dgm:spPr/>
      <dgm:t>
        <a:bodyPr/>
        <a:lstStyle/>
        <a:p>
          <a:r>
            <a:rPr lang="tr-TR"/>
            <a:t>Yeni ödev ve örnekler</a:t>
          </a:r>
          <a:endParaRPr lang="en-US"/>
        </a:p>
      </dgm:t>
    </dgm:pt>
    <dgm:pt modelId="{CC027FEC-30FF-4314-87E3-2C720F2F2660}" type="parTrans" cxnId="{90F47CA3-A2D1-4062-8A16-9817DC074D2C}">
      <dgm:prSet/>
      <dgm:spPr/>
      <dgm:t>
        <a:bodyPr/>
        <a:lstStyle/>
        <a:p>
          <a:endParaRPr lang="en-US"/>
        </a:p>
      </dgm:t>
    </dgm:pt>
    <dgm:pt modelId="{F390D750-27A9-4932-B4B2-F234293BE8EE}" type="sibTrans" cxnId="{90F47CA3-A2D1-4062-8A16-9817DC074D2C}">
      <dgm:prSet/>
      <dgm:spPr/>
      <dgm:t>
        <a:bodyPr/>
        <a:lstStyle/>
        <a:p>
          <a:endParaRPr lang="en-US"/>
        </a:p>
      </dgm:t>
    </dgm:pt>
    <dgm:pt modelId="{DF2EF0D0-F337-4CF1-A2F4-BCB8AF22CABE}">
      <dgm:prSet/>
      <dgm:spPr/>
      <dgm:t>
        <a:bodyPr/>
        <a:lstStyle/>
        <a:p>
          <a:r>
            <a:rPr lang="tr-TR"/>
            <a:t>Tavsiyeler</a:t>
          </a:r>
          <a:endParaRPr lang="en-US"/>
        </a:p>
      </dgm:t>
    </dgm:pt>
    <dgm:pt modelId="{A2BBAAE5-D581-450E-AF6A-48FC6DA005AD}" type="parTrans" cxnId="{EB93EEF3-2AD8-4958-BA55-A77B88CFF6BF}">
      <dgm:prSet/>
      <dgm:spPr/>
      <dgm:t>
        <a:bodyPr/>
        <a:lstStyle/>
        <a:p>
          <a:endParaRPr lang="en-US"/>
        </a:p>
      </dgm:t>
    </dgm:pt>
    <dgm:pt modelId="{ADB03739-7E09-4CFD-B428-9AFF5BE695F5}" type="sibTrans" cxnId="{EB93EEF3-2AD8-4958-BA55-A77B88CFF6BF}">
      <dgm:prSet/>
      <dgm:spPr/>
      <dgm:t>
        <a:bodyPr/>
        <a:lstStyle/>
        <a:p>
          <a:endParaRPr lang="en-US"/>
        </a:p>
      </dgm:t>
    </dgm:pt>
    <dgm:pt modelId="{F194A146-A62E-4127-92E6-5F1ACA62A590}">
      <dgm:prSet/>
      <dgm:spPr/>
      <dgm:t>
        <a:bodyPr/>
        <a:lstStyle/>
        <a:p>
          <a:r>
            <a:rPr lang="tr-TR"/>
            <a:t>Öğrenmeye devam</a:t>
          </a:r>
          <a:endParaRPr lang="en-US"/>
        </a:p>
      </dgm:t>
    </dgm:pt>
    <dgm:pt modelId="{FC3A9BEC-FD1F-41F1-A1F7-C30F03301C5E}" type="parTrans" cxnId="{162729F4-E5CF-491D-ADC1-5EF2BC3AD2E0}">
      <dgm:prSet/>
      <dgm:spPr/>
      <dgm:t>
        <a:bodyPr/>
        <a:lstStyle/>
        <a:p>
          <a:endParaRPr lang="en-US"/>
        </a:p>
      </dgm:t>
    </dgm:pt>
    <dgm:pt modelId="{3CFCBE4C-78B4-4C8A-B871-2E30DF195317}" type="sibTrans" cxnId="{162729F4-E5CF-491D-ADC1-5EF2BC3AD2E0}">
      <dgm:prSet/>
      <dgm:spPr/>
      <dgm:t>
        <a:bodyPr/>
        <a:lstStyle/>
        <a:p>
          <a:endParaRPr lang="en-US"/>
        </a:p>
      </dgm:t>
    </dgm:pt>
    <dgm:pt modelId="{50AA9B03-CD34-48DC-8FCE-61F34EFF381F}">
      <dgm:prSet/>
      <dgm:spPr/>
      <dgm:t>
        <a:bodyPr/>
        <a:lstStyle/>
        <a:p>
          <a:r>
            <a:rPr lang="tr-TR"/>
            <a:t>Başka teknik becereler</a:t>
          </a:r>
          <a:endParaRPr lang="en-US"/>
        </a:p>
      </dgm:t>
    </dgm:pt>
    <dgm:pt modelId="{80A518B6-F679-4768-89F7-C46F5D452E0E}" type="parTrans" cxnId="{12026672-88FD-4490-A485-A93B36212C18}">
      <dgm:prSet/>
      <dgm:spPr/>
      <dgm:t>
        <a:bodyPr/>
        <a:lstStyle/>
        <a:p>
          <a:endParaRPr lang="en-US"/>
        </a:p>
      </dgm:t>
    </dgm:pt>
    <dgm:pt modelId="{BFEB4020-4B29-4C34-B129-188A1B6BD784}" type="sibTrans" cxnId="{12026672-88FD-4490-A485-A93B36212C18}">
      <dgm:prSet/>
      <dgm:spPr/>
      <dgm:t>
        <a:bodyPr/>
        <a:lstStyle/>
        <a:p>
          <a:endParaRPr lang="en-US"/>
        </a:p>
      </dgm:t>
    </dgm:pt>
    <dgm:pt modelId="{51D52FF9-1EFD-4F6A-A623-62FDBE32563B}">
      <dgm:prSet/>
      <dgm:spPr/>
      <dgm:t>
        <a:bodyPr/>
        <a:lstStyle/>
        <a:p>
          <a:r>
            <a:rPr lang="tr-TR"/>
            <a:t>Access</a:t>
          </a:r>
          <a:endParaRPr lang="en-US"/>
        </a:p>
      </dgm:t>
    </dgm:pt>
    <dgm:pt modelId="{06D88ABA-9913-431E-A844-9FF5324F439A}" type="parTrans" cxnId="{CD23E177-BEC3-4F66-8890-B60900B495BA}">
      <dgm:prSet/>
      <dgm:spPr/>
      <dgm:t>
        <a:bodyPr/>
        <a:lstStyle/>
        <a:p>
          <a:endParaRPr lang="en-US"/>
        </a:p>
      </dgm:t>
    </dgm:pt>
    <dgm:pt modelId="{5E56F64B-DB3F-42B3-93C1-CD14126CA213}" type="sibTrans" cxnId="{CD23E177-BEC3-4F66-8890-B60900B495BA}">
      <dgm:prSet/>
      <dgm:spPr/>
      <dgm:t>
        <a:bodyPr/>
        <a:lstStyle/>
        <a:p>
          <a:endParaRPr lang="en-US"/>
        </a:p>
      </dgm:t>
    </dgm:pt>
    <dgm:pt modelId="{963DF10B-7AB6-490C-A790-42B4F73F0181}">
      <dgm:prSet/>
      <dgm:spPr/>
      <dgm:t>
        <a:bodyPr/>
        <a:lstStyle/>
        <a:p>
          <a:r>
            <a:rPr lang="tr-TR"/>
            <a:t>SQL</a:t>
          </a:r>
          <a:endParaRPr lang="en-US"/>
        </a:p>
      </dgm:t>
    </dgm:pt>
    <dgm:pt modelId="{F106BB2D-8535-4185-BB50-C532E4DEF62B}" type="parTrans" cxnId="{811DDA86-A81A-439C-B3D7-679BB9408B68}">
      <dgm:prSet/>
      <dgm:spPr/>
      <dgm:t>
        <a:bodyPr/>
        <a:lstStyle/>
        <a:p>
          <a:endParaRPr lang="en-US"/>
        </a:p>
      </dgm:t>
    </dgm:pt>
    <dgm:pt modelId="{77CE48F3-3912-47CD-A9C6-1B91BF8C9C48}" type="sibTrans" cxnId="{811DDA86-A81A-439C-B3D7-679BB9408B68}">
      <dgm:prSet/>
      <dgm:spPr/>
      <dgm:t>
        <a:bodyPr/>
        <a:lstStyle/>
        <a:p>
          <a:endParaRPr lang="en-US"/>
        </a:p>
      </dgm:t>
    </dgm:pt>
    <dgm:pt modelId="{AEF33E27-E597-4976-A3F1-79901BD13C9D}">
      <dgm:prSet/>
      <dgm:spPr/>
      <dgm:t>
        <a:bodyPr/>
        <a:lstStyle/>
        <a:p>
          <a:r>
            <a:rPr lang="tr-TR"/>
            <a:t>SAS, Business Objects, Qliksense</a:t>
          </a:r>
          <a:endParaRPr lang="en-US"/>
        </a:p>
      </dgm:t>
    </dgm:pt>
    <dgm:pt modelId="{CC0A6225-5062-4E44-9BBE-24D98D41A3CE}" type="parTrans" cxnId="{2D18FF7B-2685-475D-B32F-81AF0C29F4FC}">
      <dgm:prSet/>
      <dgm:spPr/>
      <dgm:t>
        <a:bodyPr/>
        <a:lstStyle/>
        <a:p>
          <a:endParaRPr lang="en-US"/>
        </a:p>
      </dgm:t>
    </dgm:pt>
    <dgm:pt modelId="{B81E0EAB-37C8-49EA-901E-03894FB3791E}" type="sibTrans" cxnId="{2D18FF7B-2685-475D-B32F-81AF0C29F4FC}">
      <dgm:prSet/>
      <dgm:spPr/>
      <dgm:t>
        <a:bodyPr/>
        <a:lstStyle/>
        <a:p>
          <a:endParaRPr lang="en-US"/>
        </a:p>
      </dgm:t>
    </dgm:pt>
    <dgm:pt modelId="{18CB0E34-CDF1-4816-8E95-D432E3C89C6B}">
      <dgm:prSet/>
      <dgm:spPr/>
      <dgm:t>
        <a:bodyPr/>
        <a:lstStyle/>
        <a:p>
          <a:r>
            <a:rPr lang="tr-TR"/>
            <a:t>Python</a:t>
          </a:r>
          <a:endParaRPr lang="en-US"/>
        </a:p>
      </dgm:t>
    </dgm:pt>
    <dgm:pt modelId="{5F946E9D-A9D2-4A9B-A3BA-1690B441E95A}" type="parTrans" cxnId="{4E76A400-8FCB-4BE0-A9F4-12E96FA6C9BE}">
      <dgm:prSet/>
      <dgm:spPr/>
      <dgm:t>
        <a:bodyPr/>
        <a:lstStyle/>
        <a:p>
          <a:endParaRPr lang="en-US"/>
        </a:p>
      </dgm:t>
    </dgm:pt>
    <dgm:pt modelId="{018AE329-FBA8-4083-8C93-F7B0665ABCAB}" type="sibTrans" cxnId="{4E76A400-8FCB-4BE0-A9F4-12E96FA6C9BE}">
      <dgm:prSet/>
      <dgm:spPr/>
      <dgm:t>
        <a:bodyPr/>
        <a:lstStyle/>
        <a:p>
          <a:endParaRPr lang="en-US"/>
        </a:p>
      </dgm:t>
    </dgm:pt>
    <dgm:pt modelId="{2F21F310-F9D9-4F68-9ADE-8F5D9971A5E8}">
      <dgm:prSet/>
      <dgm:spPr/>
      <dgm:t>
        <a:bodyPr/>
        <a:lstStyle/>
        <a:p>
          <a:r>
            <a:rPr lang="tr-TR"/>
            <a:t>Sosyal beceriler</a:t>
          </a:r>
          <a:endParaRPr lang="en-US"/>
        </a:p>
      </dgm:t>
    </dgm:pt>
    <dgm:pt modelId="{8605ECC7-5B3C-4C3F-861D-76DBB90216D4}" type="parTrans" cxnId="{C655FE52-DEA7-4E37-94F5-495332A15DDF}">
      <dgm:prSet/>
      <dgm:spPr/>
      <dgm:t>
        <a:bodyPr/>
        <a:lstStyle/>
        <a:p>
          <a:endParaRPr lang="en-US"/>
        </a:p>
      </dgm:t>
    </dgm:pt>
    <dgm:pt modelId="{B66FDB88-A5E3-48E5-95F5-8338F040AF4B}" type="sibTrans" cxnId="{C655FE52-DEA7-4E37-94F5-495332A15DDF}">
      <dgm:prSet/>
      <dgm:spPr/>
      <dgm:t>
        <a:bodyPr/>
        <a:lstStyle/>
        <a:p>
          <a:endParaRPr lang="en-US"/>
        </a:p>
      </dgm:t>
    </dgm:pt>
    <dgm:pt modelId="{762B119F-4AE9-45A0-8F74-75D609C42EA9}" type="pres">
      <dgm:prSet presAssocID="{85C2CDBE-A9F7-485F-89DF-842B00C5CD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627816-3CC4-4E29-B982-7B6AC251BAC5}" type="pres">
      <dgm:prSet presAssocID="{06DF9BF4-9A60-4321-8C56-117CFF1025F9}" presName="root1" presStyleCnt="0"/>
      <dgm:spPr/>
    </dgm:pt>
    <dgm:pt modelId="{58ACB6E1-6881-4402-A86D-C1680B14632F}" type="pres">
      <dgm:prSet presAssocID="{06DF9BF4-9A60-4321-8C56-117CFF1025F9}" presName="LevelOneTextNode" presStyleLbl="node0" presStyleIdx="0" presStyleCnt="3">
        <dgm:presLayoutVars>
          <dgm:chPref val="3"/>
        </dgm:presLayoutVars>
      </dgm:prSet>
      <dgm:spPr/>
    </dgm:pt>
    <dgm:pt modelId="{D4549147-3259-4C35-AD7A-FAF70A0C81E5}" type="pres">
      <dgm:prSet presAssocID="{06DF9BF4-9A60-4321-8C56-117CFF1025F9}" presName="level2hierChild" presStyleCnt="0"/>
      <dgm:spPr/>
    </dgm:pt>
    <dgm:pt modelId="{0B7E6134-CA20-40B7-8DBD-4CB0D815C005}" type="pres">
      <dgm:prSet presAssocID="{B0D92DD8-88E3-4C37-9A17-6621F6708F23}" presName="root1" presStyleCnt="0"/>
      <dgm:spPr/>
    </dgm:pt>
    <dgm:pt modelId="{E3614845-8DE7-4496-B9A7-FE62979D42BA}" type="pres">
      <dgm:prSet presAssocID="{B0D92DD8-88E3-4C37-9A17-6621F6708F23}" presName="LevelOneTextNode" presStyleLbl="node0" presStyleIdx="1" presStyleCnt="3">
        <dgm:presLayoutVars>
          <dgm:chPref val="3"/>
        </dgm:presLayoutVars>
      </dgm:prSet>
      <dgm:spPr/>
    </dgm:pt>
    <dgm:pt modelId="{09A2DE16-D9E2-4AC7-A7AE-05389B784CBF}" type="pres">
      <dgm:prSet presAssocID="{B0D92DD8-88E3-4C37-9A17-6621F6708F23}" presName="level2hierChild" presStyleCnt="0"/>
      <dgm:spPr/>
    </dgm:pt>
    <dgm:pt modelId="{61DD413C-959E-4754-AB8B-C92721D863A2}" type="pres">
      <dgm:prSet presAssocID="{DF2EF0D0-F337-4CF1-A2F4-BCB8AF22CABE}" presName="root1" presStyleCnt="0"/>
      <dgm:spPr/>
    </dgm:pt>
    <dgm:pt modelId="{2AB761F4-C9A0-4919-B99A-25BDB104CF67}" type="pres">
      <dgm:prSet presAssocID="{DF2EF0D0-F337-4CF1-A2F4-BCB8AF22CABE}" presName="LevelOneTextNode" presStyleLbl="node0" presStyleIdx="2" presStyleCnt="3">
        <dgm:presLayoutVars>
          <dgm:chPref val="3"/>
        </dgm:presLayoutVars>
      </dgm:prSet>
      <dgm:spPr/>
    </dgm:pt>
    <dgm:pt modelId="{D04F781B-71F2-411B-A6B2-BA1368EBB48F}" type="pres">
      <dgm:prSet presAssocID="{DF2EF0D0-F337-4CF1-A2F4-BCB8AF22CABE}" presName="level2hierChild" presStyleCnt="0"/>
      <dgm:spPr/>
    </dgm:pt>
    <dgm:pt modelId="{9F2F7DE7-6E6F-4A50-A3E1-773FE6E5EFC2}" type="pres">
      <dgm:prSet presAssocID="{FC3A9BEC-FD1F-41F1-A1F7-C30F03301C5E}" presName="conn2-1" presStyleLbl="parChTrans1D2" presStyleIdx="0" presStyleCnt="3"/>
      <dgm:spPr/>
    </dgm:pt>
    <dgm:pt modelId="{782F84E3-BE13-4008-B8C1-99695F10CC98}" type="pres">
      <dgm:prSet presAssocID="{FC3A9BEC-FD1F-41F1-A1F7-C30F03301C5E}" presName="connTx" presStyleLbl="parChTrans1D2" presStyleIdx="0" presStyleCnt="3"/>
      <dgm:spPr/>
    </dgm:pt>
    <dgm:pt modelId="{6D95C193-EE96-4565-A344-F97A4A452750}" type="pres">
      <dgm:prSet presAssocID="{F194A146-A62E-4127-92E6-5F1ACA62A590}" presName="root2" presStyleCnt="0"/>
      <dgm:spPr/>
    </dgm:pt>
    <dgm:pt modelId="{FD5393DF-5E4C-4FD6-BAE8-4B71288B94F0}" type="pres">
      <dgm:prSet presAssocID="{F194A146-A62E-4127-92E6-5F1ACA62A590}" presName="LevelTwoTextNode" presStyleLbl="node2" presStyleIdx="0" presStyleCnt="3">
        <dgm:presLayoutVars>
          <dgm:chPref val="3"/>
        </dgm:presLayoutVars>
      </dgm:prSet>
      <dgm:spPr/>
    </dgm:pt>
    <dgm:pt modelId="{09895206-95EC-41D6-99EC-05FF3CCA57EF}" type="pres">
      <dgm:prSet presAssocID="{F194A146-A62E-4127-92E6-5F1ACA62A590}" presName="level3hierChild" presStyleCnt="0"/>
      <dgm:spPr/>
    </dgm:pt>
    <dgm:pt modelId="{0D72C7F0-E8CA-43AB-A1E3-278B6CE60C02}" type="pres">
      <dgm:prSet presAssocID="{80A518B6-F679-4768-89F7-C46F5D452E0E}" presName="conn2-1" presStyleLbl="parChTrans1D2" presStyleIdx="1" presStyleCnt="3"/>
      <dgm:spPr/>
    </dgm:pt>
    <dgm:pt modelId="{83D030DE-F5EF-4E64-AAA1-2538E2E04420}" type="pres">
      <dgm:prSet presAssocID="{80A518B6-F679-4768-89F7-C46F5D452E0E}" presName="connTx" presStyleLbl="parChTrans1D2" presStyleIdx="1" presStyleCnt="3"/>
      <dgm:spPr/>
    </dgm:pt>
    <dgm:pt modelId="{8A3946D3-03B2-4DB4-B9E6-44025379D8E1}" type="pres">
      <dgm:prSet presAssocID="{50AA9B03-CD34-48DC-8FCE-61F34EFF381F}" presName="root2" presStyleCnt="0"/>
      <dgm:spPr/>
    </dgm:pt>
    <dgm:pt modelId="{8E2A3C41-BFE0-4251-A93B-47258018958E}" type="pres">
      <dgm:prSet presAssocID="{50AA9B03-CD34-48DC-8FCE-61F34EFF381F}" presName="LevelTwoTextNode" presStyleLbl="node2" presStyleIdx="1" presStyleCnt="3">
        <dgm:presLayoutVars>
          <dgm:chPref val="3"/>
        </dgm:presLayoutVars>
      </dgm:prSet>
      <dgm:spPr/>
    </dgm:pt>
    <dgm:pt modelId="{E03DCF34-BFCF-4FF2-9516-F51D672C9CA5}" type="pres">
      <dgm:prSet presAssocID="{50AA9B03-CD34-48DC-8FCE-61F34EFF381F}" presName="level3hierChild" presStyleCnt="0"/>
      <dgm:spPr/>
    </dgm:pt>
    <dgm:pt modelId="{8AF4D469-20D6-4833-BDEF-6202399693B0}" type="pres">
      <dgm:prSet presAssocID="{06D88ABA-9913-431E-A844-9FF5324F439A}" presName="conn2-1" presStyleLbl="parChTrans1D3" presStyleIdx="0" presStyleCnt="4"/>
      <dgm:spPr/>
    </dgm:pt>
    <dgm:pt modelId="{B43E4B4A-C420-4315-9393-27A4ACCB622D}" type="pres">
      <dgm:prSet presAssocID="{06D88ABA-9913-431E-A844-9FF5324F439A}" presName="connTx" presStyleLbl="parChTrans1D3" presStyleIdx="0" presStyleCnt="4"/>
      <dgm:spPr/>
    </dgm:pt>
    <dgm:pt modelId="{CC3CFFAD-EA99-457A-9B68-0EDAA573B831}" type="pres">
      <dgm:prSet presAssocID="{51D52FF9-1EFD-4F6A-A623-62FDBE32563B}" presName="root2" presStyleCnt="0"/>
      <dgm:spPr/>
    </dgm:pt>
    <dgm:pt modelId="{2A85C420-3385-433D-ABA1-C98B110FE90B}" type="pres">
      <dgm:prSet presAssocID="{51D52FF9-1EFD-4F6A-A623-62FDBE32563B}" presName="LevelTwoTextNode" presStyleLbl="node3" presStyleIdx="0" presStyleCnt="4">
        <dgm:presLayoutVars>
          <dgm:chPref val="3"/>
        </dgm:presLayoutVars>
      </dgm:prSet>
      <dgm:spPr/>
    </dgm:pt>
    <dgm:pt modelId="{980856F7-8AC9-46CF-95CB-276561200B55}" type="pres">
      <dgm:prSet presAssocID="{51D52FF9-1EFD-4F6A-A623-62FDBE32563B}" presName="level3hierChild" presStyleCnt="0"/>
      <dgm:spPr/>
    </dgm:pt>
    <dgm:pt modelId="{41A766D1-205F-4C11-AA3D-44228FF816F8}" type="pres">
      <dgm:prSet presAssocID="{F106BB2D-8535-4185-BB50-C532E4DEF62B}" presName="conn2-1" presStyleLbl="parChTrans1D3" presStyleIdx="1" presStyleCnt="4"/>
      <dgm:spPr/>
    </dgm:pt>
    <dgm:pt modelId="{E2A1AC27-DF8C-48DB-A01C-AB74FD184E38}" type="pres">
      <dgm:prSet presAssocID="{F106BB2D-8535-4185-BB50-C532E4DEF62B}" presName="connTx" presStyleLbl="parChTrans1D3" presStyleIdx="1" presStyleCnt="4"/>
      <dgm:spPr/>
    </dgm:pt>
    <dgm:pt modelId="{B236190E-F890-4018-BF84-BDAC33EAF26D}" type="pres">
      <dgm:prSet presAssocID="{963DF10B-7AB6-490C-A790-42B4F73F0181}" presName="root2" presStyleCnt="0"/>
      <dgm:spPr/>
    </dgm:pt>
    <dgm:pt modelId="{7F85C7F2-C3BD-4259-943F-7E62997D824C}" type="pres">
      <dgm:prSet presAssocID="{963DF10B-7AB6-490C-A790-42B4F73F0181}" presName="LevelTwoTextNode" presStyleLbl="node3" presStyleIdx="1" presStyleCnt="4">
        <dgm:presLayoutVars>
          <dgm:chPref val="3"/>
        </dgm:presLayoutVars>
      </dgm:prSet>
      <dgm:spPr/>
    </dgm:pt>
    <dgm:pt modelId="{0B7D6FB2-B298-4007-809C-FA45D5D4CB17}" type="pres">
      <dgm:prSet presAssocID="{963DF10B-7AB6-490C-A790-42B4F73F0181}" presName="level3hierChild" presStyleCnt="0"/>
      <dgm:spPr/>
    </dgm:pt>
    <dgm:pt modelId="{20C1663D-FDD2-4A58-BF7B-CF29EE6B3169}" type="pres">
      <dgm:prSet presAssocID="{CC0A6225-5062-4E44-9BBE-24D98D41A3CE}" presName="conn2-1" presStyleLbl="parChTrans1D3" presStyleIdx="2" presStyleCnt="4"/>
      <dgm:spPr/>
    </dgm:pt>
    <dgm:pt modelId="{C39B7CDF-A7F0-447A-A289-E6F9CD6217D6}" type="pres">
      <dgm:prSet presAssocID="{CC0A6225-5062-4E44-9BBE-24D98D41A3CE}" presName="connTx" presStyleLbl="parChTrans1D3" presStyleIdx="2" presStyleCnt="4"/>
      <dgm:spPr/>
    </dgm:pt>
    <dgm:pt modelId="{2213A559-9301-420C-AAFF-0D1466C74DA0}" type="pres">
      <dgm:prSet presAssocID="{AEF33E27-E597-4976-A3F1-79901BD13C9D}" presName="root2" presStyleCnt="0"/>
      <dgm:spPr/>
    </dgm:pt>
    <dgm:pt modelId="{2C084FE9-B8A4-4503-9B2C-4BC423026705}" type="pres">
      <dgm:prSet presAssocID="{AEF33E27-E597-4976-A3F1-79901BD13C9D}" presName="LevelTwoTextNode" presStyleLbl="node3" presStyleIdx="2" presStyleCnt="4">
        <dgm:presLayoutVars>
          <dgm:chPref val="3"/>
        </dgm:presLayoutVars>
      </dgm:prSet>
      <dgm:spPr/>
    </dgm:pt>
    <dgm:pt modelId="{DFC5EDE4-C495-4D33-AFE7-823E325CECE9}" type="pres">
      <dgm:prSet presAssocID="{AEF33E27-E597-4976-A3F1-79901BD13C9D}" presName="level3hierChild" presStyleCnt="0"/>
      <dgm:spPr/>
    </dgm:pt>
    <dgm:pt modelId="{A70D906F-A223-4F98-9078-C6C392B57AD0}" type="pres">
      <dgm:prSet presAssocID="{5F946E9D-A9D2-4A9B-A3BA-1690B441E95A}" presName="conn2-1" presStyleLbl="parChTrans1D3" presStyleIdx="3" presStyleCnt="4"/>
      <dgm:spPr/>
    </dgm:pt>
    <dgm:pt modelId="{D4832172-335D-49AC-9FFA-7F397484110F}" type="pres">
      <dgm:prSet presAssocID="{5F946E9D-A9D2-4A9B-A3BA-1690B441E95A}" presName="connTx" presStyleLbl="parChTrans1D3" presStyleIdx="3" presStyleCnt="4"/>
      <dgm:spPr/>
    </dgm:pt>
    <dgm:pt modelId="{8CF7E7F5-7DAD-4637-8BBA-11E48EAD2097}" type="pres">
      <dgm:prSet presAssocID="{18CB0E34-CDF1-4816-8E95-D432E3C89C6B}" presName="root2" presStyleCnt="0"/>
      <dgm:spPr/>
    </dgm:pt>
    <dgm:pt modelId="{A3E8104A-75E0-4310-AD1B-BB6AEA74A8CC}" type="pres">
      <dgm:prSet presAssocID="{18CB0E34-CDF1-4816-8E95-D432E3C89C6B}" presName="LevelTwoTextNode" presStyleLbl="node3" presStyleIdx="3" presStyleCnt="4">
        <dgm:presLayoutVars>
          <dgm:chPref val="3"/>
        </dgm:presLayoutVars>
      </dgm:prSet>
      <dgm:spPr/>
    </dgm:pt>
    <dgm:pt modelId="{27D053BE-48E4-4191-954A-F7FA30F9F58C}" type="pres">
      <dgm:prSet presAssocID="{18CB0E34-CDF1-4816-8E95-D432E3C89C6B}" presName="level3hierChild" presStyleCnt="0"/>
      <dgm:spPr/>
    </dgm:pt>
    <dgm:pt modelId="{1F6B6FF8-70BB-4607-A98E-5536CA4A32E1}" type="pres">
      <dgm:prSet presAssocID="{8605ECC7-5B3C-4C3F-861D-76DBB90216D4}" presName="conn2-1" presStyleLbl="parChTrans1D2" presStyleIdx="2" presStyleCnt="3"/>
      <dgm:spPr/>
    </dgm:pt>
    <dgm:pt modelId="{ACA890C3-5A0E-4B92-AA11-021138DEB75D}" type="pres">
      <dgm:prSet presAssocID="{8605ECC7-5B3C-4C3F-861D-76DBB90216D4}" presName="connTx" presStyleLbl="parChTrans1D2" presStyleIdx="2" presStyleCnt="3"/>
      <dgm:spPr/>
    </dgm:pt>
    <dgm:pt modelId="{E2ED7701-3B76-43E1-956A-9695C69011AD}" type="pres">
      <dgm:prSet presAssocID="{2F21F310-F9D9-4F68-9ADE-8F5D9971A5E8}" presName="root2" presStyleCnt="0"/>
      <dgm:spPr/>
    </dgm:pt>
    <dgm:pt modelId="{2566C0DA-3621-4259-BCF1-DACF43F6C890}" type="pres">
      <dgm:prSet presAssocID="{2F21F310-F9D9-4F68-9ADE-8F5D9971A5E8}" presName="LevelTwoTextNode" presStyleLbl="node2" presStyleIdx="2" presStyleCnt="3">
        <dgm:presLayoutVars>
          <dgm:chPref val="3"/>
        </dgm:presLayoutVars>
      </dgm:prSet>
      <dgm:spPr/>
    </dgm:pt>
    <dgm:pt modelId="{B25D2744-E6BC-46E4-8E28-AEE513C76376}" type="pres">
      <dgm:prSet presAssocID="{2F21F310-F9D9-4F68-9ADE-8F5D9971A5E8}" presName="level3hierChild" presStyleCnt="0"/>
      <dgm:spPr/>
    </dgm:pt>
  </dgm:ptLst>
  <dgm:cxnLst>
    <dgm:cxn modelId="{4E76A400-8FCB-4BE0-A9F4-12E96FA6C9BE}" srcId="{50AA9B03-CD34-48DC-8FCE-61F34EFF381F}" destId="{18CB0E34-CDF1-4816-8E95-D432E3C89C6B}" srcOrd="3" destOrd="0" parTransId="{5F946E9D-A9D2-4A9B-A3BA-1690B441E95A}" sibTransId="{018AE329-FBA8-4083-8C93-F7B0665ABCAB}"/>
    <dgm:cxn modelId="{556F490D-A23D-4F4D-BFAB-6C519D684600}" type="presOf" srcId="{CC0A6225-5062-4E44-9BBE-24D98D41A3CE}" destId="{20C1663D-FDD2-4A58-BF7B-CF29EE6B3169}" srcOrd="0" destOrd="0" presId="urn:microsoft.com/office/officeart/2005/8/layout/hierarchy2"/>
    <dgm:cxn modelId="{514EDC1A-0FF9-407A-8617-D0591CDAA4F0}" type="presOf" srcId="{CC0A6225-5062-4E44-9BBE-24D98D41A3CE}" destId="{C39B7CDF-A7F0-447A-A289-E6F9CD6217D6}" srcOrd="1" destOrd="0" presId="urn:microsoft.com/office/officeart/2005/8/layout/hierarchy2"/>
    <dgm:cxn modelId="{61CEB02C-D34E-49CD-973A-63AB493E0B59}" type="presOf" srcId="{8605ECC7-5B3C-4C3F-861D-76DBB90216D4}" destId="{ACA890C3-5A0E-4B92-AA11-021138DEB75D}" srcOrd="1" destOrd="0" presId="urn:microsoft.com/office/officeart/2005/8/layout/hierarchy2"/>
    <dgm:cxn modelId="{8DE5432D-CEBA-4A82-B4DE-871F2CEAFCE5}" type="presOf" srcId="{FC3A9BEC-FD1F-41F1-A1F7-C30F03301C5E}" destId="{9F2F7DE7-6E6F-4A50-A3E1-773FE6E5EFC2}" srcOrd="0" destOrd="0" presId="urn:microsoft.com/office/officeart/2005/8/layout/hierarchy2"/>
    <dgm:cxn modelId="{B81B0C30-937E-4613-9577-A098B0552142}" type="presOf" srcId="{51D52FF9-1EFD-4F6A-A623-62FDBE32563B}" destId="{2A85C420-3385-433D-ABA1-C98B110FE90B}" srcOrd="0" destOrd="0" presId="urn:microsoft.com/office/officeart/2005/8/layout/hierarchy2"/>
    <dgm:cxn modelId="{30668935-0305-4963-9240-F9A753498443}" type="presOf" srcId="{18CB0E34-CDF1-4816-8E95-D432E3C89C6B}" destId="{A3E8104A-75E0-4310-AD1B-BB6AEA74A8CC}" srcOrd="0" destOrd="0" presId="urn:microsoft.com/office/officeart/2005/8/layout/hierarchy2"/>
    <dgm:cxn modelId="{FC75CC41-EBFF-479C-B75E-107BF09C6859}" type="presOf" srcId="{F194A146-A62E-4127-92E6-5F1ACA62A590}" destId="{FD5393DF-5E4C-4FD6-BAE8-4B71288B94F0}" srcOrd="0" destOrd="0" presId="urn:microsoft.com/office/officeart/2005/8/layout/hierarchy2"/>
    <dgm:cxn modelId="{B80B9745-DBFC-48FE-8D7A-FABB0285DC1E}" type="presOf" srcId="{06D88ABA-9913-431E-A844-9FF5324F439A}" destId="{8AF4D469-20D6-4833-BDEF-6202399693B0}" srcOrd="0" destOrd="0" presId="urn:microsoft.com/office/officeart/2005/8/layout/hierarchy2"/>
    <dgm:cxn modelId="{A7972E48-FBDA-4F21-87CF-14DD3BD0FB9E}" srcId="{85C2CDBE-A9F7-485F-89DF-842B00C5CDCF}" destId="{06DF9BF4-9A60-4321-8C56-117CFF1025F9}" srcOrd="0" destOrd="0" parTransId="{F473847C-6780-4F58-9845-E9493F5656B4}" sibTransId="{2431CB04-E108-4B74-A811-CC070A4E9EA4}"/>
    <dgm:cxn modelId="{12026672-88FD-4490-A485-A93B36212C18}" srcId="{DF2EF0D0-F337-4CF1-A2F4-BCB8AF22CABE}" destId="{50AA9B03-CD34-48DC-8FCE-61F34EFF381F}" srcOrd="1" destOrd="0" parTransId="{80A518B6-F679-4768-89F7-C46F5D452E0E}" sibTransId="{BFEB4020-4B29-4C34-B129-188A1B6BD784}"/>
    <dgm:cxn modelId="{C655FE52-DEA7-4E37-94F5-495332A15DDF}" srcId="{DF2EF0D0-F337-4CF1-A2F4-BCB8AF22CABE}" destId="{2F21F310-F9D9-4F68-9ADE-8F5D9971A5E8}" srcOrd="2" destOrd="0" parTransId="{8605ECC7-5B3C-4C3F-861D-76DBB90216D4}" sibTransId="{B66FDB88-A5E3-48E5-95F5-8338F040AF4B}"/>
    <dgm:cxn modelId="{C7539573-63BA-42BA-9770-F503D34E3E06}" type="presOf" srcId="{80A518B6-F679-4768-89F7-C46F5D452E0E}" destId="{0D72C7F0-E8CA-43AB-A1E3-278B6CE60C02}" srcOrd="0" destOrd="0" presId="urn:microsoft.com/office/officeart/2005/8/layout/hierarchy2"/>
    <dgm:cxn modelId="{CD23E177-BEC3-4F66-8890-B60900B495BA}" srcId="{50AA9B03-CD34-48DC-8FCE-61F34EFF381F}" destId="{51D52FF9-1EFD-4F6A-A623-62FDBE32563B}" srcOrd="0" destOrd="0" parTransId="{06D88ABA-9913-431E-A844-9FF5324F439A}" sibTransId="{5E56F64B-DB3F-42B3-93C1-CD14126CA213}"/>
    <dgm:cxn modelId="{29FFEC7A-85AF-47DB-8586-B8847D31B9B8}" type="presOf" srcId="{8605ECC7-5B3C-4C3F-861D-76DBB90216D4}" destId="{1F6B6FF8-70BB-4607-A98E-5536CA4A32E1}" srcOrd="0" destOrd="0" presId="urn:microsoft.com/office/officeart/2005/8/layout/hierarchy2"/>
    <dgm:cxn modelId="{C532FB7A-0ECE-4DF6-8996-65414010656B}" type="presOf" srcId="{2F21F310-F9D9-4F68-9ADE-8F5D9971A5E8}" destId="{2566C0DA-3621-4259-BCF1-DACF43F6C890}" srcOrd="0" destOrd="0" presId="urn:microsoft.com/office/officeart/2005/8/layout/hierarchy2"/>
    <dgm:cxn modelId="{2D18FF7B-2685-475D-B32F-81AF0C29F4FC}" srcId="{50AA9B03-CD34-48DC-8FCE-61F34EFF381F}" destId="{AEF33E27-E597-4976-A3F1-79901BD13C9D}" srcOrd="2" destOrd="0" parTransId="{CC0A6225-5062-4E44-9BBE-24D98D41A3CE}" sibTransId="{B81E0EAB-37C8-49EA-901E-03894FB3791E}"/>
    <dgm:cxn modelId="{0D53457D-2B31-4503-ABCD-B4F71DE2F7B1}" type="presOf" srcId="{DF2EF0D0-F337-4CF1-A2F4-BCB8AF22CABE}" destId="{2AB761F4-C9A0-4919-B99A-25BDB104CF67}" srcOrd="0" destOrd="0" presId="urn:microsoft.com/office/officeart/2005/8/layout/hierarchy2"/>
    <dgm:cxn modelId="{0DDB267E-98AF-4493-B112-89C46B0B660C}" type="presOf" srcId="{B0D92DD8-88E3-4C37-9A17-6621F6708F23}" destId="{E3614845-8DE7-4496-B9A7-FE62979D42BA}" srcOrd="0" destOrd="0" presId="urn:microsoft.com/office/officeart/2005/8/layout/hierarchy2"/>
    <dgm:cxn modelId="{811DDA86-A81A-439C-B3D7-679BB9408B68}" srcId="{50AA9B03-CD34-48DC-8FCE-61F34EFF381F}" destId="{963DF10B-7AB6-490C-A790-42B4F73F0181}" srcOrd="1" destOrd="0" parTransId="{F106BB2D-8535-4185-BB50-C532E4DEF62B}" sibTransId="{77CE48F3-3912-47CD-A9C6-1B91BF8C9C48}"/>
    <dgm:cxn modelId="{E5A0EB8D-784C-429F-9830-E45AE6451D79}" type="presOf" srcId="{AEF33E27-E597-4976-A3F1-79901BD13C9D}" destId="{2C084FE9-B8A4-4503-9B2C-4BC423026705}" srcOrd="0" destOrd="0" presId="urn:microsoft.com/office/officeart/2005/8/layout/hierarchy2"/>
    <dgm:cxn modelId="{C62B7398-4BB1-4DF0-958A-4768843010E7}" type="presOf" srcId="{F106BB2D-8535-4185-BB50-C532E4DEF62B}" destId="{E2A1AC27-DF8C-48DB-A01C-AB74FD184E38}" srcOrd="1" destOrd="0" presId="urn:microsoft.com/office/officeart/2005/8/layout/hierarchy2"/>
    <dgm:cxn modelId="{EFDCC59D-F1A2-4387-95E0-2403CE047F01}" type="presOf" srcId="{5F946E9D-A9D2-4A9B-A3BA-1690B441E95A}" destId="{A70D906F-A223-4F98-9078-C6C392B57AD0}" srcOrd="0" destOrd="0" presId="urn:microsoft.com/office/officeart/2005/8/layout/hierarchy2"/>
    <dgm:cxn modelId="{90F47CA3-A2D1-4062-8A16-9817DC074D2C}" srcId="{85C2CDBE-A9F7-485F-89DF-842B00C5CDCF}" destId="{B0D92DD8-88E3-4C37-9A17-6621F6708F23}" srcOrd="1" destOrd="0" parTransId="{CC027FEC-30FF-4314-87E3-2C720F2F2660}" sibTransId="{F390D750-27A9-4932-B4B2-F234293BE8EE}"/>
    <dgm:cxn modelId="{6D8A20AC-FB86-4E9E-8BB5-B60CCE6646D5}" type="presOf" srcId="{FC3A9BEC-FD1F-41F1-A1F7-C30F03301C5E}" destId="{782F84E3-BE13-4008-B8C1-99695F10CC98}" srcOrd="1" destOrd="0" presId="urn:microsoft.com/office/officeart/2005/8/layout/hierarchy2"/>
    <dgm:cxn modelId="{60C441B2-D8E9-47EC-866E-48BD78D2DDE7}" type="presOf" srcId="{963DF10B-7AB6-490C-A790-42B4F73F0181}" destId="{7F85C7F2-C3BD-4259-943F-7E62997D824C}" srcOrd="0" destOrd="0" presId="urn:microsoft.com/office/officeart/2005/8/layout/hierarchy2"/>
    <dgm:cxn modelId="{19DBD5C4-8F3A-445B-988D-2AE0E5A6E5B8}" type="presOf" srcId="{85C2CDBE-A9F7-485F-89DF-842B00C5CDCF}" destId="{762B119F-4AE9-45A0-8F74-75D609C42EA9}" srcOrd="0" destOrd="0" presId="urn:microsoft.com/office/officeart/2005/8/layout/hierarchy2"/>
    <dgm:cxn modelId="{4D1818CC-8DFA-46C6-B431-20080A28769D}" type="presOf" srcId="{50AA9B03-CD34-48DC-8FCE-61F34EFF381F}" destId="{8E2A3C41-BFE0-4251-A93B-47258018958E}" srcOrd="0" destOrd="0" presId="urn:microsoft.com/office/officeart/2005/8/layout/hierarchy2"/>
    <dgm:cxn modelId="{A1D267CC-5823-491B-AE06-2BC91D6BFBB9}" type="presOf" srcId="{06D88ABA-9913-431E-A844-9FF5324F439A}" destId="{B43E4B4A-C420-4315-9393-27A4ACCB622D}" srcOrd="1" destOrd="0" presId="urn:microsoft.com/office/officeart/2005/8/layout/hierarchy2"/>
    <dgm:cxn modelId="{99F435D1-7922-45A8-96AD-6037C5862B78}" type="presOf" srcId="{F106BB2D-8535-4185-BB50-C532E4DEF62B}" destId="{41A766D1-205F-4C11-AA3D-44228FF816F8}" srcOrd="0" destOrd="0" presId="urn:microsoft.com/office/officeart/2005/8/layout/hierarchy2"/>
    <dgm:cxn modelId="{015FACE1-665E-4B02-B361-A05DAA4C7E66}" type="presOf" srcId="{06DF9BF4-9A60-4321-8C56-117CFF1025F9}" destId="{58ACB6E1-6881-4402-A86D-C1680B14632F}" srcOrd="0" destOrd="0" presId="urn:microsoft.com/office/officeart/2005/8/layout/hierarchy2"/>
    <dgm:cxn modelId="{EB93EEF3-2AD8-4958-BA55-A77B88CFF6BF}" srcId="{85C2CDBE-A9F7-485F-89DF-842B00C5CDCF}" destId="{DF2EF0D0-F337-4CF1-A2F4-BCB8AF22CABE}" srcOrd="2" destOrd="0" parTransId="{A2BBAAE5-D581-450E-AF6A-48FC6DA005AD}" sibTransId="{ADB03739-7E09-4CFD-B428-9AFF5BE695F5}"/>
    <dgm:cxn modelId="{162729F4-E5CF-491D-ADC1-5EF2BC3AD2E0}" srcId="{DF2EF0D0-F337-4CF1-A2F4-BCB8AF22CABE}" destId="{F194A146-A62E-4127-92E6-5F1ACA62A590}" srcOrd="0" destOrd="0" parTransId="{FC3A9BEC-FD1F-41F1-A1F7-C30F03301C5E}" sibTransId="{3CFCBE4C-78B4-4C8A-B871-2E30DF195317}"/>
    <dgm:cxn modelId="{2D62DEF6-6E6A-427E-9486-EE11728FB646}" type="presOf" srcId="{80A518B6-F679-4768-89F7-C46F5D452E0E}" destId="{83D030DE-F5EF-4E64-AAA1-2538E2E04420}" srcOrd="1" destOrd="0" presId="urn:microsoft.com/office/officeart/2005/8/layout/hierarchy2"/>
    <dgm:cxn modelId="{F756E4FF-74C6-4B4D-AC93-3E00647C4C1D}" type="presOf" srcId="{5F946E9D-A9D2-4A9B-A3BA-1690B441E95A}" destId="{D4832172-335D-49AC-9FFA-7F397484110F}" srcOrd="1" destOrd="0" presId="urn:microsoft.com/office/officeart/2005/8/layout/hierarchy2"/>
    <dgm:cxn modelId="{45F26A99-B2B3-4C08-A0A5-B7F8678C97D2}" type="presParOf" srcId="{762B119F-4AE9-45A0-8F74-75D609C42EA9}" destId="{01627816-3CC4-4E29-B982-7B6AC251BAC5}" srcOrd="0" destOrd="0" presId="urn:microsoft.com/office/officeart/2005/8/layout/hierarchy2"/>
    <dgm:cxn modelId="{B31FF4A0-53C5-4AA6-AA07-7F3A1FB84B2F}" type="presParOf" srcId="{01627816-3CC4-4E29-B982-7B6AC251BAC5}" destId="{58ACB6E1-6881-4402-A86D-C1680B14632F}" srcOrd="0" destOrd="0" presId="urn:microsoft.com/office/officeart/2005/8/layout/hierarchy2"/>
    <dgm:cxn modelId="{4EA33418-BBAC-4E85-9B66-0B4EFBED4724}" type="presParOf" srcId="{01627816-3CC4-4E29-B982-7B6AC251BAC5}" destId="{D4549147-3259-4C35-AD7A-FAF70A0C81E5}" srcOrd="1" destOrd="0" presId="urn:microsoft.com/office/officeart/2005/8/layout/hierarchy2"/>
    <dgm:cxn modelId="{89DC9D49-E659-43FC-A4D4-A4E847A566E6}" type="presParOf" srcId="{762B119F-4AE9-45A0-8F74-75D609C42EA9}" destId="{0B7E6134-CA20-40B7-8DBD-4CB0D815C005}" srcOrd="1" destOrd="0" presId="urn:microsoft.com/office/officeart/2005/8/layout/hierarchy2"/>
    <dgm:cxn modelId="{DA016AB0-F3EC-4B3E-BAAA-B40F9B4F109F}" type="presParOf" srcId="{0B7E6134-CA20-40B7-8DBD-4CB0D815C005}" destId="{E3614845-8DE7-4496-B9A7-FE62979D42BA}" srcOrd="0" destOrd="0" presId="urn:microsoft.com/office/officeart/2005/8/layout/hierarchy2"/>
    <dgm:cxn modelId="{74B1F730-0554-4AF1-BACF-14D9B5BB72C4}" type="presParOf" srcId="{0B7E6134-CA20-40B7-8DBD-4CB0D815C005}" destId="{09A2DE16-D9E2-4AC7-A7AE-05389B784CBF}" srcOrd="1" destOrd="0" presId="urn:microsoft.com/office/officeart/2005/8/layout/hierarchy2"/>
    <dgm:cxn modelId="{3EC7ACE8-C424-4E35-80B5-B8673FF85271}" type="presParOf" srcId="{762B119F-4AE9-45A0-8F74-75D609C42EA9}" destId="{61DD413C-959E-4754-AB8B-C92721D863A2}" srcOrd="2" destOrd="0" presId="urn:microsoft.com/office/officeart/2005/8/layout/hierarchy2"/>
    <dgm:cxn modelId="{E5CDE35F-5409-48FF-B65C-E93EA0CB58EB}" type="presParOf" srcId="{61DD413C-959E-4754-AB8B-C92721D863A2}" destId="{2AB761F4-C9A0-4919-B99A-25BDB104CF67}" srcOrd="0" destOrd="0" presId="urn:microsoft.com/office/officeart/2005/8/layout/hierarchy2"/>
    <dgm:cxn modelId="{9F27BDAB-4829-41CE-9D2B-F5D23EB1B706}" type="presParOf" srcId="{61DD413C-959E-4754-AB8B-C92721D863A2}" destId="{D04F781B-71F2-411B-A6B2-BA1368EBB48F}" srcOrd="1" destOrd="0" presId="urn:microsoft.com/office/officeart/2005/8/layout/hierarchy2"/>
    <dgm:cxn modelId="{85324248-D0D7-42C5-A30C-572089BC1F1F}" type="presParOf" srcId="{D04F781B-71F2-411B-A6B2-BA1368EBB48F}" destId="{9F2F7DE7-6E6F-4A50-A3E1-773FE6E5EFC2}" srcOrd="0" destOrd="0" presId="urn:microsoft.com/office/officeart/2005/8/layout/hierarchy2"/>
    <dgm:cxn modelId="{F4EEE8F0-CA1E-4CDA-9CA1-EE9A31553AE0}" type="presParOf" srcId="{9F2F7DE7-6E6F-4A50-A3E1-773FE6E5EFC2}" destId="{782F84E3-BE13-4008-B8C1-99695F10CC98}" srcOrd="0" destOrd="0" presId="urn:microsoft.com/office/officeart/2005/8/layout/hierarchy2"/>
    <dgm:cxn modelId="{1CCC4C83-08E3-4690-8110-66F4C1BC0BCD}" type="presParOf" srcId="{D04F781B-71F2-411B-A6B2-BA1368EBB48F}" destId="{6D95C193-EE96-4565-A344-F97A4A452750}" srcOrd="1" destOrd="0" presId="urn:microsoft.com/office/officeart/2005/8/layout/hierarchy2"/>
    <dgm:cxn modelId="{CD7C8B85-2995-47D0-816F-DE46139A7576}" type="presParOf" srcId="{6D95C193-EE96-4565-A344-F97A4A452750}" destId="{FD5393DF-5E4C-4FD6-BAE8-4B71288B94F0}" srcOrd="0" destOrd="0" presId="urn:microsoft.com/office/officeart/2005/8/layout/hierarchy2"/>
    <dgm:cxn modelId="{9D532D19-830E-48F7-890A-A1F29F532EB0}" type="presParOf" srcId="{6D95C193-EE96-4565-A344-F97A4A452750}" destId="{09895206-95EC-41D6-99EC-05FF3CCA57EF}" srcOrd="1" destOrd="0" presId="urn:microsoft.com/office/officeart/2005/8/layout/hierarchy2"/>
    <dgm:cxn modelId="{9DF96E8C-7E95-4534-AF3F-066A8EA944C2}" type="presParOf" srcId="{D04F781B-71F2-411B-A6B2-BA1368EBB48F}" destId="{0D72C7F0-E8CA-43AB-A1E3-278B6CE60C02}" srcOrd="2" destOrd="0" presId="urn:microsoft.com/office/officeart/2005/8/layout/hierarchy2"/>
    <dgm:cxn modelId="{A1934D3B-5838-4270-A704-F4710E38F531}" type="presParOf" srcId="{0D72C7F0-E8CA-43AB-A1E3-278B6CE60C02}" destId="{83D030DE-F5EF-4E64-AAA1-2538E2E04420}" srcOrd="0" destOrd="0" presId="urn:microsoft.com/office/officeart/2005/8/layout/hierarchy2"/>
    <dgm:cxn modelId="{B5AD9180-BB38-45F9-B1AD-4F6DAA94E6E5}" type="presParOf" srcId="{D04F781B-71F2-411B-A6B2-BA1368EBB48F}" destId="{8A3946D3-03B2-4DB4-B9E6-44025379D8E1}" srcOrd="3" destOrd="0" presId="urn:microsoft.com/office/officeart/2005/8/layout/hierarchy2"/>
    <dgm:cxn modelId="{AAB77135-9DA2-41F1-822A-A4C3C4A3F7DC}" type="presParOf" srcId="{8A3946D3-03B2-4DB4-B9E6-44025379D8E1}" destId="{8E2A3C41-BFE0-4251-A93B-47258018958E}" srcOrd="0" destOrd="0" presId="urn:microsoft.com/office/officeart/2005/8/layout/hierarchy2"/>
    <dgm:cxn modelId="{B3E1E3B7-7416-46AC-9B4B-85E94394A353}" type="presParOf" srcId="{8A3946D3-03B2-4DB4-B9E6-44025379D8E1}" destId="{E03DCF34-BFCF-4FF2-9516-F51D672C9CA5}" srcOrd="1" destOrd="0" presId="urn:microsoft.com/office/officeart/2005/8/layout/hierarchy2"/>
    <dgm:cxn modelId="{154851C9-4487-415F-80CB-8CF1D4C93E1A}" type="presParOf" srcId="{E03DCF34-BFCF-4FF2-9516-F51D672C9CA5}" destId="{8AF4D469-20D6-4833-BDEF-6202399693B0}" srcOrd="0" destOrd="0" presId="urn:microsoft.com/office/officeart/2005/8/layout/hierarchy2"/>
    <dgm:cxn modelId="{65DB8223-6FDD-45F2-BECE-741D8F22408B}" type="presParOf" srcId="{8AF4D469-20D6-4833-BDEF-6202399693B0}" destId="{B43E4B4A-C420-4315-9393-27A4ACCB622D}" srcOrd="0" destOrd="0" presId="urn:microsoft.com/office/officeart/2005/8/layout/hierarchy2"/>
    <dgm:cxn modelId="{297E1F12-5824-4AEE-AC3A-771D4907E0D6}" type="presParOf" srcId="{E03DCF34-BFCF-4FF2-9516-F51D672C9CA5}" destId="{CC3CFFAD-EA99-457A-9B68-0EDAA573B831}" srcOrd="1" destOrd="0" presId="urn:microsoft.com/office/officeart/2005/8/layout/hierarchy2"/>
    <dgm:cxn modelId="{A415CCF7-8128-4952-AD5C-F8FEC4FD905E}" type="presParOf" srcId="{CC3CFFAD-EA99-457A-9B68-0EDAA573B831}" destId="{2A85C420-3385-433D-ABA1-C98B110FE90B}" srcOrd="0" destOrd="0" presId="urn:microsoft.com/office/officeart/2005/8/layout/hierarchy2"/>
    <dgm:cxn modelId="{7E79D26F-E58B-46B3-82EF-6CDFCD703D9E}" type="presParOf" srcId="{CC3CFFAD-EA99-457A-9B68-0EDAA573B831}" destId="{980856F7-8AC9-46CF-95CB-276561200B55}" srcOrd="1" destOrd="0" presId="urn:microsoft.com/office/officeart/2005/8/layout/hierarchy2"/>
    <dgm:cxn modelId="{E128D9CE-2E0D-4EE0-AACB-A5D1908B9020}" type="presParOf" srcId="{E03DCF34-BFCF-4FF2-9516-F51D672C9CA5}" destId="{41A766D1-205F-4C11-AA3D-44228FF816F8}" srcOrd="2" destOrd="0" presId="urn:microsoft.com/office/officeart/2005/8/layout/hierarchy2"/>
    <dgm:cxn modelId="{9C5AEB8D-9D59-4D1C-97F3-2ADE65918696}" type="presParOf" srcId="{41A766D1-205F-4C11-AA3D-44228FF816F8}" destId="{E2A1AC27-DF8C-48DB-A01C-AB74FD184E38}" srcOrd="0" destOrd="0" presId="urn:microsoft.com/office/officeart/2005/8/layout/hierarchy2"/>
    <dgm:cxn modelId="{DEB76FF7-3692-4DA0-81A0-F949CB596248}" type="presParOf" srcId="{E03DCF34-BFCF-4FF2-9516-F51D672C9CA5}" destId="{B236190E-F890-4018-BF84-BDAC33EAF26D}" srcOrd="3" destOrd="0" presId="urn:microsoft.com/office/officeart/2005/8/layout/hierarchy2"/>
    <dgm:cxn modelId="{366AAFE1-CC92-4355-B4B9-DEBE865EE8DC}" type="presParOf" srcId="{B236190E-F890-4018-BF84-BDAC33EAF26D}" destId="{7F85C7F2-C3BD-4259-943F-7E62997D824C}" srcOrd="0" destOrd="0" presId="urn:microsoft.com/office/officeart/2005/8/layout/hierarchy2"/>
    <dgm:cxn modelId="{204EA813-4251-480F-9031-3D0B660D2C53}" type="presParOf" srcId="{B236190E-F890-4018-BF84-BDAC33EAF26D}" destId="{0B7D6FB2-B298-4007-809C-FA45D5D4CB17}" srcOrd="1" destOrd="0" presId="urn:microsoft.com/office/officeart/2005/8/layout/hierarchy2"/>
    <dgm:cxn modelId="{E3997B96-7363-46DD-B6EB-FB5B29E2DEFF}" type="presParOf" srcId="{E03DCF34-BFCF-4FF2-9516-F51D672C9CA5}" destId="{20C1663D-FDD2-4A58-BF7B-CF29EE6B3169}" srcOrd="4" destOrd="0" presId="urn:microsoft.com/office/officeart/2005/8/layout/hierarchy2"/>
    <dgm:cxn modelId="{0FADC5FB-D431-4C08-A54D-E6538A6A2A44}" type="presParOf" srcId="{20C1663D-FDD2-4A58-BF7B-CF29EE6B3169}" destId="{C39B7CDF-A7F0-447A-A289-E6F9CD6217D6}" srcOrd="0" destOrd="0" presId="urn:microsoft.com/office/officeart/2005/8/layout/hierarchy2"/>
    <dgm:cxn modelId="{3C894641-B8DC-437E-BB5C-8107FCF1E676}" type="presParOf" srcId="{E03DCF34-BFCF-4FF2-9516-F51D672C9CA5}" destId="{2213A559-9301-420C-AAFF-0D1466C74DA0}" srcOrd="5" destOrd="0" presId="urn:microsoft.com/office/officeart/2005/8/layout/hierarchy2"/>
    <dgm:cxn modelId="{636DA67D-A882-4A48-9E4D-F940DD25D496}" type="presParOf" srcId="{2213A559-9301-420C-AAFF-0D1466C74DA0}" destId="{2C084FE9-B8A4-4503-9B2C-4BC423026705}" srcOrd="0" destOrd="0" presId="urn:microsoft.com/office/officeart/2005/8/layout/hierarchy2"/>
    <dgm:cxn modelId="{5EE349E8-A5FD-4C7E-AD05-004DE6BF7A18}" type="presParOf" srcId="{2213A559-9301-420C-AAFF-0D1466C74DA0}" destId="{DFC5EDE4-C495-4D33-AFE7-823E325CECE9}" srcOrd="1" destOrd="0" presId="urn:microsoft.com/office/officeart/2005/8/layout/hierarchy2"/>
    <dgm:cxn modelId="{F1719816-5017-4BBC-9539-2A3DB52F8571}" type="presParOf" srcId="{E03DCF34-BFCF-4FF2-9516-F51D672C9CA5}" destId="{A70D906F-A223-4F98-9078-C6C392B57AD0}" srcOrd="6" destOrd="0" presId="urn:microsoft.com/office/officeart/2005/8/layout/hierarchy2"/>
    <dgm:cxn modelId="{25266FB3-5093-414B-B604-F7EE961104C0}" type="presParOf" srcId="{A70D906F-A223-4F98-9078-C6C392B57AD0}" destId="{D4832172-335D-49AC-9FFA-7F397484110F}" srcOrd="0" destOrd="0" presId="urn:microsoft.com/office/officeart/2005/8/layout/hierarchy2"/>
    <dgm:cxn modelId="{BE3F2959-EA62-4D81-8432-E042F90BA11F}" type="presParOf" srcId="{E03DCF34-BFCF-4FF2-9516-F51D672C9CA5}" destId="{8CF7E7F5-7DAD-4637-8BBA-11E48EAD2097}" srcOrd="7" destOrd="0" presId="urn:microsoft.com/office/officeart/2005/8/layout/hierarchy2"/>
    <dgm:cxn modelId="{0A645DAA-BEE6-4090-976F-1876DE8D0DB9}" type="presParOf" srcId="{8CF7E7F5-7DAD-4637-8BBA-11E48EAD2097}" destId="{A3E8104A-75E0-4310-AD1B-BB6AEA74A8CC}" srcOrd="0" destOrd="0" presId="urn:microsoft.com/office/officeart/2005/8/layout/hierarchy2"/>
    <dgm:cxn modelId="{CB008803-25C0-4B7D-89AB-E5E31A493162}" type="presParOf" srcId="{8CF7E7F5-7DAD-4637-8BBA-11E48EAD2097}" destId="{27D053BE-48E4-4191-954A-F7FA30F9F58C}" srcOrd="1" destOrd="0" presId="urn:microsoft.com/office/officeart/2005/8/layout/hierarchy2"/>
    <dgm:cxn modelId="{224BA70D-221B-4956-BB56-18DD7111E531}" type="presParOf" srcId="{D04F781B-71F2-411B-A6B2-BA1368EBB48F}" destId="{1F6B6FF8-70BB-4607-A98E-5536CA4A32E1}" srcOrd="4" destOrd="0" presId="urn:microsoft.com/office/officeart/2005/8/layout/hierarchy2"/>
    <dgm:cxn modelId="{D7CCC58C-E360-4582-A3F0-45B67D755410}" type="presParOf" srcId="{1F6B6FF8-70BB-4607-A98E-5536CA4A32E1}" destId="{ACA890C3-5A0E-4B92-AA11-021138DEB75D}" srcOrd="0" destOrd="0" presId="urn:microsoft.com/office/officeart/2005/8/layout/hierarchy2"/>
    <dgm:cxn modelId="{D23C217F-8245-4A17-821C-E27D06E0E4A1}" type="presParOf" srcId="{D04F781B-71F2-411B-A6B2-BA1368EBB48F}" destId="{E2ED7701-3B76-43E1-956A-9695C69011AD}" srcOrd="5" destOrd="0" presId="urn:microsoft.com/office/officeart/2005/8/layout/hierarchy2"/>
    <dgm:cxn modelId="{42BC32CF-5603-4010-AE68-D5A827DBE0E1}" type="presParOf" srcId="{E2ED7701-3B76-43E1-956A-9695C69011AD}" destId="{2566C0DA-3621-4259-BCF1-DACF43F6C890}" srcOrd="0" destOrd="0" presId="urn:microsoft.com/office/officeart/2005/8/layout/hierarchy2"/>
    <dgm:cxn modelId="{6CBC6FF8-E18D-44D0-A8E6-F4942C6E7013}" type="presParOf" srcId="{E2ED7701-3B76-43E1-956A-9695C69011AD}" destId="{B25D2744-E6BC-46E4-8E28-AEE513C763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3514F-8BD5-479C-A442-4F7F2208E505}">
      <dsp:nvSpPr>
        <dsp:cNvPr id="0" name=""/>
        <dsp:cNvSpPr/>
      </dsp:nvSpPr>
      <dsp:spPr>
        <a:xfrm>
          <a:off x="0" y="90157"/>
          <a:ext cx="6290226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Dosya tipi: xlsb</a:t>
          </a:r>
          <a:endParaRPr lang="en-US" sz="1800" kern="1200" dirty="0"/>
        </a:p>
      </dsp:txBody>
      <dsp:txXfrm>
        <a:off x="21075" y="111232"/>
        <a:ext cx="6248076" cy="389580"/>
      </dsp:txXfrm>
    </dsp:sp>
    <dsp:sp modelId="{A1D87C04-79EB-436B-A6C5-EA9EE8610448}">
      <dsp:nvSpPr>
        <dsp:cNvPr id="0" name=""/>
        <dsp:cNvSpPr/>
      </dsp:nvSpPr>
      <dsp:spPr>
        <a:xfrm>
          <a:off x="0" y="573727"/>
          <a:ext cx="6290226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Değişkenlerinizi tanımlayın</a:t>
          </a:r>
          <a:endParaRPr lang="en-US" sz="1800" kern="1200" dirty="0"/>
        </a:p>
      </dsp:txBody>
      <dsp:txXfrm>
        <a:off x="21075" y="594802"/>
        <a:ext cx="6248076" cy="389580"/>
      </dsp:txXfrm>
    </dsp:sp>
    <dsp:sp modelId="{845329C0-68A8-4930-9421-B8EF16F6CB65}">
      <dsp:nvSpPr>
        <dsp:cNvPr id="0" name=""/>
        <dsp:cNvSpPr/>
      </dsp:nvSpPr>
      <dsp:spPr>
        <a:xfrm>
          <a:off x="0" y="1057297"/>
          <a:ext cx="6290226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Mümkünse Value2 kullanın</a:t>
          </a:r>
          <a:endParaRPr lang="en-US" sz="1800" kern="1200" dirty="0"/>
        </a:p>
      </dsp:txBody>
      <dsp:txXfrm>
        <a:off x="21075" y="1078372"/>
        <a:ext cx="6248076" cy="389580"/>
      </dsp:txXfrm>
    </dsp:sp>
    <dsp:sp modelId="{AFC9114F-13AC-4C5B-9370-C8A940E1D846}">
      <dsp:nvSpPr>
        <dsp:cNvPr id="0" name=""/>
        <dsp:cNvSpPr/>
      </dsp:nvSpPr>
      <dsp:spPr>
        <a:xfrm>
          <a:off x="0" y="1540867"/>
          <a:ext cx="6290226" cy="431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Mümkünse Select kullanmayın</a:t>
          </a:r>
          <a:endParaRPr lang="en-US" sz="1800" kern="1200" dirty="0"/>
        </a:p>
      </dsp:txBody>
      <dsp:txXfrm>
        <a:off x="21075" y="1561942"/>
        <a:ext cx="6248076" cy="389580"/>
      </dsp:txXfrm>
    </dsp:sp>
    <dsp:sp modelId="{3B7BE328-EA01-433D-8485-64994CA2D8DD}">
      <dsp:nvSpPr>
        <dsp:cNvPr id="0" name=""/>
        <dsp:cNvSpPr/>
      </dsp:nvSpPr>
      <dsp:spPr>
        <a:xfrm>
          <a:off x="0" y="2024437"/>
          <a:ext cx="6290226" cy="4317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Mümkünse Range yerine Dizide işlem yapın</a:t>
          </a:r>
          <a:endParaRPr lang="en-US" sz="1800" kern="1200" dirty="0"/>
        </a:p>
      </dsp:txBody>
      <dsp:txXfrm>
        <a:off x="21075" y="2045512"/>
        <a:ext cx="6248076" cy="389580"/>
      </dsp:txXfrm>
    </dsp:sp>
    <dsp:sp modelId="{A1A9361A-86FD-4E97-BD91-B50EB7397325}">
      <dsp:nvSpPr>
        <dsp:cNvPr id="0" name=""/>
        <dsp:cNvSpPr/>
      </dsp:nvSpPr>
      <dsp:spPr>
        <a:xfrm>
          <a:off x="0" y="2508007"/>
          <a:ext cx="6290226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VBE Add-in, CodeVBA</a:t>
          </a:r>
          <a:endParaRPr lang="en-US" sz="1800" kern="1200" dirty="0"/>
        </a:p>
      </dsp:txBody>
      <dsp:txXfrm>
        <a:off x="21075" y="2529082"/>
        <a:ext cx="6248076" cy="389580"/>
      </dsp:txXfrm>
    </dsp:sp>
    <dsp:sp modelId="{EDC2D131-ABDE-4223-9AA7-E2F78490CC75}">
      <dsp:nvSpPr>
        <dsp:cNvPr id="0" name=""/>
        <dsp:cNvSpPr/>
      </dsp:nvSpPr>
      <dsp:spPr>
        <a:xfrm>
          <a:off x="0" y="2991577"/>
          <a:ext cx="6290226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İntellisense ve AutoComplete</a:t>
          </a:r>
          <a:endParaRPr lang="en-US" sz="1800" kern="1200" dirty="0"/>
        </a:p>
      </dsp:txBody>
      <dsp:txXfrm>
        <a:off x="21075" y="3012652"/>
        <a:ext cx="6248076" cy="389580"/>
      </dsp:txXfrm>
    </dsp:sp>
    <dsp:sp modelId="{060E3F09-A6D5-41FD-875E-77B804A40562}">
      <dsp:nvSpPr>
        <dsp:cNvPr id="0" name=""/>
        <dsp:cNvSpPr/>
      </dsp:nvSpPr>
      <dsp:spPr>
        <a:xfrm>
          <a:off x="0" y="3475147"/>
          <a:ext cx="6290226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Edit Menüsü</a:t>
          </a:r>
          <a:endParaRPr lang="en-US" sz="1800" kern="1200" dirty="0"/>
        </a:p>
      </dsp:txBody>
      <dsp:txXfrm>
        <a:off x="21075" y="3496222"/>
        <a:ext cx="6248076" cy="389580"/>
      </dsp:txXfrm>
    </dsp:sp>
    <dsp:sp modelId="{E0CC50B1-FFE0-4FF1-90AE-0B4CFB8D896A}">
      <dsp:nvSpPr>
        <dsp:cNvPr id="0" name=""/>
        <dsp:cNvSpPr/>
      </dsp:nvSpPr>
      <dsp:spPr>
        <a:xfrm>
          <a:off x="0" y="3958717"/>
          <a:ext cx="6290226" cy="431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Debug</a:t>
          </a:r>
          <a:r>
            <a:rPr lang="tr-TR" sz="1800" kern="1200"/>
            <a:t>.Assert</a:t>
          </a:r>
          <a:endParaRPr lang="en-US" sz="1800" kern="1200" dirty="0"/>
        </a:p>
      </dsp:txBody>
      <dsp:txXfrm>
        <a:off x="21075" y="3979792"/>
        <a:ext cx="6248076" cy="389580"/>
      </dsp:txXfrm>
    </dsp:sp>
    <dsp:sp modelId="{DC68735A-662B-4EE6-9847-F1BCC7A83991}">
      <dsp:nvSpPr>
        <dsp:cNvPr id="0" name=""/>
        <dsp:cNvSpPr/>
      </dsp:nvSpPr>
      <dsp:spPr>
        <a:xfrm>
          <a:off x="0" y="4442287"/>
          <a:ext cx="6290226" cy="4317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QAT</a:t>
          </a:r>
          <a:endParaRPr lang="en-US" sz="1800" kern="1200" dirty="0"/>
        </a:p>
      </dsp:txBody>
      <dsp:txXfrm>
        <a:off x="21075" y="4463362"/>
        <a:ext cx="6248076" cy="389580"/>
      </dsp:txXfrm>
    </dsp:sp>
    <dsp:sp modelId="{EE02CD94-61C9-4D65-8D15-280BE2F85DB0}">
      <dsp:nvSpPr>
        <dsp:cNvPr id="0" name=""/>
        <dsp:cNvSpPr/>
      </dsp:nvSpPr>
      <dsp:spPr>
        <a:xfrm>
          <a:off x="0" y="4925857"/>
          <a:ext cx="6290226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İçiçe if vs Tek satırda And’li if</a:t>
          </a:r>
          <a:endParaRPr lang="en-US" sz="1800" kern="1200" dirty="0"/>
        </a:p>
      </dsp:txBody>
      <dsp:txXfrm>
        <a:off x="21075" y="4946932"/>
        <a:ext cx="6248076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CB6E1-6881-4402-A86D-C1680B14632F}">
      <dsp:nvSpPr>
        <dsp:cNvPr id="0" name=""/>
        <dsp:cNvSpPr/>
      </dsp:nvSpPr>
      <dsp:spPr>
        <a:xfrm>
          <a:off x="2884738" y="254"/>
          <a:ext cx="1329190" cy="664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Excelin efendisi olmak</a:t>
          </a:r>
          <a:endParaRPr lang="en-US" sz="1400" kern="1200" dirty="0"/>
        </a:p>
      </dsp:txBody>
      <dsp:txXfrm>
        <a:off x="2904203" y="19719"/>
        <a:ext cx="1290260" cy="625665"/>
      </dsp:txXfrm>
    </dsp:sp>
    <dsp:sp modelId="{E3614845-8DE7-4496-B9A7-FE62979D42BA}">
      <dsp:nvSpPr>
        <dsp:cNvPr id="0" name=""/>
        <dsp:cNvSpPr/>
      </dsp:nvSpPr>
      <dsp:spPr>
        <a:xfrm>
          <a:off x="2884738" y="764539"/>
          <a:ext cx="1329190" cy="664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Yeni ödev ve örnekler</a:t>
          </a:r>
          <a:endParaRPr lang="en-US" sz="1400" kern="1200"/>
        </a:p>
      </dsp:txBody>
      <dsp:txXfrm>
        <a:off x="2904203" y="784004"/>
        <a:ext cx="1290260" cy="625665"/>
      </dsp:txXfrm>
    </dsp:sp>
    <dsp:sp modelId="{2AB761F4-C9A0-4919-B99A-25BDB104CF67}">
      <dsp:nvSpPr>
        <dsp:cNvPr id="0" name=""/>
        <dsp:cNvSpPr/>
      </dsp:nvSpPr>
      <dsp:spPr>
        <a:xfrm>
          <a:off x="2884738" y="1528823"/>
          <a:ext cx="1329190" cy="664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Tavsiyeler</a:t>
          </a:r>
          <a:endParaRPr lang="en-US" sz="1400" kern="1200"/>
        </a:p>
      </dsp:txBody>
      <dsp:txXfrm>
        <a:off x="2904203" y="1548288"/>
        <a:ext cx="1290260" cy="625665"/>
      </dsp:txXfrm>
    </dsp:sp>
    <dsp:sp modelId="{9F2F7DE7-6E6F-4A50-A3E1-773FE6E5EFC2}">
      <dsp:nvSpPr>
        <dsp:cNvPr id="0" name=""/>
        <dsp:cNvSpPr/>
      </dsp:nvSpPr>
      <dsp:spPr>
        <a:xfrm rot="18289469">
          <a:off x="4014253" y="1461071"/>
          <a:ext cx="9310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31026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6491" y="1455703"/>
        <a:ext cx="46551" cy="46551"/>
      </dsp:txXfrm>
    </dsp:sp>
    <dsp:sp modelId="{FD5393DF-5E4C-4FD6-BAE8-4B71288B94F0}">
      <dsp:nvSpPr>
        <dsp:cNvPr id="0" name=""/>
        <dsp:cNvSpPr/>
      </dsp:nvSpPr>
      <dsp:spPr>
        <a:xfrm>
          <a:off x="4745604" y="764539"/>
          <a:ext cx="1329190" cy="6645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Öğrenmeye devam</a:t>
          </a:r>
          <a:endParaRPr lang="en-US" sz="1400" kern="1200"/>
        </a:p>
      </dsp:txBody>
      <dsp:txXfrm>
        <a:off x="4765069" y="784004"/>
        <a:ext cx="1290260" cy="625665"/>
      </dsp:txXfrm>
    </dsp:sp>
    <dsp:sp modelId="{0D72C7F0-E8CA-43AB-A1E3-278B6CE60C02}">
      <dsp:nvSpPr>
        <dsp:cNvPr id="0" name=""/>
        <dsp:cNvSpPr/>
      </dsp:nvSpPr>
      <dsp:spPr>
        <a:xfrm>
          <a:off x="4213928" y="1843213"/>
          <a:ext cx="53167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31676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6474" y="1847829"/>
        <a:ext cx="26583" cy="26583"/>
      </dsp:txXfrm>
    </dsp:sp>
    <dsp:sp modelId="{8E2A3C41-BFE0-4251-A93B-47258018958E}">
      <dsp:nvSpPr>
        <dsp:cNvPr id="0" name=""/>
        <dsp:cNvSpPr/>
      </dsp:nvSpPr>
      <dsp:spPr>
        <a:xfrm>
          <a:off x="4745604" y="1528823"/>
          <a:ext cx="1329190" cy="6645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Başka teknik becereler</a:t>
          </a:r>
          <a:endParaRPr lang="en-US" sz="1400" kern="1200"/>
        </a:p>
      </dsp:txBody>
      <dsp:txXfrm>
        <a:off x="4765069" y="1548288"/>
        <a:ext cx="1290260" cy="625665"/>
      </dsp:txXfrm>
    </dsp:sp>
    <dsp:sp modelId="{8AF4D469-20D6-4833-BDEF-6202399693B0}">
      <dsp:nvSpPr>
        <dsp:cNvPr id="0" name=""/>
        <dsp:cNvSpPr/>
      </dsp:nvSpPr>
      <dsp:spPr>
        <a:xfrm rot="17692822">
          <a:off x="5708776" y="1270000"/>
          <a:ext cx="126371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63714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9040" y="1256314"/>
        <a:ext cx="63185" cy="63185"/>
      </dsp:txXfrm>
    </dsp:sp>
    <dsp:sp modelId="{2A85C420-3385-433D-ABA1-C98B110FE90B}">
      <dsp:nvSpPr>
        <dsp:cNvPr id="0" name=""/>
        <dsp:cNvSpPr/>
      </dsp:nvSpPr>
      <dsp:spPr>
        <a:xfrm>
          <a:off x="6606471" y="382397"/>
          <a:ext cx="1329190" cy="6645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Access</a:t>
          </a:r>
          <a:endParaRPr lang="en-US" sz="1400" kern="1200"/>
        </a:p>
      </dsp:txBody>
      <dsp:txXfrm>
        <a:off x="6625936" y="401862"/>
        <a:ext cx="1290260" cy="625665"/>
      </dsp:txXfrm>
    </dsp:sp>
    <dsp:sp modelId="{41A766D1-205F-4C11-AA3D-44228FF816F8}">
      <dsp:nvSpPr>
        <dsp:cNvPr id="0" name=""/>
        <dsp:cNvSpPr/>
      </dsp:nvSpPr>
      <dsp:spPr>
        <a:xfrm rot="19457599">
          <a:off x="6013252" y="1652142"/>
          <a:ext cx="65476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4761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4264" y="1653680"/>
        <a:ext cx="32738" cy="32738"/>
      </dsp:txXfrm>
    </dsp:sp>
    <dsp:sp modelId="{7F85C7F2-C3BD-4259-943F-7E62997D824C}">
      <dsp:nvSpPr>
        <dsp:cNvPr id="0" name=""/>
        <dsp:cNvSpPr/>
      </dsp:nvSpPr>
      <dsp:spPr>
        <a:xfrm>
          <a:off x="6606471" y="1146681"/>
          <a:ext cx="1329190" cy="6645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SQL</a:t>
          </a:r>
          <a:endParaRPr lang="en-US" sz="1400" kern="1200"/>
        </a:p>
      </dsp:txBody>
      <dsp:txXfrm>
        <a:off x="6625936" y="1166146"/>
        <a:ext cx="1290260" cy="625665"/>
      </dsp:txXfrm>
    </dsp:sp>
    <dsp:sp modelId="{20C1663D-FDD2-4A58-BF7B-CF29EE6B3169}">
      <dsp:nvSpPr>
        <dsp:cNvPr id="0" name=""/>
        <dsp:cNvSpPr/>
      </dsp:nvSpPr>
      <dsp:spPr>
        <a:xfrm rot="2142401">
          <a:off x="6013252" y="2034284"/>
          <a:ext cx="65476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4761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4264" y="2035823"/>
        <a:ext cx="32738" cy="32738"/>
      </dsp:txXfrm>
    </dsp:sp>
    <dsp:sp modelId="{2C084FE9-B8A4-4503-9B2C-4BC423026705}">
      <dsp:nvSpPr>
        <dsp:cNvPr id="0" name=""/>
        <dsp:cNvSpPr/>
      </dsp:nvSpPr>
      <dsp:spPr>
        <a:xfrm>
          <a:off x="6606471" y="1910965"/>
          <a:ext cx="1329190" cy="6645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SAS, Business Objects, Qliksense</a:t>
          </a:r>
          <a:endParaRPr lang="en-US" sz="1400" kern="1200"/>
        </a:p>
      </dsp:txBody>
      <dsp:txXfrm>
        <a:off x="6625936" y="1930430"/>
        <a:ext cx="1290260" cy="625665"/>
      </dsp:txXfrm>
    </dsp:sp>
    <dsp:sp modelId="{A70D906F-A223-4F98-9078-C6C392B57AD0}">
      <dsp:nvSpPr>
        <dsp:cNvPr id="0" name=""/>
        <dsp:cNvSpPr/>
      </dsp:nvSpPr>
      <dsp:spPr>
        <a:xfrm rot="3907178">
          <a:off x="5708776" y="2416426"/>
          <a:ext cx="126371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63714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9040" y="2402741"/>
        <a:ext cx="63185" cy="63185"/>
      </dsp:txXfrm>
    </dsp:sp>
    <dsp:sp modelId="{A3E8104A-75E0-4310-AD1B-BB6AEA74A8CC}">
      <dsp:nvSpPr>
        <dsp:cNvPr id="0" name=""/>
        <dsp:cNvSpPr/>
      </dsp:nvSpPr>
      <dsp:spPr>
        <a:xfrm>
          <a:off x="6606471" y="2675250"/>
          <a:ext cx="1329190" cy="6645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Python</a:t>
          </a:r>
          <a:endParaRPr lang="en-US" sz="1400" kern="1200"/>
        </a:p>
      </dsp:txBody>
      <dsp:txXfrm>
        <a:off x="6625936" y="2694715"/>
        <a:ext cx="1290260" cy="625665"/>
      </dsp:txXfrm>
    </dsp:sp>
    <dsp:sp modelId="{1F6B6FF8-70BB-4607-A98E-5536CA4A32E1}">
      <dsp:nvSpPr>
        <dsp:cNvPr id="0" name=""/>
        <dsp:cNvSpPr/>
      </dsp:nvSpPr>
      <dsp:spPr>
        <a:xfrm rot="3310531">
          <a:off x="4014253" y="2225355"/>
          <a:ext cx="93102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31026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6491" y="2219987"/>
        <a:ext cx="46551" cy="46551"/>
      </dsp:txXfrm>
    </dsp:sp>
    <dsp:sp modelId="{2566C0DA-3621-4259-BCF1-DACF43F6C890}">
      <dsp:nvSpPr>
        <dsp:cNvPr id="0" name=""/>
        <dsp:cNvSpPr/>
      </dsp:nvSpPr>
      <dsp:spPr>
        <a:xfrm>
          <a:off x="4745604" y="2293107"/>
          <a:ext cx="1329190" cy="6645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Sosyal beceriler</a:t>
          </a:r>
          <a:endParaRPr lang="en-US" sz="1400" kern="1200"/>
        </a:p>
      </dsp:txBody>
      <dsp:txXfrm>
        <a:off x="4765069" y="2312572"/>
        <a:ext cx="1290260" cy="625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B834-5139-4E24-BABC-84BD23CA1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İLERİ EXCEL VBA(MAKRO) EĞİTİMİ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9F010-180C-432F-AF0D-7E9A3EE0C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By Volkan Yurtseven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ParamArray ve Optional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AEF9-77D2-4069-A906-8DF864B89D97}"/>
              </a:ext>
            </a:extLst>
          </p:cNvPr>
          <p:cNvSpPr txBox="1"/>
          <p:nvPr/>
        </p:nvSpPr>
        <p:spPr>
          <a:xfrm>
            <a:off x="685799" y="2057400"/>
            <a:ext cx="10596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sonucu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parametre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olmalıdır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. 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Function </a:t>
            </a:r>
            <a:r>
              <a:rPr lang="tr-TR" b="1" dirty="0">
                <a:solidFill>
                  <a:srgbClr val="000000"/>
                </a:solidFill>
                <a:latin typeface="Trebuchet MS" panose="020B0603020202020204" pitchFamily="34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tr-TR" b="1" dirty="0">
                <a:solidFill>
                  <a:srgbClr val="000000"/>
                </a:solidFill>
                <a:latin typeface="Trebuchet MS" panose="020B0603020202020204" pitchFamily="34" charset="0"/>
              </a:rPr>
              <a:t>p1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Integer,ParamArray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sayılar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())</a:t>
            </a:r>
            <a:endParaRPr lang="tr-TR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Bir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fonksiyonda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sadce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tane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tanımlanabilir</a:t>
            </a:r>
            <a:endParaRPr lang="tr-T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Bir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fonksiyonda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Optional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parametrelerden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yanlız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biri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kullanılabilir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İlgili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dizinin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tabanı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0'dır.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İsterseniz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Option Base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genel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dizi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tabanını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yapmış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olun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farketmez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yerine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klasik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for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kulanılacaksa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Lbound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(dizi) to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Ubound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(dizi)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şeklinde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kullanılabilir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5C6A4-5520-4EE7-B100-27DC6FA8E728}"/>
              </a:ext>
            </a:extLst>
          </p:cNvPr>
          <p:cNvSpPr/>
          <p:nvPr/>
        </p:nvSpPr>
        <p:spPr>
          <a:xfrm>
            <a:off x="685799" y="4842804"/>
            <a:ext cx="90631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</a:rPr>
              <a:t>Optionallar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gibi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son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parametre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olarak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girilmelidir</a:t>
            </a:r>
            <a:endParaRPr lang="tr-T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ParamArray'de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belirttiğimiz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gibi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aynı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anda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hem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ParamArray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hem Optional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ifadesi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kullnılamaz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tr-T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Birden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fazla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Optional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ifadesi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kullanılabilir</a:t>
            </a: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9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UDF’lerin Yerleşimi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AEF9-77D2-4069-A906-8DF864B89D97}"/>
              </a:ext>
            </a:extLst>
          </p:cNvPr>
          <p:cNvSpPr txBox="1"/>
          <p:nvPr/>
        </p:nvSpPr>
        <p:spPr>
          <a:xfrm>
            <a:off x="685799" y="2057400"/>
            <a:ext cx="10596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</a:rPr>
              <a:t>Tek kullanımlıksa </a:t>
            </a: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</a:rPr>
              <a:t> İlgili dosya içine</a:t>
            </a:r>
            <a:endParaRPr lang="tr-TR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</a:rPr>
              <a:t>Genel amaçlı kullanım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</a:rPr>
              <a:t>Personal.xlsb </a:t>
            </a: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İyi bir alternatif dğeil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Add-in  En iyi alternatif</a:t>
            </a:r>
            <a:endParaRPr lang="tr-T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92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VBA UDFleri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C6D9A-99F3-4C1D-9DA9-9725A4040326}"/>
              </a:ext>
            </a:extLst>
          </p:cNvPr>
          <p:cNvSpPr txBox="1"/>
          <p:nvPr/>
        </p:nvSpPr>
        <p:spPr>
          <a:xfrm>
            <a:off x="887896" y="2057401"/>
            <a:ext cx="4651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Amacı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Kod tekrarını önlemek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Uzayan ana kodu sadeleştirmek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1D511C-FDB0-434B-97D9-5F87C45E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95" y="4021129"/>
            <a:ext cx="56189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tr-TR" b="1" dirty="0">
                <a:solidFill>
                  <a:prstClr val="black"/>
                </a:solidFill>
                <a:latin typeface="Century Gothic" panose="020B0502020202020204"/>
              </a:rPr>
              <a:t>Tanımlama</a:t>
            </a:r>
            <a:endParaRPr kumimoji="0" lang="tr-TR" altLang="en-US" sz="1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fonksiyonadı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(Pamaratre1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datatipi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,...)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DönüşTipi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5F5DE-88CF-4434-BB29-7F4935F2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3" y="1659967"/>
            <a:ext cx="4057588" cy="15865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15BD54-38A0-4CA3-95B2-346F4CE9E60C}"/>
              </a:ext>
            </a:extLst>
          </p:cNvPr>
          <p:cNvSpPr/>
          <p:nvPr/>
        </p:nvSpPr>
        <p:spPr>
          <a:xfrm>
            <a:off x="732691" y="5770461"/>
            <a:ext cx="983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http://www.excelinefendisi.com/Konular/VBAMakro/Fonksiyonlar_VBAicinUDF.aspx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2F743-3919-4EC9-BDA6-91BC8640084B}"/>
              </a:ext>
            </a:extLst>
          </p:cNvPr>
          <p:cNvSpPr txBox="1"/>
          <p:nvPr/>
        </p:nvSpPr>
        <p:spPr>
          <a:xfrm>
            <a:off x="6652593" y="3657600"/>
            <a:ext cx="40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Dönüş Değeri:</a:t>
            </a:r>
            <a:r>
              <a:rPr lang="tr-TR" dirty="0"/>
              <a:t> 1 mi? &gt;1 mi?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025A7-1AB4-4869-AD8D-AEE2A0F836DA}"/>
              </a:ext>
            </a:extLst>
          </p:cNvPr>
          <p:cNvSpPr txBox="1"/>
          <p:nvPr/>
        </p:nvSpPr>
        <p:spPr>
          <a:xfrm>
            <a:off x="4945915" y="4688080"/>
            <a:ext cx="15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Belirtilmezse Variant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18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9" grpId="0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5" y="343573"/>
            <a:ext cx="11560789" cy="1293028"/>
          </a:xfrm>
        </p:spPr>
        <p:txBody>
          <a:bodyPr/>
          <a:lstStyle/>
          <a:p>
            <a:pPr algn="l"/>
            <a:r>
              <a:rPr lang="tr-TR" cap="none" dirty="0"/>
              <a:t>VBA UDFleri-Çağrı yöntemleri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2108C-5C39-4C3B-906A-4CB318342AB6}"/>
              </a:ext>
            </a:extLst>
          </p:cNvPr>
          <p:cNvSpPr/>
          <p:nvPr/>
        </p:nvSpPr>
        <p:spPr>
          <a:xfrm>
            <a:off x="410816" y="6145095"/>
            <a:ext cx="1156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http://www.excelinefendisi.com/Konular/VBAMakro/Temeller_Birzdahaterminoloji.aspx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8D166-FB7F-4275-8740-2E8F942C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07273"/>
            <a:ext cx="6896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2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5" y="343573"/>
            <a:ext cx="11560789" cy="1293028"/>
          </a:xfrm>
        </p:spPr>
        <p:txBody>
          <a:bodyPr/>
          <a:lstStyle/>
          <a:p>
            <a:pPr algn="l"/>
            <a:r>
              <a:rPr lang="tr-TR" cap="none" dirty="0"/>
              <a:t>Diziler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E5561-1CD3-4AE5-8474-31A034BF9DD3}"/>
              </a:ext>
            </a:extLst>
          </p:cNvPr>
          <p:cNvSpPr txBox="1"/>
          <p:nvPr/>
        </p:nvSpPr>
        <p:spPr>
          <a:xfrm>
            <a:off x="556591" y="1636601"/>
            <a:ext cx="5088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İlk eğitimdeki konular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Tanımlama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Boyut/Index/Alt&amp;Üst sınırlar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Dizi içinde dolaşma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Dinamik diziler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Çok boyutlu diziler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Split ve Join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55960-622C-4AB9-A8A9-5CFD57B86A9C}"/>
              </a:ext>
            </a:extLst>
          </p:cNvPr>
          <p:cNvSpPr txBox="1"/>
          <p:nvPr/>
        </p:nvSpPr>
        <p:spPr>
          <a:xfrm>
            <a:off x="556590" y="4248428"/>
            <a:ext cx="5088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 eğitimde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İçiçe diziler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Diziler - Range ilişkisi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İleri dizi işlemleri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«Var mı?» kontrolü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Sıralama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Utility modülü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54ABB-CC3F-4AE9-B6EA-2F0B682A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58" y="2418479"/>
            <a:ext cx="5611836" cy="1485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DB398-496E-4BF0-96DC-747508B71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" t="6072"/>
          <a:stretch/>
        </p:blipFill>
        <p:spPr>
          <a:xfrm>
            <a:off x="5139358" y="4507110"/>
            <a:ext cx="5611836" cy="15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5" y="343573"/>
            <a:ext cx="11560789" cy="1293028"/>
          </a:xfrm>
        </p:spPr>
        <p:txBody>
          <a:bodyPr/>
          <a:lstStyle/>
          <a:p>
            <a:pPr algn="l"/>
            <a:r>
              <a:rPr lang="tr-TR" cap="none" dirty="0"/>
              <a:t>Collectionlar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E5561-1CD3-4AE5-8474-31A034BF9DD3}"/>
              </a:ext>
            </a:extLst>
          </p:cNvPr>
          <p:cNvSpPr txBox="1"/>
          <p:nvPr/>
        </p:nvSpPr>
        <p:spPr>
          <a:xfrm>
            <a:off x="556591" y="1636601"/>
            <a:ext cx="5088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Temel Kavramlar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Collection Türleri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Built-in (Workbook</a:t>
            </a:r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tr-TR" dirty="0"/>
              <a:t>, Worksheet</a:t>
            </a:r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tr-T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Collection Classı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</a:t>
            </a:r>
            <a:r>
              <a:rPr lang="en-US" dirty="0" err="1"/>
              <a:t>ayısal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Index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Key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Ekleme, Çıkarma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Arama, Sıralama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Eleman sayısı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D6B5-A175-4F06-AC96-7D118F280EF0}"/>
              </a:ext>
            </a:extLst>
          </p:cNvPr>
          <p:cNvSpPr txBox="1"/>
          <p:nvPr/>
        </p:nvSpPr>
        <p:spPr>
          <a:xfrm>
            <a:off x="6096000" y="1265971"/>
            <a:ext cx="60213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Dizi vs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Dizilerde</a:t>
            </a:r>
            <a:r>
              <a:rPr lang="en-US" dirty="0"/>
              <a:t> Index 0'dan da 1'den de </a:t>
            </a:r>
            <a:r>
              <a:rPr lang="en-US" dirty="0" err="1"/>
              <a:t>başlayabilir</a:t>
            </a:r>
            <a:r>
              <a:rPr lang="en-US" dirty="0"/>
              <a:t>, </a:t>
            </a:r>
            <a:r>
              <a:rPr lang="en-US" dirty="0" err="1"/>
              <a:t>Collectionlarda</a:t>
            </a:r>
            <a:r>
              <a:rPr lang="en-US" dirty="0"/>
              <a:t> her zaman 1'den </a:t>
            </a:r>
            <a:r>
              <a:rPr lang="en-US" dirty="0" err="1"/>
              <a:t>başlar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Collectionların veri tipi yoktur, Dizilerin vardır.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Dizilerin</a:t>
            </a:r>
            <a:r>
              <a:rPr lang="en-US" dirty="0"/>
              <a:t> </a:t>
            </a:r>
            <a:r>
              <a:rPr lang="en-US" dirty="0" err="1"/>
              <a:t>aksine</a:t>
            </a:r>
            <a:r>
              <a:rPr lang="en-US" dirty="0"/>
              <a:t> </a:t>
            </a:r>
            <a:r>
              <a:rPr lang="en-US" dirty="0" err="1"/>
              <a:t>Collectionlarda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b="1" dirty="0"/>
              <a:t> 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basittir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, index </a:t>
            </a:r>
            <a:r>
              <a:rPr lang="en-US" dirty="0" err="1"/>
              <a:t>v.s</a:t>
            </a:r>
            <a:r>
              <a:rPr lang="en-US" dirty="0"/>
              <a:t> </a:t>
            </a:r>
            <a:r>
              <a:rPr lang="en-US" dirty="0" err="1"/>
              <a:t>belirtmeden</a:t>
            </a:r>
            <a:r>
              <a:rPr lang="en-US" dirty="0"/>
              <a:t>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eklenebilmektedir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Diziler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tr-TR" dirty="0"/>
              <a:t>lerken(ReDim kullanılsa bile sabitleşir)</a:t>
            </a:r>
            <a:r>
              <a:rPr lang="en-US" dirty="0"/>
              <a:t> </a:t>
            </a:r>
            <a:r>
              <a:rPr lang="en-US" dirty="0" err="1"/>
              <a:t>collectionlarda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tr-TR" dirty="0"/>
              <a:t> kavram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Collectionlar</a:t>
            </a:r>
            <a:r>
              <a:rPr lang="en-US" dirty="0"/>
              <a:t>,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artınca</a:t>
            </a:r>
            <a:r>
              <a:rPr lang="en-US" dirty="0"/>
              <a:t> </a:t>
            </a:r>
            <a:r>
              <a:rPr lang="en-US" dirty="0" err="1"/>
              <a:t>hantallaşır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kayıpları</a:t>
            </a:r>
            <a:r>
              <a:rPr lang="en-US" dirty="0"/>
              <a:t> </a:t>
            </a:r>
            <a:r>
              <a:rPr lang="en-US" dirty="0" err="1"/>
              <a:t>yaşanabilir</a:t>
            </a:r>
            <a:r>
              <a:rPr lang="en-US" dirty="0"/>
              <a:t>.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Collectionlar</a:t>
            </a:r>
            <a:r>
              <a:rPr lang="en-US" dirty="0"/>
              <a:t> read-</a:t>
            </a:r>
            <a:r>
              <a:rPr lang="en-US" dirty="0" err="1"/>
              <a:t>only’dir</a:t>
            </a:r>
            <a:r>
              <a:rPr lang="tr-TR" dirty="0"/>
              <a:t>, Diziler değildir.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0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5" y="767647"/>
            <a:ext cx="11560789" cy="1293028"/>
          </a:xfrm>
        </p:spPr>
        <p:txBody>
          <a:bodyPr/>
          <a:lstStyle/>
          <a:p>
            <a:pPr algn="l"/>
            <a:r>
              <a:rPr lang="tr-TR" cap="none" dirty="0"/>
              <a:t>Dictionaryler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D6B5-A175-4F06-AC96-7D118F280EF0}"/>
              </a:ext>
            </a:extLst>
          </p:cNvPr>
          <p:cNvSpPr txBox="1"/>
          <p:nvPr/>
        </p:nvSpPr>
        <p:spPr>
          <a:xfrm>
            <a:off x="556592" y="1616764"/>
            <a:ext cx="10919792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Programlamada Key – Value çifti</a:t>
            </a:r>
            <a:r>
              <a:rPr lang="tr-TR" dirty="0">
                <a:sym typeface="Wingdings" panose="05000000000000000000" pitchFamily="2" charset="2"/>
              </a:rPr>
              <a:t>VBA’de Key – Item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>
                <a:sym typeface="Wingdings" panose="05000000000000000000" pitchFamily="2" charset="2"/>
              </a:rPr>
              <a:t>1-Adana, 34-İstanbul,…. veya Book-Kitap, Door-Kapı …. 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Scripting.Runtime</a:t>
            </a:r>
            <a:r>
              <a:rPr lang="tr-TR" dirty="0"/>
              <a:t> librarysi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Eleman ekleme, çıkarma, değiştirme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Exists metodu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Collectionla kıyaslama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Çeşitli işlemler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/>
              <a:t>Örnekler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0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2F1F21-71CD-4971-949C-EE7A5076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24103"/>
              </p:ext>
            </p:extLst>
          </p:nvPr>
        </p:nvGraphicFramePr>
        <p:xfrm>
          <a:off x="410815" y="1269536"/>
          <a:ext cx="1152939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72">
                  <a:extLst>
                    <a:ext uri="{9D8B030D-6E8A-4147-A177-3AD203B41FA5}">
                      <a16:colId xmlns:a16="http://schemas.microsoft.com/office/drawing/2014/main" val="794664725"/>
                    </a:ext>
                  </a:extLst>
                </a:gridCol>
                <a:gridCol w="3415678">
                  <a:extLst>
                    <a:ext uri="{9D8B030D-6E8A-4147-A177-3AD203B41FA5}">
                      <a16:colId xmlns:a16="http://schemas.microsoft.com/office/drawing/2014/main" val="1751206053"/>
                    </a:ext>
                  </a:extLst>
                </a:gridCol>
                <a:gridCol w="5751444">
                  <a:extLst>
                    <a:ext uri="{9D8B030D-6E8A-4147-A177-3AD203B41FA5}">
                      <a16:colId xmlns:a16="http://schemas.microsoft.com/office/drawing/2014/main" val="96042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Parametreler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İkisi de zorunlu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Sadece Item zorunlu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8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Vurgu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Key</a:t>
                      </a:r>
                      <a:r>
                        <a:rPr lang="tr-TR" dirty="0"/>
                        <a:t>,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Item</a:t>
                      </a:r>
                      <a:r>
                        <a:rPr lang="tr-TR" dirty="0"/>
                        <a:t>, (Key)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Erişim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Item(«key adı»)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Item</a:t>
                      </a:r>
                    </a:p>
                    <a:p>
                      <a:r>
                        <a:rPr lang="tr-TR" dirty="0"/>
                        <a:t>Keys(indeks)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İndeks, Key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Sadece item elde edilir. Key elde edilemez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512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23174-9607-4C3B-BE37-554ECA2E1F73}"/>
              </a:ext>
            </a:extLst>
          </p:cNvPr>
          <p:cNvSpPr txBox="1"/>
          <p:nvPr/>
        </p:nvSpPr>
        <p:spPr>
          <a:xfrm>
            <a:off x="410815" y="3125066"/>
            <a:ext cx="742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Key(s), Item(s)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EB9D63-BB88-41EE-B7FC-48A40DBD1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47782"/>
              </p:ext>
            </p:extLst>
          </p:nvPr>
        </p:nvGraphicFramePr>
        <p:xfrm>
          <a:off x="410815" y="3549965"/>
          <a:ext cx="1152939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914">
                  <a:extLst>
                    <a:ext uri="{9D8B030D-6E8A-4147-A177-3AD203B41FA5}">
                      <a16:colId xmlns:a16="http://schemas.microsoft.com/office/drawing/2014/main" val="1142288912"/>
                    </a:ext>
                  </a:extLst>
                </a:gridCol>
                <a:gridCol w="3202610">
                  <a:extLst>
                    <a:ext uri="{9D8B030D-6E8A-4147-A177-3AD203B41FA5}">
                      <a16:colId xmlns:a16="http://schemas.microsoft.com/office/drawing/2014/main" val="142955897"/>
                    </a:ext>
                  </a:extLst>
                </a:gridCol>
                <a:gridCol w="3560243">
                  <a:extLst>
                    <a:ext uri="{9D8B030D-6E8A-4147-A177-3AD203B41FA5}">
                      <a16:colId xmlns:a16="http://schemas.microsoft.com/office/drawing/2014/main" val="574739580"/>
                    </a:ext>
                  </a:extLst>
                </a:gridCol>
                <a:gridCol w="3264627">
                  <a:extLst>
                    <a:ext uri="{9D8B030D-6E8A-4147-A177-3AD203B41FA5}">
                      <a16:colId xmlns:a16="http://schemas.microsoft.com/office/drawing/2014/main" val="13284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Üye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Ekleme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Erişim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5796"/>
                  </a:ext>
                </a:extLst>
              </a:tr>
              <a:tr h="156817">
                <a:tc>
                  <a:txBody>
                    <a:bodyPr/>
                    <a:lstStyle/>
                    <a:p>
                      <a:r>
                        <a:rPr lang="tr-TR" dirty="0"/>
                        <a:t>Item() prop.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Olmayan kayıt key ile eklenir.Ör: Item(«34»)=«istanbul»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Olan kayıt Key ile okunur. Ör: Item(«34»)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istanbul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Olan kayıt Key ile değiştirilir. Ör:Item(«34»)=«İstanbul»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3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Items() metod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Ekleme yapılamaz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Indeks no ile erişilir. Ör: Items(0)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adana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Etkisizdir. Update yapılamaz.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1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Key() prop</a:t>
                      </a:r>
                    </a:p>
                    <a:p>
                      <a:r>
                        <a:rPr lang="tr-TR" b="1" dirty="0"/>
                        <a:t>(write-only)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Ekleme yapılamaz. Kullanılırsa hata alınır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Olmayan key’e erişemeyiz. Olanın ise içeriğini değiştiririz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Update yapılamaz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3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Keys() metod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Ekleme yapılamaz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Indeks no ile erişilir. Ör: Keys(0)</a:t>
                      </a:r>
                      <a:r>
                        <a:rPr lang="tr-TR" dirty="0">
                          <a:sym typeface="Wingdings" panose="05000000000000000000" pitchFamily="2" charset="2"/>
                        </a:rPr>
                        <a:t> «01»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Update yapılamaz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608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989A42-9915-44DB-9E76-375D5F5FDCDC}"/>
              </a:ext>
            </a:extLst>
          </p:cNvPr>
          <p:cNvSpPr txBox="1"/>
          <p:nvPr/>
        </p:nvSpPr>
        <p:spPr>
          <a:xfrm>
            <a:off x="410815" y="372374"/>
            <a:ext cx="742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Dictionary vs Collection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C588D-B515-4081-AEC0-2928263777B6}"/>
              </a:ext>
            </a:extLst>
          </p:cNvPr>
          <p:cNvSpPr/>
          <p:nvPr/>
        </p:nvSpPr>
        <p:spPr>
          <a:xfrm>
            <a:off x="4625008" y="544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https://www.excelinefendisi.com/Konular/VBAMakro/DizilerveDizimsiYapilar_Dictionaryler.aspx</a:t>
            </a:r>
          </a:p>
        </p:txBody>
      </p:sp>
    </p:spTree>
    <p:extLst>
      <p:ext uri="{BB962C8B-B14F-4D97-AF65-F5344CB8AC3E}">
        <p14:creationId xmlns:p14="http://schemas.microsoft.com/office/powerpoint/2010/main" val="907280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29" y="1215438"/>
            <a:ext cx="10628244" cy="849117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Değişkenlerde Yaşam Ömrü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87DC80-AF2C-438D-AC55-0412B7D9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84123"/>
              </p:ext>
            </p:extLst>
          </p:nvPr>
        </p:nvGraphicFramePr>
        <p:xfrm>
          <a:off x="1338471" y="2703041"/>
          <a:ext cx="998772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47">
                  <a:extLst>
                    <a:ext uri="{9D8B030D-6E8A-4147-A177-3AD203B41FA5}">
                      <a16:colId xmlns:a16="http://schemas.microsoft.com/office/drawing/2014/main" val="2606660036"/>
                    </a:ext>
                  </a:extLst>
                </a:gridCol>
                <a:gridCol w="1711353">
                  <a:extLst>
                    <a:ext uri="{9D8B030D-6E8A-4147-A177-3AD203B41FA5}">
                      <a16:colId xmlns:a16="http://schemas.microsoft.com/office/drawing/2014/main" val="3413345063"/>
                    </a:ext>
                  </a:extLst>
                </a:gridCol>
                <a:gridCol w="1798369">
                  <a:extLst>
                    <a:ext uri="{9D8B030D-6E8A-4147-A177-3AD203B41FA5}">
                      <a16:colId xmlns:a16="http://schemas.microsoft.com/office/drawing/2014/main" val="1142707239"/>
                    </a:ext>
                  </a:extLst>
                </a:gridCol>
                <a:gridCol w="5119554">
                  <a:extLst>
                    <a:ext uri="{9D8B030D-6E8A-4147-A177-3AD203B41FA5}">
                      <a16:colId xmlns:a16="http://schemas.microsoft.com/office/drawing/2014/main" val="3467720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Konum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Ömrü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8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Prosedür içinde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Dim/ (Tanım yok)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Sadece o prosedür içinde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2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Tepede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Dim/Private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Bulunduğu modüldeki tüm prosedürler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Tepede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Süper 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Bulunduğu workbooktaki tüm prosedürlerde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974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F55623-9A0A-4A39-AE39-FF2A96FA680A}"/>
              </a:ext>
            </a:extLst>
          </p:cNvPr>
          <p:cNvSpPr txBox="1"/>
          <p:nvPr/>
        </p:nvSpPr>
        <p:spPr>
          <a:xfrm>
            <a:off x="1338471" y="4455641"/>
            <a:ext cx="4010993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400" dirty="0"/>
              <a:t>Değişkenlerde varsayılan tip </a:t>
            </a:r>
            <a:r>
              <a:rPr lang="tr-TR" sz="1400" b="1" dirty="0"/>
              <a:t>Private’tır</a:t>
            </a:r>
            <a:r>
              <a:rPr lang="tr-T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641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205"/>
            <a:ext cx="10628244" cy="849117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Prosedürlerün Erişim Seviyesi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8C4B3-AB79-4E3B-A0F1-CA5EA6FC7EFC}"/>
              </a:ext>
            </a:extLst>
          </p:cNvPr>
          <p:cNvSpPr txBox="1"/>
          <p:nvPr/>
        </p:nvSpPr>
        <p:spPr>
          <a:xfrm>
            <a:off x="1303129" y="5867546"/>
            <a:ext cx="4010993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400" dirty="0"/>
              <a:t>Prosedürlerde varsayılan tip </a:t>
            </a:r>
            <a:r>
              <a:rPr lang="tr-TR" sz="1400" b="1" dirty="0"/>
              <a:t>Public’tir.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30C6F2-FB03-48C7-8A86-AF950DD1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54916"/>
              </p:ext>
            </p:extLst>
          </p:nvPr>
        </p:nvGraphicFramePr>
        <p:xfrm>
          <a:off x="1523999" y="1362759"/>
          <a:ext cx="9342784" cy="43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7">
                  <a:extLst>
                    <a:ext uri="{9D8B030D-6E8A-4147-A177-3AD203B41FA5}">
                      <a16:colId xmlns:a16="http://schemas.microsoft.com/office/drawing/2014/main" val="2894075572"/>
                    </a:ext>
                  </a:extLst>
                </a:gridCol>
                <a:gridCol w="7050157">
                  <a:extLst>
                    <a:ext uri="{9D8B030D-6E8A-4147-A177-3AD203B41FA5}">
                      <a16:colId xmlns:a16="http://schemas.microsoft.com/office/drawing/2014/main" val="2199472466"/>
                    </a:ext>
                  </a:extLst>
                </a:gridCol>
              </a:tblGrid>
              <a:tr h="5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Amaç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Yöntem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611132093"/>
                  </a:ext>
                </a:extLst>
              </a:tr>
              <a:tr h="312039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Aynı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Modül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içindeki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bir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prosedürü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çağırmak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Call private_prosedür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3517211179"/>
                  </a:ext>
                </a:extLst>
              </a:tr>
              <a:tr h="157483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Call </a:t>
                      </a:r>
                      <a:r>
                        <a:rPr lang="en-US" sz="1800" u="none" strike="noStrike" dirty="0" err="1">
                          <a:effectLst/>
                        </a:rPr>
                        <a:t>public_prosedür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37166672"/>
                  </a:ext>
                </a:extLst>
              </a:tr>
              <a:tr h="312039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Call </a:t>
                      </a:r>
                      <a:r>
                        <a:rPr lang="en-US" sz="1800" u="none" strike="noStrike" dirty="0" err="1">
                          <a:effectLst/>
                        </a:rPr>
                        <a:t>prosedür</a:t>
                      </a:r>
                      <a:r>
                        <a:rPr lang="en-US" sz="1800" u="none" strike="noStrike" dirty="0">
                          <a:effectLst/>
                        </a:rPr>
                        <a:t>(parametre1, parameter2)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1667823231"/>
                  </a:ext>
                </a:extLst>
              </a:tr>
              <a:tr h="312039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prosedür parametre1, parametre2(önermiyorum)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1691652222"/>
                  </a:ext>
                </a:extLst>
              </a:tr>
              <a:tr h="260521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Aynı</a:t>
                      </a:r>
                      <a:r>
                        <a:rPr lang="en-US" sz="1800" u="none" strike="noStrike" dirty="0">
                          <a:effectLst/>
                        </a:rPr>
                        <a:t> Workbook, </a:t>
                      </a:r>
                      <a:r>
                        <a:rPr lang="en-US" sz="1800" u="none" strike="noStrike" dirty="0" err="1">
                          <a:effectLst/>
                        </a:rPr>
                        <a:t>başka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modüldeki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prosedür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Call </a:t>
                      </a:r>
                      <a:r>
                        <a:rPr lang="en-US" sz="1800" u="none" strike="noStrike" dirty="0" err="1">
                          <a:effectLst/>
                        </a:rPr>
                        <a:t>public_prosedür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895086477"/>
                  </a:ext>
                </a:extLst>
              </a:tr>
              <a:tr h="930264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Call Modül2.public_prosedür(Modül1 içinde de public_preosedür isminde bir prosedür varsa karışmasın diye modül ismiyle betimleriz)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3391611250"/>
                  </a:ext>
                </a:extLst>
              </a:tr>
              <a:tr h="363558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Application.Run</a:t>
                      </a:r>
                      <a:r>
                        <a:rPr lang="en-US" sz="1800" u="none" strike="noStrike" dirty="0">
                          <a:effectLst/>
                        </a:rPr>
                        <a:t> "Modül2.private_prosedür"(Call </a:t>
                      </a:r>
                      <a:r>
                        <a:rPr lang="en-US" sz="1800" u="none" strike="noStrike" dirty="0" err="1">
                          <a:effectLst/>
                        </a:rPr>
                        <a:t>ile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olmaz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755416271"/>
                  </a:ext>
                </a:extLst>
              </a:tr>
              <a:tr h="312039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Farklı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workbooktaki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prosedür</a:t>
                      </a:r>
                      <a:r>
                        <a:rPr lang="tr-TR" sz="1800" u="none" strike="noStrike" dirty="0">
                          <a:effectLst/>
                        </a:rPr>
                        <a:t> (public veya private farketmez)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Application.Run</a:t>
                      </a:r>
                      <a:r>
                        <a:rPr lang="en-US" sz="1800" u="none" strike="noStrike" dirty="0">
                          <a:effectLst/>
                        </a:rPr>
                        <a:t> "</a:t>
                      </a:r>
                      <a:r>
                        <a:rPr lang="en-US" sz="1800" u="none" strike="noStrike" dirty="0" err="1">
                          <a:effectLst/>
                        </a:rPr>
                        <a:t>DiğerWB.xlsm!public_prosedür</a:t>
                      </a:r>
                      <a:r>
                        <a:rPr lang="en-US" sz="1800" u="none" strike="noStrike" dirty="0">
                          <a:effectLst/>
                        </a:rPr>
                        <a:t>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1294541110"/>
                  </a:ext>
                </a:extLst>
              </a:tr>
              <a:tr h="415077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Application.Run</a:t>
                      </a:r>
                      <a:r>
                        <a:rPr lang="en-US" sz="1800" u="none" strike="noStrike" dirty="0">
                          <a:effectLst/>
                        </a:rPr>
                        <a:t> "</a:t>
                      </a:r>
                      <a:r>
                        <a:rPr lang="en-US" sz="1800" u="none" strike="noStrike" dirty="0" err="1">
                          <a:effectLst/>
                        </a:rPr>
                        <a:t>DiğerWB.xlsm!public_prosedür</a:t>
                      </a:r>
                      <a:r>
                        <a:rPr lang="en-US" sz="1800" u="none" strike="noStrike" dirty="0">
                          <a:effectLst/>
                        </a:rPr>
                        <a:t>", </a:t>
                      </a:r>
                      <a:r>
                        <a:rPr lang="en-US" sz="1800" u="none" strike="noStrike" dirty="0" err="1">
                          <a:effectLst/>
                        </a:rPr>
                        <a:t>parametre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1497172872"/>
                  </a:ext>
                </a:extLst>
              </a:tr>
              <a:tr h="415077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If </a:t>
                      </a:r>
                      <a:r>
                        <a:rPr lang="en-US" sz="1800" u="none" strike="noStrike" dirty="0" err="1">
                          <a:effectLst/>
                        </a:rPr>
                        <a:t>Application.Run</a:t>
                      </a:r>
                      <a:r>
                        <a:rPr lang="en-US" sz="1800" u="none" strike="noStrike" dirty="0">
                          <a:effectLst/>
                        </a:rPr>
                        <a:t>("</a:t>
                      </a:r>
                      <a:r>
                        <a:rPr lang="en-US" sz="1800" u="none" strike="noStrike" dirty="0" err="1">
                          <a:effectLst/>
                        </a:rPr>
                        <a:t>DiğerWB.xlsm!public_function</a:t>
                      </a:r>
                      <a:r>
                        <a:rPr lang="en-US" sz="1800" u="none" strike="noStrike" dirty="0">
                          <a:effectLst/>
                        </a:rPr>
                        <a:t>", </a:t>
                      </a:r>
                      <a:r>
                        <a:rPr lang="en-US" sz="1800" u="none" strike="noStrike" dirty="0" err="1">
                          <a:effectLst/>
                        </a:rPr>
                        <a:t>parametre</a:t>
                      </a:r>
                      <a:r>
                        <a:rPr lang="en-US" sz="1800" u="none" strike="noStrike" dirty="0">
                          <a:effectLst/>
                        </a:rPr>
                        <a:t>)= x Then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406342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92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dirty="0"/>
              <a:t>nesneler dünyası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4091-B730-40DC-A6AA-91A1150A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409122" cy="4024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r-TR" dirty="0"/>
              <a:t>Excel Nesne Modeli</a:t>
            </a:r>
          </a:p>
          <a:p>
            <a:pPr>
              <a:lnSpc>
                <a:spcPct val="100000"/>
              </a:lnSpc>
            </a:pPr>
            <a:r>
              <a:rPr lang="tr-TR" dirty="0"/>
              <a:t>Nesne Tanımı</a:t>
            </a:r>
          </a:p>
          <a:p>
            <a:pPr>
              <a:lnSpc>
                <a:spcPct val="100000"/>
              </a:lnSpc>
            </a:pPr>
            <a:r>
              <a:rPr lang="tr-TR" dirty="0"/>
              <a:t>Bileşenler</a:t>
            </a:r>
          </a:p>
          <a:p>
            <a:pPr>
              <a:lnSpc>
                <a:spcPct val="100000"/>
              </a:lnSpc>
            </a:pPr>
            <a:r>
              <a:rPr lang="tr-TR" dirty="0"/>
              <a:t>Türler</a:t>
            </a:r>
          </a:p>
          <a:p>
            <a:pPr>
              <a:lnSpc>
                <a:spcPct val="100000"/>
              </a:lnSpc>
            </a:pPr>
            <a:r>
              <a:rPr lang="tr-TR" dirty="0"/>
              <a:t>Üyelere erişim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2FD1E-6B77-4C9E-B16D-86A0BD0B8D55}"/>
              </a:ext>
            </a:extLst>
          </p:cNvPr>
          <p:cNvSpPr txBox="1"/>
          <p:nvPr/>
        </p:nvSpPr>
        <p:spPr>
          <a:xfrm>
            <a:off x="5777947" y="2194560"/>
            <a:ext cx="3669594" cy="1641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200" dirty="0"/>
              <a:t>Tanımlama ve Yaratma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Early </a:t>
            </a:r>
            <a:r>
              <a:rPr lang="tr-TR" sz="2200" dirty="0"/>
              <a:t>&amp;</a:t>
            </a:r>
            <a:r>
              <a:rPr lang="en-US" sz="2200" dirty="0"/>
              <a:t> Late Binding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200" dirty="0"/>
              <a:t>Hafıza yönetimi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9FDD5-4C5E-4B58-8087-0FAB15351B69}"/>
              </a:ext>
            </a:extLst>
          </p:cNvPr>
          <p:cNvSpPr/>
          <p:nvPr/>
        </p:nvSpPr>
        <p:spPr>
          <a:xfrm>
            <a:off x="5410200" y="42066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http://www.excelinefendisi.com/Konular/VBAMakro/Ileriseviyekonular_ObjelerDunyasi.aspx</a:t>
            </a:r>
          </a:p>
        </p:txBody>
      </p:sp>
    </p:spTree>
    <p:extLst>
      <p:ext uri="{BB962C8B-B14F-4D97-AF65-F5344CB8AC3E}">
        <p14:creationId xmlns:p14="http://schemas.microsoft.com/office/powerpoint/2010/main" val="108955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Dosya ve Klasör işlemleri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9575-B3C3-4C8C-8F40-7C578997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FileSystemObject</a:t>
            </a:r>
            <a:r>
              <a:rPr lang="en-US" sz="2000" dirty="0"/>
              <a:t>(</a:t>
            </a:r>
            <a:r>
              <a:rPr lang="en-US" sz="2000" b="1" dirty="0"/>
              <a:t>FSO</a:t>
            </a:r>
            <a:r>
              <a:rPr lang="tr-TR" sz="2000" b="1" dirty="0"/>
              <a:t>):</a:t>
            </a:r>
            <a:r>
              <a:rPr lang="en-US" sz="2000" dirty="0" err="1"/>
              <a:t>Clas</a:t>
            </a:r>
            <a:r>
              <a:rPr lang="tr-TR" sz="2000" dirty="0"/>
              <a:t>s </a:t>
            </a:r>
            <a:r>
              <a:rPr lang="en-US" sz="2000" dirty="0" err="1"/>
              <a:t>Modülü</a:t>
            </a:r>
            <a:r>
              <a:rPr lang="en-US" sz="2000" dirty="0"/>
              <a:t> </a:t>
            </a:r>
            <a:endParaRPr lang="tr-TR" sz="2000" dirty="0"/>
          </a:p>
          <a:p>
            <a:r>
              <a:rPr lang="en-US" sz="2000" b="1" dirty="0" err="1"/>
              <a:t>FileSystem</a:t>
            </a:r>
            <a:r>
              <a:rPr lang="en-US" sz="2000" b="1" dirty="0"/>
              <a:t>(FS)</a:t>
            </a:r>
            <a:r>
              <a:rPr lang="tr-TR" sz="2000" b="1" dirty="0"/>
              <a:t>:</a:t>
            </a:r>
            <a:r>
              <a:rPr lang="en-US" sz="2000" dirty="0"/>
              <a:t> </a:t>
            </a:r>
            <a:r>
              <a:rPr lang="tr-TR" sz="2000" dirty="0"/>
              <a:t>Normal </a:t>
            </a:r>
            <a:r>
              <a:rPr lang="en-US" sz="2000" dirty="0" err="1"/>
              <a:t>Modül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FSO</a:t>
            </a:r>
          </a:p>
          <a:p>
            <a:pPr lvl="1"/>
            <a:r>
              <a:rPr lang="en-US" sz="1800" dirty="0"/>
              <a:t>Drive</a:t>
            </a:r>
          </a:p>
          <a:p>
            <a:pPr lvl="1"/>
            <a:r>
              <a:rPr lang="en-US" sz="1800" dirty="0"/>
              <a:t>Folder</a:t>
            </a:r>
          </a:p>
          <a:p>
            <a:pPr lvl="1"/>
            <a:r>
              <a:rPr lang="en-US" sz="1800" dirty="0"/>
              <a:t>File</a:t>
            </a:r>
          </a:p>
          <a:p>
            <a:pPr lvl="1"/>
            <a:r>
              <a:rPr lang="en-US" sz="1800" dirty="0" err="1"/>
              <a:t>TextStream</a:t>
            </a:r>
            <a:endParaRPr lang="en-US" sz="1800" dirty="0"/>
          </a:p>
          <a:p>
            <a:endParaRPr lang="tr-TR" sz="2000" dirty="0"/>
          </a:p>
          <a:p>
            <a:r>
              <a:rPr lang="tr-TR" sz="2000" dirty="0"/>
              <a:t>Early vs Late Binding</a:t>
            </a: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13FDB9-EAF5-4B40-83F9-A908599A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37766"/>
              </p:ext>
            </p:extLst>
          </p:nvPr>
        </p:nvGraphicFramePr>
        <p:xfrm>
          <a:off x="6003235" y="2194560"/>
          <a:ext cx="5502965" cy="4026438"/>
        </p:xfrm>
        <a:graphic>
          <a:graphicData uri="http://schemas.openxmlformats.org/drawingml/2006/table">
            <a:tbl>
              <a:tblPr firstRow="1" bandRow="1"/>
              <a:tblGrid>
                <a:gridCol w="2689028">
                  <a:extLst>
                    <a:ext uri="{9D8B030D-6E8A-4147-A177-3AD203B41FA5}">
                      <a16:colId xmlns:a16="http://schemas.microsoft.com/office/drawing/2014/main" val="4095751513"/>
                    </a:ext>
                  </a:extLst>
                </a:gridCol>
                <a:gridCol w="2813937">
                  <a:extLst>
                    <a:ext uri="{9D8B030D-6E8A-4147-A177-3AD203B41FA5}">
                      <a16:colId xmlns:a16="http://schemas.microsoft.com/office/drawing/2014/main" val="3344019789"/>
                    </a:ext>
                  </a:extLst>
                </a:gridCol>
              </a:tblGrid>
              <a:tr h="403929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solidFill>
                            <a:srgbClr val="FFFFFF"/>
                          </a:solidFill>
                          <a:effectLst/>
                        </a:rPr>
                        <a:t>Metodlar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Görevleri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53080"/>
                  </a:ext>
                </a:extLst>
              </a:tr>
              <a:tr h="65070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GetDrive, GetFolder, GetFile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500" dirty="0">
                          <a:effectLst/>
                        </a:rPr>
                        <a:t>Drive, Folder ve File üretir</a:t>
                      </a:r>
                      <a:endParaRPr lang="en-US" sz="1500" dirty="0">
                        <a:effectLst/>
                      </a:endParaRP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80384"/>
                  </a:ext>
                </a:extLst>
              </a:tr>
              <a:tr h="65070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CreateFolder, CreateTextFile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</a:rPr>
                        <a:t>Yeni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klasör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dosya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yaratır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25183"/>
                  </a:ext>
                </a:extLst>
              </a:tr>
              <a:tr h="63322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</a:rPr>
                        <a:t>DeleteFile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DeleteFolder</a:t>
                      </a:r>
                      <a:endParaRPr lang="en-US" sz="1500" dirty="0">
                        <a:effectLst/>
                      </a:endParaRP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Klasör ve Dosya siler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66578"/>
                  </a:ext>
                </a:extLst>
              </a:tr>
              <a:tr h="63322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CopyFile, CopyFolder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Klasör ve Dosya kopyalar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61389"/>
                  </a:ext>
                </a:extLst>
              </a:tr>
              <a:tr h="40392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MoveFile, MoveFolder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Klasör ve Dosya taşır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299310"/>
                  </a:ext>
                </a:extLst>
              </a:tr>
              <a:tr h="65070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DriveExists, FolderExists, FileExists</a:t>
                      </a: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</a:rPr>
                        <a:t>İlgili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birim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mevcut</a:t>
                      </a:r>
                      <a:r>
                        <a:rPr lang="en-US" sz="1500" dirty="0">
                          <a:effectLst/>
                        </a:rPr>
                        <a:t> mu </a:t>
                      </a:r>
                      <a:r>
                        <a:rPr lang="en-US" sz="1500" dirty="0" err="1">
                          <a:effectLst/>
                        </a:rPr>
                        <a:t>kontrolü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yapar</a:t>
                      </a:r>
                      <a:endParaRPr lang="en-US" sz="1500" dirty="0">
                        <a:effectLst/>
                      </a:endParaRPr>
                    </a:p>
                  </a:txBody>
                  <a:tcPr marL="55803" marR="55803" marT="55803" marB="55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28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Dosya Okuma ve Yazma İşlemleri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9575-B3C3-4C8C-8F40-7C578997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948245"/>
            <a:ext cx="580776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800" b="1" dirty="0"/>
              <a:t>OKUMA (</a:t>
            </a:r>
            <a:r>
              <a:rPr lang="tr-TR" sz="1800" dirty="0">
                <a:solidFill>
                  <a:srgbClr val="FF0000"/>
                </a:solidFill>
              </a:rPr>
              <a:t>Input</a:t>
            </a:r>
            <a:r>
              <a:rPr lang="tr-TR" sz="1800" b="1" dirty="0"/>
              <a:t>)</a:t>
            </a:r>
          </a:p>
          <a:p>
            <a:r>
              <a:rPr lang="tr-TR" sz="1800" i="1" dirty="0"/>
              <a:t>Satırdan kolon okuma</a:t>
            </a:r>
            <a:r>
              <a:rPr lang="tr-TR" sz="1800" dirty="0"/>
              <a:t>: Input #1, a, b</a:t>
            </a:r>
          </a:p>
          <a:p>
            <a:r>
              <a:rPr lang="tr-TR" sz="1800" i="1" dirty="0"/>
              <a:t>Satırdan x karakter okuma</a:t>
            </a:r>
            <a:r>
              <a:rPr lang="tr-TR" sz="1800" dirty="0"/>
              <a:t>: x = Input(x, 1)</a:t>
            </a:r>
          </a:p>
          <a:p>
            <a:r>
              <a:rPr lang="tr-TR" sz="1800" i="1" dirty="0"/>
              <a:t>Tek satır okuma</a:t>
            </a:r>
            <a:r>
              <a:rPr lang="tr-TR" sz="1800" dirty="0"/>
              <a:t>: Line Input #1, metin</a:t>
            </a:r>
          </a:p>
          <a:p>
            <a:r>
              <a:rPr lang="tr-TR" sz="1800" i="1" dirty="0"/>
              <a:t>Satır satır okuma</a:t>
            </a:r>
            <a:r>
              <a:rPr lang="tr-TR" sz="1800" dirty="0"/>
              <a:t>: For Next, Line Input</a:t>
            </a:r>
          </a:p>
          <a:p>
            <a:r>
              <a:rPr lang="tr-TR" sz="1800" i="1" dirty="0"/>
              <a:t>Tüm dosyayı okuma</a:t>
            </a:r>
            <a:r>
              <a:rPr lang="tr-TR" sz="1800" dirty="0"/>
              <a:t>: içerik = Input(LOF(1), 1)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/>
              <a:t>YAZMA</a:t>
            </a:r>
          </a:p>
          <a:p>
            <a:pPr marL="0" indent="0">
              <a:buNone/>
            </a:pPr>
            <a:r>
              <a:rPr lang="tr-TR" sz="1800" dirty="0"/>
              <a:t>Yeni dosya: </a:t>
            </a:r>
            <a:r>
              <a:rPr lang="tr-TR" sz="1800" dirty="0">
                <a:solidFill>
                  <a:srgbClr val="FF0000"/>
                </a:solidFill>
              </a:rPr>
              <a:t>Output</a:t>
            </a:r>
            <a:r>
              <a:rPr lang="tr-TR" sz="1800" dirty="0"/>
              <a:t> (Varsa ezer)</a:t>
            </a:r>
          </a:p>
          <a:p>
            <a:pPr marL="0" indent="0">
              <a:buNone/>
            </a:pPr>
            <a:r>
              <a:rPr lang="tr-TR" sz="1800" dirty="0"/>
              <a:t>Ekleme: </a:t>
            </a:r>
            <a:r>
              <a:rPr lang="tr-TR" sz="1800" dirty="0">
                <a:solidFill>
                  <a:srgbClr val="FF0000"/>
                </a:solidFill>
              </a:rPr>
              <a:t>Append</a:t>
            </a:r>
          </a:p>
          <a:p>
            <a:pPr marL="0" indent="0">
              <a:buNone/>
            </a:pPr>
            <a:r>
              <a:rPr lang="tr-TR" sz="1800" dirty="0"/>
              <a:t>Yazma işlemi hep yeni satıra yapılır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A2F01-ECF7-4026-8DF8-A74BD6631162}"/>
              </a:ext>
            </a:extLst>
          </p:cNvPr>
          <p:cNvSpPr txBox="1">
            <a:spLocks/>
          </p:cNvSpPr>
          <p:nvPr/>
        </p:nvSpPr>
        <p:spPr>
          <a:xfrm>
            <a:off x="6506817" y="1945595"/>
            <a:ext cx="5314121" cy="4402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TEXTSREAM</a:t>
            </a:r>
          </a:p>
          <a:p>
            <a:r>
              <a:rPr lang="tr-TR" sz="1800" dirty="0"/>
              <a:t>Set  ts = Fso.CreateTextFile</a:t>
            </a:r>
          </a:p>
          <a:p>
            <a:r>
              <a:rPr lang="tr-TR" sz="1800" dirty="0"/>
              <a:t>Set  ts = Fso.OpenTextFile</a:t>
            </a:r>
          </a:p>
          <a:p>
            <a:r>
              <a:rPr lang="tr-TR" sz="1800" dirty="0"/>
              <a:t>dosya.OpenAsTextStream (File nesnesi)</a:t>
            </a:r>
          </a:p>
          <a:p>
            <a:pPr marL="0" indent="0">
              <a:buNone/>
            </a:pPr>
            <a:r>
              <a:rPr lang="tr-TR" sz="1800" b="1" dirty="0"/>
              <a:t>Okuma</a:t>
            </a:r>
          </a:p>
          <a:p>
            <a:r>
              <a:rPr lang="en-US" sz="1800" dirty="0" err="1"/>
              <a:t>ts.Read</a:t>
            </a:r>
            <a:r>
              <a:rPr lang="en-US" sz="1800" dirty="0"/>
              <a:t>(5):</a:t>
            </a:r>
            <a:r>
              <a:rPr lang="tr-TR" sz="1800" dirty="0"/>
              <a:t> Olduğu yerden </a:t>
            </a:r>
            <a:r>
              <a:rPr lang="en-US" sz="1800" dirty="0"/>
              <a:t>5 </a:t>
            </a:r>
            <a:r>
              <a:rPr lang="en-US" sz="1800" dirty="0" err="1"/>
              <a:t>karakter</a:t>
            </a:r>
            <a:endParaRPr lang="en-US" sz="1800" dirty="0"/>
          </a:p>
          <a:p>
            <a:r>
              <a:rPr lang="en-US" sz="1800" dirty="0" err="1"/>
              <a:t>ts.ReadLine</a:t>
            </a:r>
            <a:r>
              <a:rPr lang="en-US" sz="1800" dirty="0"/>
              <a:t>: </a:t>
            </a:r>
            <a:r>
              <a:rPr lang="en-US" sz="1800" dirty="0" err="1"/>
              <a:t>Bulunulan</a:t>
            </a:r>
            <a:r>
              <a:rPr lang="en-US" sz="1800" dirty="0"/>
              <a:t> </a:t>
            </a:r>
            <a:r>
              <a:rPr lang="en-US" sz="1800" dirty="0" err="1"/>
              <a:t>satır</a:t>
            </a:r>
            <a:r>
              <a:rPr lang="tr-TR" sz="1800" dirty="0"/>
              <a:t>ı</a:t>
            </a:r>
            <a:endParaRPr lang="en-US" sz="1800" dirty="0"/>
          </a:p>
          <a:p>
            <a:r>
              <a:rPr lang="en-US" sz="1800" dirty="0" err="1"/>
              <a:t>ts.ReadAll:Tüm</a:t>
            </a:r>
            <a:r>
              <a:rPr lang="en-US" sz="1800" dirty="0"/>
              <a:t> </a:t>
            </a:r>
            <a:r>
              <a:rPr lang="en-US" sz="1800" dirty="0" err="1"/>
              <a:t>dosya</a:t>
            </a:r>
            <a:r>
              <a:rPr lang="en-US" sz="1800" dirty="0"/>
              <a:t> </a:t>
            </a:r>
            <a:r>
              <a:rPr lang="en-US" sz="1800" dirty="0" err="1"/>
              <a:t>içeriğin</a:t>
            </a:r>
            <a:endParaRPr lang="tr-TR" sz="1800" dirty="0"/>
          </a:p>
          <a:p>
            <a:pPr marL="0" indent="0">
              <a:buNone/>
            </a:pPr>
            <a:r>
              <a:rPr lang="tr-TR" sz="1800" b="1" dirty="0"/>
              <a:t>Yazma</a:t>
            </a:r>
          </a:p>
          <a:p>
            <a:r>
              <a:rPr lang="tr-TR" sz="1800" dirty="0"/>
              <a:t>ts.Write(metin):Dosyaya metni yazar</a:t>
            </a:r>
          </a:p>
          <a:p>
            <a:r>
              <a:rPr lang="tr-TR" sz="1800" dirty="0"/>
              <a:t>ts.WriteLine(metin):Dosyaya metni yazar ve bir alt satıra geçer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6E2DD-2A58-42AA-B3DD-E6DF7671D6A0}"/>
              </a:ext>
            </a:extLst>
          </p:cNvPr>
          <p:cNvSpPr txBox="1"/>
          <p:nvPr/>
        </p:nvSpPr>
        <p:spPr>
          <a:xfrm>
            <a:off x="2895602" y="2233224"/>
            <a:ext cx="557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Neden?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Settings/Ayarlar dosyaları</a:t>
            </a:r>
            <a:r>
              <a:rPr lang="tr-TR" dirty="0">
                <a:sym typeface="Wingdings" panose="05000000000000000000" pitchFamily="2" charset="2"/>
              </a:rPr>
              <a:t>Kullanıcı, Şifre, Dosya Adresi, vb.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ym typeface="Wingdings" panose="05000000000000000000" pitchFamily="2" charset="2"/>
              </a:rPr>
              <a:t>Olay Kaydı/Log: Hata, aşama takibi vb.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ym typeface="Wingdings" panose="05000000000000000000" pitchFamily="2" charset="2"/>
              </a:rPr>
              <a:t>Veri kaydı (Tercih edilmemeli)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ym typeface="Wingdings" panose="05000000000000000000" pitchFamily="2" charset="2"/>
              </a:rPr>
              <a:t>SQL metni okuma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28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UserFormlar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9575-B3C3-4C8C-8F40-7C578997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948245"/>
            <a:ext cx="504546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/>
              <a:t>Neden?</a:t>
            </a:r>
          </a:p>
          <a:p>
            <a:r>
              <a:rPr lang="tr-TR" sz="1700" dirty="0">
                <a:latin typeface="+mj-lt"/>
              </a:rPr>
              <a:t>Kullanıcı ile yüksek nitelikli iletişim</a:t>
            </a:r>
          </a:p>
          <a:p>
            <a:r>
              <a:rPr lang="en-US" sz="1700" dirty="0" err="1">
                <a:solidFill>
                  <a:srgbClr val="000000"/>
                </a:solidFill>
                <a:latin typeface="+mj-lt"/>
              </a:rPr>
              <a:t>Veri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Kayıt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Arayüzleri</a:t>
            </a:r>
            <a:endParaRPr lang="en-US" sz="1700" dirty="0">
              <a:solidFill>
                <a:srgbClr val="000000"/>
              </a:solidFill>
              <a:latin typeface="+mj-lt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+mj-lt"/>
              </a:rPr>
              <a:t>Grafikler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için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ek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fonksiyonalite</a:t>
            </a:r>
            <a:endParaRPr lang="en-US" sz="1700" dirty="0">
              <a:solidFill>
                <a:srgbClr val="000000"/>
              </a:solidFill>
              <a:latin typeface="+mj-lt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+mj-lt"/>
              </a:rPr>
              <a:t>Senaryo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toolları</a:t>
            </a:r>
            <a:endParaRPr lang="en-US" sz="1700" dirty="0">
              <a:solidFill>
                <a:srgbClr val="000000"/>
              </a:solidFill>
              <a:latin typeface="+mj-lt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+mj-lt"/>
              </a:rPr>
              <a:t>Dosya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Erişim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arayüzü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Kokpit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arayüzü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US" sz="1700" dirty="0" err="1">
                <a:solidFill>
                  <a:srgbClr val="000000"/>
                </a:solidFill>
                <a:latin typeface="+mj-lt"/>
              </a:rPr>
              <a:t>Dashboardlar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Kontrol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</a:rPr>
              <a:t>panelleri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)</a:t>
            </a:r>
            <a:endParaRPr lang="tr-TR" sz="1700" dirty="0">
              <a:solidFill>
                <a:srgbClr val="000000"/>
              </a:solidFill>
              <a:latin typeface="+mj-lt"/>
            </a:endParaRPr>
          </a:p>
          <a:p>
            <a:r>
              <a:rPr lang="tr-TR" sz="1700" dirty="0">
                <a:solidFill>
                  <a:srgbClr val="000000"/>
                </a:solidFill>
                <a:latin typeface="+mj-lt"/>
              </a:rPr>
              <a:t>V.s</a:t>
            </a:r>
            <a:endParaRPr lang="en-US" sz="17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D5E41-EC74-4E00-89E0-79893096A198}"/>
              </a:ext>
            </a:extLst>
          </p:cNvPr>
          <p:cNvSpPr txBox="1"/>
          <p:nvPr/>
        </p:nvSpPr>
        <p:spPr>
          <a:xfrm>
            <a:off x="5968225" y="1948245"/>
            <a:ext cx="5359417" cy="345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Kontroller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M</a:t>
            </a:r>
            <a:r>
              <a:rPr lang="en-US" sz="1700" dirty="0" err="1">
                <a:latin typeface="+mj-lt"/>
              </a:rPr>
              <a:t>akro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çalıştırmak</a:t>
            </a:r>
            <a:r>
              <a:rPr lang="en-US" sz="1700" dirty="0">
                <a:latin typeface="+mj-lt"/>
              </a:rPr>
              <a:t>, </a:t>
            </a:r>
            <a:endParaRPr lang="tr-TR" sz="17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B</a:t>
            </a:r>
            <a:r>
              <a:rPr lang="en-US" sz="1700" dirty="0" err="1">
                <a:latin typeface="+mj-lt"/>
              </a:rPr>
              <a:t>ir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hücre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grubundaki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değerleri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liste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kutusuna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aktarmak</a:t>
            </a:r>
            <a:r>
              <a:rPr lang="en-US" sz="1700" dirty="0">
                <a:latin typeface="+mj-lt"/>
              </a:rPr>
              <a:t>, </a:t>
            </a:r>
            <a:endParaRPr lang="tr-TR" sz="17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L</a:t>
            </a:r>
            <a:r>
              <a:rPr lang="en-US" sz="1700" dirty="0" err="1">
                <a:latin typeface="+mj-lt"/>
              </a:rPr>
              <a:t>iste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kutusundaki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değerleri</a:t>
            </a:r>
            <a:r>
              <a:rPr lang="en-US" sz="1700" dirty="0">
                <a:latin typeface="+mj-lt"/>
              </a:rPr>
              <a:t> bi </a:t>
            </a:r>
            <a:r>
              <a:rPr lang="en-US" sz="1700" dirty="0" err="1">
                <a:latin typeface="+mj-lt"/>
              </a:rPr>
              <a:t>hücre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grubuna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yazdırmak</a:t>
            </a:r>
            <a:r>
              <a:rPr lang="en-US" sz="1700" dirty="0">
                <a:latin typeface="+mj-lt"/>
              </a:rPr>
              <a:t>, </a:t>
            </a:r>
            <a:endParaRPr lang="tr-TR" sz="17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Belirli bir özelliğe sahip </a:t>
            </a:r>
            <a:r>
              <a:rPr lang="en-US" sz="1700" dirty="0" err="1">
                <a:latin typeface="+mj-lt"/>
              </a:rPr>
              <a:t>bir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hücreyi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seçmek</a:t>
            </a:r>
            <a:r>
              <a:rPr lang="en-US" sz="1700" dirty="0">
                <a:latin typeface="+mj-lt"/>
              </a:rPr>
              <a:t>, </a:t>
            </a:r>
            <a:endParaRPr lang="tr-TR" sz="17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B</a:t>
            </a:r>
            <a:r>
              <a:rPr lang="en-US" sz="1700" dirty="0" err="1">
                <a:latin typeface="+mj-lt"/>
              </a:rPr>
              <a:t>ir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hücrenin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değerini</a:t>
            </a:r>
            <a:r>
              <a:rPr lang="en-US" sz="1700" dirty="0">
                <a:latin typeface="+mj-lt"/>
              </a:rPr>
              <a:t> 1'er </a:t>
            </a:r>
            <a:r>
              <a:rPr lang="en-US" sz="1700" dirty="0" err="1">
                <a:latin typeface="+mj-lt"/>
              </a:rPr>
              <a:t>1'er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artırıp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azaltmak</a:t>
            </a:r>
            <a:endParaRPr lang="tr-TR" sz="17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700" dirty="0">
                <a:latin typeface="+mj-lt"/>
              </a:rPr>
              <a:t>V.s</a:t>
            </a:r>
          </a:p>
        </p:txBody>
      </p:sp>
    </p:spTree>
    <p:extLst>
      <p:ext uri="{BB962C8B-B14F-4D97-AF65-F5344CB8AC3E}">
        <p14:creationId xmlns:p14="http://schemas.microsoft.com/office/powerpoint/2010/main" val="1640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65483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Kontroller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FB4446-59D1-4F10-942A-5AEC62446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79857"/>
              </p:ext>
            </p:extLst>
          </p:nvPr>
        </p:nvGraphicFramePr>
        <p:xfrm>
          <a:off x="658812" y="1699333"/>
          <a:ext cx="10923588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05">
                  <a:extLst>
                    <a:ext uri="{9D8B030D-6E8A-4147-A177-3AD203B41FA5}">
                      <a16:colId xmlns:a16="http://schemas.microsoft.com/office/drawing/2014/main" val="676456410"/>
                    </a:ext>
                  </a:extLst>
                </a:gridCol>
                <a:gridCol w="3600795">
                  <a:extLst>
                    <a:ext uri="{9D8B030D-6E8A-4147-A177-3AD203B41FA5}">
                      <a16:colId xmlns:a16="http://schemas.microsoft.com/office/drawing/2014/main" val="1089040977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302823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Worksheet/Form kontrolleri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ActiveX kontrolleri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Kullanım şekli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Makrolu/suz kullanım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Makrolu kullanım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3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Kullanım yeri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Sadece worksheet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Hem worksheet hem userform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45771"/>
                  </a:ext>
                </a:extLst>
              </a:tr>
              <a:tr h="331732">
                <a:tc>
                  <a:txBody>
                    <a:bodyPr/>
                    <a:lstStyle/>
                    <a:p>
                      <a:r>
                        <a:rPr lang="tr-TR" dirty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Tek/Default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3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Apple Mac desteği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Makro atama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 tıkla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Macro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Developer'dan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Mod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tıkla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View 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8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Metin değişkliği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 tıkla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Developer'dan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Mod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tıkla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Properties'ten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Caption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 </a:t>
                      </a:r>
                      <a:endParaRPr lang="tr-T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özelliği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değiştirilir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9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Excel worksheet ilişkisi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Esnek fonksiyonalite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Kısıtlı fonksiyonalite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1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Öneri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Makrosuz kullanım + Makro çalıştırma amaçlı worksheet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Userformlarda tek tercih + Woksheette temel event dışındaki bir event tetiklencekse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88601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CommandButton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F1AB3-6F55-4645-95C3-7AD11DB8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2" y="1947863"/>
            <a:ext cx="10820400" cy="4024125"/>
          </a:xfrm>
        </p:spPr>
        <p:txBody>
          <a:bodyPr>
            <a:normAutofit/>
          </a:bodyPr>
          <a:lstStyle/>
          <a:p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çalıştırılabi</a:t>
            </a:r>
            <a:r>
              <a:rPr lang="tr-TR" dirty="0"/>
              <a:t>lir</a:t>
            </a:r>
          </a:p>
          <a:p>
            <a:r>
              <a:rPr lang="tr-TR" dirty="0"/>
              <a:t>E</a:t>
            </a:r>
            <a:r>
              <a:rPr lang="en-US" dirty="0" err="1"/>
              <a:t>krana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 err="1"/>
              <a:t>FileDialog</a:t>
            </a:r>
            <a:r>
              <a:rPr lang="en-US" dirty="0"/>
              <a:t> </a:t>
            </a:r>
            <a:r>
              <a:rPr lang="en-US" dirty="0" err="1"/>
              <a:t>penceresinin</a:t>
            </a:r>
            <a:r>
              <a:rPr lang="en-US" dirty="0"/>
              <a:t> </a:t>
            </a:r>
            <a:r>
              <a:rPr lang="en-US" dirty="0" err="1"/>
              <a:t>gelmesi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endParaRPr lang="tr-TR" dirty="0"/>
          </a:p>
          <a:p>
            <a:r>
              <a:rPr lang="en-US" dirty="0" err="1"/>
              <a:t>MsgBox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gösterme</a:t>
            </a:r>
            <a:endParaRPr lang="en-US" dirty="0"/>
          </a:p>
          <a:p>
            <a:r>
              <a:rPr lang="en-US" dirty="0" err="1"/>
              <a:t>InputBox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girmesi</a:t>
            </a:r>
            <a:r>
              <a:rPr lang="en-US" dirty="0"/>
              <a:t>/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seçmesi</a:t>
            </a:r>
            <a:r>
              <a:rPr lang="en-US" dirty="0"/>
              <a:t> </a:t>
            </a:r>
            <a:r>
              <a:rPr lang="en-US" dirty="0" err="1"/>
              <a:t>isteme</a:t>
            </a:r>
            <a:endParaRPr lang="en-US" dirty="0"/>
          </a:p>
          <a:p>
            <a:r>
              <a:rPr lang="en-US" dirty="0" err="1"/>
              <a:t>Hücreden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tr-TR" dirty="0"/>
              <a:t>, h</a:t>
            </a:r>
            <a:r>
              <a:rPr lang="en-US" dirty="0" err="1"/>
              <a:t>ücreye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yazdırma</a:t>
            </a:r>
            <a:endParaRPr lang="en-US" dirty="0"/>
          </a:p>
          <a:p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tr-TR" dirty="0"/>
              <a:t>, v</a:t>
            </a:r>
            <a:r>
              <a:rPr lang="en-US" dirty="0" err="1"/>
              <a:t>eritabanına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yazdırma</a:t>
            </a:r>
            <a:endParaRPr lang="en-US" dirty="0"/>
          </a:p>
          <a:p>
            <a:r>
              <a:rPr lang="en-US" dirty="0"/>
              <a:t>Spin </a:t>
            </a:r>
            <a:r>
              <a:rPr lang="en-US" dirty="0" err="1"/>
              <a:t>Butonun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artırıp</a:t>
            </a:r>
            <a:r>
              <a:rPr lang="en-US" dirty="0"/>
              <a:t>/</a:t>
            </a:r>
            <a:r>
              <a:rPr lang="en-US" dirty="0" err="1"/>
              <a:t>azaltma</a:t>
            </a:r>
            <a:endParaRPr lang="en-US" dirty="0"/>
          </a:p>
          <a:p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/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içeriklerini</a:t>
            </a:r>
            <a:r>
              <a:rPr lang="en-US" dirty="0"/>
              <a:t> </a:t>
            </a:r>
            <a:r>
              <a:rPr lang="en-US" dirty="0" err="1"/>
              <a:t>resetleme</a:t>
            </a:r>
            <a:endParaRPr lang="en-US" dirty="0"/>
          </a:p>
          <a:p>
            <a:r>
              <a:rPr lang="en-US" dirty="0" err="1"/>
              <a:t>v.s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88601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Olaylar(Eventler)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F1AB3-6F55-4645-95C3-7AD11DB8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2" y="1947863"/>
            <a:ext cx="5039623" cy="4024125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İ</a:t>
            </a:r>
            <a:r>
              <a:rPr lang="en-US" b="1" dirty="0" err="1"/>
              <a:t>lişkili</a:t>
            </a:r>
            <a:r>
              <a:rPr lang="en-US" b="1" dirty="0"/>
              <a:t> </a:t>
            </a:r>
            <a:r>
              <a:rPr lang="en-US" b="1" dirty="0" err="1"/>
              <a:t>nesnenin</a:t>
            </a:r>
            <a:r>
              <a:rPr lang="en-US" b="1" dirty="0"/>
              <a:t> </a:t>
            </a:r>
            <a:r>
              <a:rPr lang="en-US" b="1" dirty="0" err="1"/>
              <a:t>modülün</a:t>
            </a:r>
            <a:r>
              <a:rPr lang="tr-TR" b="1" dirty="0"/>
              <a:t>e(</a:t>
            </a:r>
            <a:r>
              <a:rPr lang="en-US" b="1" dirty="0"/>
              <a:t>3 </a:t>
            </a:r>
            <a:r>
              <a:rPr lang="en-US" b="1" dirty="0" err="1"/>
              <a:t>istisna</a:t>
            </a:r>
            <a:r>
              <a:rPr lang="tr-TR" b="1" dirty="0"/>
              <a:t>)</a:t>
            </a:r>
            <a:endParaRPr lang="en-US" b="1" dirty="0"/>
          </a:p>
          <a:p>
            <a:pPr lvl="1"/>
            <a:r>
              <a:rPr lang="en-US" dirty="0" err="1"/>
              <a:t>OnTime</a:t>
            </a:r>
            <a:r>
              <a:rPr lang="en-US" dirty="0"/>
              <a:t> and </a:t>
            </a:r>
            <a:r>
              <a:rPr lang="en-US" dirty="0" err="1"/>
              <a:t>OnKey</a:t>
            </a:r>
            <a:endParaRPr lang="en-US" dirty="0"/>
          </a:p>
          <a:p>
            <a:pPr lvl="1"/>
            <a:r>
              <a:rPr lang="en-US" dirty="0"/>
              <a:t>Application </a:t>
            </a:r>
            <a:r>
              <a:rPr lang="en-US" dirty="0" err="1"/>
              <a:t>eventleri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modüllerine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Chart(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gömülü</a:t>
            </a:r>
            <a:r>
              <a:rPr lang="en-US" dirty="0"/>
              <a:t> </a:t>
            </a:r>
            <a:r>
              <a:rPr lang="en-US" dirty="0" err="1"/>
              <a:t>olanlardan</a:t>
            </a:r>
            <a:r>
              <a:rPr lang="en-US" dirty="0"/>
              <a:t>) </a:t>
            </a:r>
            <a:r>
              <a:rPr lang="en-US" dirty="0" err="1"/>
              <a:t>eventleri</a:t>
            </a:r>
            <a:endParaRPr lang="en-US" dirty="0"/>
          </a:p>
          <a:p>
            <a:r>
              <a:rPr lang="tr-TR" b="1" dirty="0"/>
              <a:t>S</a:t>
            </a:r>
            <a:r>
              <a:rPr lang="en-US" b="1" dirty="0" err="1"/>
              <a:t>yntax</a:t>
            </a:r>
            <a:r>
              <a:rPr lang="tr-TR" b="1" dirty="0"/>
              <a:t> (Otomatik)</a:t>
            </a:r>
            <a:endParaRPr lang="en-US" b="1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takiben</a:t>
            </a:r>
            <a:r>
              <a:rPr lang="en-US" dirty="0"/>
              <a:t> "_" </a:t>
            </a:r>
            <a:r>
              <a:rPr lang="en-US" dirty="0" err="1"/>
              <a:t>işareti</a:t>
            </a:r>
            <a:endParaRPr lang="en-US" dirty="0"/>
          </a:p>
          <a:p>
            <a:pPr lvl="1"/>
            <a:r>
              <a:rPr lang="en-US" dirty="0" err="1"/>
              <a:t>Eventin</a:t>
            </a:r>
            <a:r>
              <a:rPr lang="en-US" dirty="0"/>
              <a:t> </a:t>
            </a:r>
            <a:r>
              <a:rPr lang="en-US" dirty="0" err="1"/>
              <a:t>adı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argümanlar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en-US" dirty="0" err="1"/>
              <a:t>Ör:Workbook_Open</a:t>
            </a:r>
            <a:r>
              <a:rPr lang="en-US" dirty="0"/>
              <a:t>(), </a:t>
            </a:r>
            <a:r>
              <a:rPr lang="en-US" dirty="0" err="1"/>
              <a:t>Worksheet_Click</a:t>
            </a:r>
            <a:r>
              <a:rPr lang="en-US" dirty="0"/>
              <a:t>(</a:t>
            </a:r>
            <a:r>
              <a:rPr lang="en-US" dirty="0" err="1"/>
              <a:t>ByVal</a:t>
            </a:r>
            <a:r>
              <a:rPr lang="en-US" dirty="0"/>
              <a:t> Target As Range)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119C99F-977E-46B9-899C-49C62216378B}"/>
              </a:ext>
            </a:extLst>
          </p:cNvPr>
          <p:cNvSpPr txBox="1">
            <a:spLocks/>
          </p:cNvSpPr>
          <p:nvPr/>
        </p:nvSpPr>
        <p:spPr>
          <a:xfrm>
            <a:off x="6096000" y="1947862"/>
            <a:ext cx="5039623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/>
              <a:t>8 Kategori</a:t>
            </a:r>
          </a:p>
          <a:p>
            <a:r>
              <a:rPr lang="tr-TR" dirty="0"/>
              <a:t>Workbook olayları</a:t>
            </a:r>
          </a:p>
          <a:p>
            <a:r>
              <a:rPr lang="tr-TR" dirty="0"/>
              <a:t>Worksheet olayları</a:t>
            </a:r>
          </a:p>
          <a:p>
            <a:r>
              <a:rPr lang="tr-TR" dirty="0"/>
              <a:t>Chart olayları</a:t>
            </a:r>
          </a:p>
          <a:p>
            <a:r>
              <a:rPr lang="tr-TR" dirty="0"/>
              <a:t>UserForm olayları</a:t>
            </a:r>
          </a:p>
          <a:p>
            <a:r>
              <a:rPr lang="tr-TR" dirty="0"/>
              <a:t>Worksheet Kontrol olayları(Form ve ActiveX)</a:t>
            </a:r>
          </a:p>
          <a:p>
            <a:r>
              <a:rPr lang="tr-TR" dirty="0"/>
              <a:t>Application olayları</a:t>
            </a:r>
          </a:p>
          <a:p>
            <a:r>
              <a:rPr lang="tr-TR" dirty="0"/>
              <a:t>Özel olaylar</a:t>
            </a:r>
          </a:p>
          <a:p>
            <a:r>
              <a:rPr lang="tr-TR" dirty="0"/>
              <a:t>Belli bir nesneyle ilişkili olmayan olaylar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DAO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F1AB3-6F55-4645-95C3-7AD11DB8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2" y="1483228"/>
            <a:ext cx="5039623" cy="5184572"/>
          </a:xfrm>
        </p:spPr>
        <p:txBody>
          <a:bodyPr>
            <a:normAutofit/>
          </a:bodyPr>
          <a:lstStyle/>
          <a:p>
            <a:r>
              <a:rPr lang="tr-TR" sz="2000" dirty="0"/>
              <a:t>Access’e özgüdür</a:t>
            </a:r>
          </a:p>
          <a:p>
            <a:r>
              <a:rPr lang="tr-TR" sz="2000" dirty="0"/>
              <a:t>DB Engine: Jet vs </a:t>
            </a:r>
            <a:r>
              <a:rPr lang="tr-TR" sz="2000" b="1" dirty="0"/>
              <a:t>ACE</a:t>
            </a:r>
          </a:p>
          <a:p>
            <a:r>
              <a:rPr lang="tr-TR" sz="2000" dirty="0"/>
              <a:t>Referans: </a:t>
            </a:r>
            <a:r>
              <a:rPr lang="en-US" sz="2000" dirty="0"/>
              <a:t>DAO 3.6</a:t>
            </a:r>
            <a:r>
              <a:rPr lang="tr-TR" sz="2000" dirty="0"/>
              <a:t> vs </a:t>
            </a:r>
            <a:r>
              <a:rPr lang="en-US" sz="2000" b="1" dirty="0"/>
              <a:t>Microsoft Office </a:t>
            </a:r>
            <a:r>
              <a:rPr lang="en-US" sz="2000" b="1" dirty="0" err="1"/>
              <a:t>x.x</a:t>
            </a:r>
            <a:r>
              <a:rPr lang="en-US" sz="2000" b="1" dirty="0"/>
              <a:t> Access Database Engine Object Library</a:t>
            </a:r>
            <a:r>
              <a:rPr lang="tr-TR" sz="2000" b="1" dirty="0"/>
              <a:t> </a:t>
            </a:r>
            <a:r>
              <a:rPr lang="tr-TR" sz="2000" dirty="0"/>
              <a:t>(</a:t>
            </a:r>
            <a:r>
              <a:rPr lang="en-US" sz="2000" dirty="0"/>
              <a:t>Microsoft Access 16.0 Object Library</a:t>
            </a:r>
            <a:r>
              <a:rPr lang="tr-TR" sz="2000" dirty="0"/>
              <a:t> ???)</a:t>
            </a:r>
          </a:p>
          <a:p>
            <a:r>
              <a:rPr lang="tr-TR" sz="2000" dirty="0"/>
              <a:t>Nesneler</a:t>
            </a:r>
            <a:endParaRPr lang="en-US" sz="2000" dirty="0"/>
          </a:p>
        </p:txBody>
      </p:sp>
      <p:pic>
        <p:nvPicPr>
          <p:cNvPr id="1026" name="Picture 2" descr="https://www.excelinefendisi.com/images/vbavt2.jpg">
            <a:extLst>
              <a:ext uri="{FF2B5EF4-FFF2-40B4-BE49-F238E27FC236}">
                <a16:creationId xmlns:a16="http://schemas.microsoft.com/office/drawing/2014/main" id="{28F1C27B-89CC-4D79-8CFA-E1B2304D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5" y="3932377"/>
            <a:ext cx="47529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4C6F7B2-33DC-4927-938C-950FBC050096}"/>
              </a:ext>
            </a:extLst>
          </p:cNvPr>
          <p:cNvSpPr/>
          <p:nvPr/>
        </p:nvSpPr>
        <p:spPr>
          <a:xfrm>
            <a:off x="2535892" y="3733594"/>
            <a:ext cx="1293986" cy="838406"/>
          </a:xfrm>
          <a:prstGeom prst="mathMultiply">
            <a:avLst/>
          </a:prstGeom>
          <a:solidFill>
            <a:schemeClr val="accent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674CDC-7F74-4045-9B00-94CA0B929FE4}"/>
              </a:ext>
            </a:extLst>
          </p:cNvPr>
          <p:cNvSpPr/>
          <p:nvPr/>
        </p:nvSpPr>
        <p:spPr>
          <a:xfrm>
            <a:off x="3111810" y="5754387"/>
            <a:ext cx="980661" cy="331305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3DC9C-E8FF-4C4A-89CE-CB8CC23AC934}"/>
              </a:ext>
            </a:extLst>
          </p:cNvPr>
          <p:cNvSpPr txBox="1"/>
          <p:nvPr/>
        </p:nvSpPr>
        <p:spPr>
          <a:xfrm>
            <a:off x="6139553" y="1424920"/>
            <a:ext cx="5787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Recordset</a:t>
            </a:r>
          </a:p>
          <a:p>
            <a:r>
              <a:rPr lang="tr-TR" sz="2000" dirty="0"/>
              <a:t>Tanımlama: </a:t>
            </a:r>
            <a:r>
              <a:rPr lang="en-US" sz="2000" dirty="0" err="1"/>
              <a:t>Object.OpenRecordset</a:t>
            </a:r>
            <a:r>
              <a:rPr lang="en-US" sz="2000" dirty="0"/>
              <a:t>(Name, [Type], [Options], [</a:t>
            </a:r>
            <a:r>
              <a:rPr lang="en-US" sz="2000" dirty="0" err="1"/>
              <a:t>LockEdit</a:t>
            </a:r>
            <a:r>
              <a:rPr lang="en-US" sz="2000" dirty="0"/>
              <a:t>]).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Name: Tablo adı, sorgu adı, SQL metni</a:t>
            </a:r>
          </a:p>
          <a:p>
            <a:endParaRPr lang="tr-TR" sz="2000" dirty="0"/>
          </a:p>
          <a:p>
            <a:r>
              <a:rPr lang="tr-TR" sz="2000" dirty="0"/>
              <a:t>Object:</a:t>
            </a:r>
            <a:r>
              <a:rPr lang="en-US" sz="2000" dirty="0"/>
              <a:t> DB, </a:t>
            </a:r>
            <a:r>
              <a:rPr lang="tr-TR" sz="2000" dirty="0"/>
              <a:t>T</a:t>
            </a:r>
            <a:r>
              <a:rPr lang="en-US" sz="2000" dirty="0"/>
              <a:t>able</a:t>
            </a:r>
            <a:r>
              <a:rPr lang="tr-TR" sz="2000" dirty="0"/>
              <a:t>, Q</a:t>
            </a:r>
            <a:r>
              <a:rPr lang="en-US" sz="2000" dirty="0" err="1"/>
              <a:t>uery</a:t>
            </a:r>
            <a:r>
              <a:rPr lang="tr-TR" sz="2000" dirty="0"/>
              <a:t>,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recordset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Table-type</a:t>
            </a:r>
            <a:r>
              <a:rPr lang="tr-TR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dbOpenTable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Dynas</a:t>
            </a:r>
            <a:r>
              <a:rPr lang="tr-TR" sz="2000" dirty="0"/>
              <a:t>et</a:t>
            </a:r>
            <a:r>
              <a:rPr lang="en-US" sz="2000" dirty="0"/>
              <a:t>Type</a:t>
            </a:r>
            <a:r>
              <a:rPr lang="tr-TR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dbOpenDynaset</a:t>
            </a:r>
            <a:r>
              <a:rPr lang="en-US" sz="2000" dirty="0"/>
              <a:t>)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Snapshot</a:t>
            </a:r>
            <a:r>
              <a:rPr lang="tr-TR" sz="2000" dirty="0"/>
              <a:t>-</a:t>
            </a:r>
            <a:r>
              <a:rPr lang="en-US" sz="2000" dirty="0"/>
              <a:t>type</a:t>
            </a:r>
            <a:r>
              <a:rPr lang="tr-TR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dbOpenSnapshot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Forward-only</a:t>
            </a:r>
            <a:r>
              <a:rPr lang="tr-TR" sz="2000" dirty="0"/>
              <a:t>-</a:t>
            </a:r>
            <a:r>
              <a:rPr lang="en-US" sz="2000" dirty="0"/>
              <a:t>type</a:t>
            </a:r>
            <a:r>
              <a:rPr lang="tr-TR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dbOpenForwardOnly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</a:t>
            </a:r>
            <a:r>
              <a:rPr lang="tr-TR" sz="2000" dirty="0"/>
              <a:t>-</a:t>
            </a:r>
            <a:r>
              <a:rPr lang="en-US" sz="2000" dirty="0"/>
              <a:t>type</a:t>
            </a:r>
            <a:r>
              <a:rPr lang="tr-TR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dbOpenDynamic</a:t>
            </a:r>
            <a:r>
              <a:rPr lang="en-US" sz="2000" dirty="0"/>
              <a:t>)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29D11F62-C160-41E7-95D9-34F809484D6B}"/>
              </a:ext>
            </a:extLst>
          </p:cNvPr>
          <p:cNvSpPr/>
          <p:nvPr/>
        </p:nvSpPr>
        <p:spPr>
          <a:xfrm>
            <a:off x="3973201" y="4367652"/>
            <a:ext cx="1293986" cy="838406"/>
          </a:xfrm>
          <a:prstGeom prst="mathMultiply">
            <a:avLst/>
          </a:prstGeom>
          <a:solidFill>
            <a:schemeClr val="accent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E4BA613-7EAD-4714-858A-F06811865628}"/>
              </a:ext>
            </a:extLst>
          </p:cNvPr>
          <p:cNvSpPr/>
          <p:nvPr/>
        </p:nvSpPr>
        <p:spPr>
          <a:xfrm>
            <a:off x="4041715" y="5619953"/>
            <a:ext cx="1293986" cy="838406"/>
          </a:xfrm>
          <a:prstGeom prst="mathMultiply">
            <a:avLst/>
          </a:prstGeom>
          <a:solidFill>
            <a:schemeClr val="accent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3" grpId="0" animBg="1"/>
      <p:bldP spid="7" grpId="0"/>
      <p:bldP spid="7" grpId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DAO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55F5E-0825-47E8-833A-761C243CD4B5}"/>
              </a:ext>
            </a:extLst>
          </p:cNvPr>
          <p:cNvSpPr txBox="1"/>
          <p:nvPr/>
        </p:nvSpPr>
        <p:spPr>
          <a:xfrm>
            <a:off x="5923721" y="1483228"/>
            <a:ext cx="5787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Field</a:t>
            </a:r>
          </a:p>
          <a:p>
            <a:r>
              <a:rPr lang="tr-TR" sz="2000" dirty="0"/>
              <a:t>Erişim</a:t>
            </a:r>
          </a:p>
          <a:p>
            <a:r>
              <a:rPr lang="tr-TR" sz="2000" dirty="0"/>
              <a:t>Alan adı ile:rs.Fields("İsim")</a:t>
            </a:r>
          </a:p>
          <a:p>
            <a:r>
              <a:rPr lang="tr-TR" sz="2000" dirty="0"/>
              <a:t>Alan adı kısayolu ile:rs![İsim]</a:t>
            </a:r>
          </a:p>
          <a:p>
            <a:r>
              <a:rPr lang="tr-TR" sz="2000" dirty="0"/>
              <a:t>Alan item no ile:rs.Fields(1)</a:t>
            </a:r>
          </a:p>
          <a:p>
            <a:endParaRPr lang="tr-TR" sz="2000" dirty="0"/>
          </a:p>
          <a:p>
            <a:r>
              <a:rPr lang="tr-TR" sz="2000" dirty="0"/>
              <a:t>Propertyler</a:t>
            </a:r>
          </a:p>
          <a:p>
            <a:r>
              <a:rPr lang="tr-TR" sz="2000" dirty="0"/>
              <a:t>rs.Fields(0).Name: İlk kolonun adını yani kolon başlığını getirir.</a:t>
            </a:r>
          </a:p>
          <a:p>
            <a:r>
              <a:rPr lang="tr-TR" sz="2000" dirty="0"/>
              <a:t>rs.Fields(0).Value: İlk kolondaki geçerli kaydın(satırın) içeriğini döndürür. (Value özelliği default özelliktir)</a:t>
            </a:r>
          </a:p>
          <a:p>
            <a:r>
              <a:rPr lang="tr-TR" sz="2000" dirty="0"/>
              <a:t>rs.Fields.Count: İlgili kayıt setindeki alan sayısını verir.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37851-1BD7-48F9-B1BE-2F1A647CACAF}"/>
              </a:ext>
            </a:extLst>
          </p:cNvPr>
          <p:cNvSpPr txBox="1"/>
          <p:nvPr/>
        </p:nvSpPr>
        <p:spPr>
          <a:xfrm>
            <a:off x="480875" y="1483228"/>
            <a:ext cx="524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Ekleme, Güncelleme, Silme</a:t>
            </a:r>
          </a:p>
          <a:p>
            <a:endParaRPr lang="tr-T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Ekleme: AddNew…….Update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Güncelleme:Edit……..Update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Silme:Delete</a:t>
            </a:r>
          </a:p>
        </p:txBody>
      </p:sp>
    </p:spTree>
    <p:extLst>
      <p:ext uri="{BB962C8B-B14F-4D97-AF65-F5344CB8AC3E}">
        <p14:creationId xmlns:p14="http://schemas.microsoft.com/office/powerpoint/2010/main" val="1504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DAO - Devam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70638-969D-4125-A194-8B78B5F8EDDF}"/>
              </a:ext>
            </a:extLst>
          </p:cNvPr>
          <p:cNvSpPr txBox="1"/>
          <p:nvPr/>
        </p:nvSpPr>
        <p:spPr>
          <a:xfrm>
            <a:off x="658812" y="1672228"/>
            <a:ext cx="10975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Hangi</a:t>
            </a:r>
            <a:r>
              <a:rPr lang="en-US" b="1" dirty="0"/>
              <a:t> Tip ne zaman </a:t>
            </a:r>
            <a:r>
              <a:rPr lang="en-US" b="1" dirty="0" err="1"/>
              <a:t>kullanılır</a:t>
            </a:r>
            <a:r>
              <a:rPr lang="en-US" b="1" dirty="0"/>
              <a:t>?</a:t>
            </a:r>
            <a:endParaRPr lang="tr-TR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,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yapılacaks</a:t>
            </a:r>
            <a:r>
              <a:rPr lang="tr-TR" dirty="0"/>
              <a:t>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veya</a:t>
            </a:r>
            <a:r>
              <a:rPr lang="en-US" dirty="0"/>
              <a:t> Seek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(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bulunmalı</a:t>
            </a:r>
            <a:r>
              <a:rPr lang="en-US" dirty="0"/>
              <a:t>):</a:t>
            </a:r>
            <a:r>
              <a:rPr lang="en-US" b="1" dirty="0" err="1"/>
              <a:t>dbOpenTable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linkili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, </a:t>
            </a:r>
            <a:r>
              <a:rPr lang="en-US" dirty="0" err="1"/>
              <a:t>silme</a:t>
            </a:r>
            <a:r>
              <a:rPr lang="en-US" dirty="0"/>
              <a:t> + </a:t>
            </a:r>
            <a:r>
              <a:rPr lang="en-US" dirty="0" err="1"/>
              <a:t>ayrıca</a:t>
            </a:r>
            <a:r>
              <a:rPr lang="en-US" dirty="0"/>
              <a:t> Find </a:t>
            </a:r>
            <a:r>
              <a:rPr lang="en-US" dirty="0" err="1"/>
              <a:t>türevlerini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varsa:</a:t>
            </a:r>
            <a:r>
              <a:rPr lang="en-US" b="1" dirty="0" err="1"/>
              <a:t>dbOpenDynaset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dbOpenDynamic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(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farketmez</a:t>
            </a:r>
            <a:r>
              <a:rPr lang="en-US" dirty="0"/>
              <a:t>) </a:t>
            </a:r>
            <a:r>
              <a:rPr lang="en-US" dirty="0" err="1"/>
              <a:t>yapacaksanız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(</a:t>
            </a:r>
            <a:r>
              <a:rPr lang="en-US" dirty="0" err="1"/>
              <a:t>yani</a:t>
            </a:r>
            <a:r>
              <a:rPr lang="en-US" dirty="0"/>
              <a:t> seek </a:t>
            </a:r>
            <a:r>
              <a:rPr lang="en-US" dirty="0" err="1"/>
              <a:t>kullanmayacaksanız</a:t>
            </a:r>
            <a:r>
              <a:rPr lang="en-US" dirty="0"/>
              <a:t>): </a:t>
            </a:r>
            <a:r>
              <a:rPr lang="en-US" b="1" dirty="0" err="1"/>
              <a:t>dbOpenSnapshot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u="sng" dirty="0" err="1"/>
              <a:t>ileri</a:t>
            </a:r>
            <a:r>
              <a:rPr lang="en-US" u="sng" dirty="0"/>
              <a:t> </a:t>
            </a:r>
            <a:r>
              <a:rPr lang="en-US" u="sng" dirty="0" err="1"/>
              <a:t>okuma</a:t>
            </a:r>
            <a:r>
              <a:rPr lang="en-US" dirty="0"/>
              <a:t> </a:t>
            </a:r>
            <a:r>
              <a:rPr lang="en-US" dirty="0" err="1"/>
              <a:t>yapacaksanız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(</a:t>
            </a:r>
            <a:r>
              <a:rPr lang="en-US" dirty="0" err="1"/>
              <a:t>yani</a:t>
            </a:r>
            <a:r>
              <a:rPr lang="en-US" dirty="0"/>
              <a:t> seek </a:t>
            </a:r>
            <a:r>
              <a:rPr lang="en-US" dirty="0" err="1"/>
              <a:t>ku</a:t>
            </a:r>
            <a:r>
              <a:rPr lang="tr-TR" dirty="0"/>
              <a:t>l</a:t>
            </a:r>
            <a:r>
              <a:rPr lang="en-US" dirty="0" err="1"/>
              <a:t>lanmayacaksanız</a:t>
            </a:r>
            <a:r>
              <a:rPr lang="en-US" dirty="0"/>
              <a:t>) </a:t>
            </a:r>
            <a:r>
              <a:rPr lang="en-US" b="1" dirty="0" err="1"/>
              <a:t>dbOpenForwardOnly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DAO - Devam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3054B-1DCC-4A11-BEAF-371C6E721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60817"/>
              </p:ext>
            </p:extLst>
          </p:nvPr>
        </p:nvGraphicFramePr>
        <p:xfrm>
          <a:off x="1141410" y="2316480"/>
          <a:ext cx="918427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002">
                  <a:extLst>
                    <a:ext uri="{9D8B030D-6E8A-4147-A177-3AD203B41FA5}">
                      <a16:colId xmlns:a16="http://schemas.microsoft.com/office/drawing/2014/main" val="1633372859"/>
                    </a:ext>
                  </a:extLst>
                </a:gridCol>
                <a:gridCol w="3746803">
                  <a:extLst>
                    <a:ext uri="{9D8B030D-6E8A-4147-A177-3AD203B41FA5}">
                      <a16:colId xmlns:a16="http://schemas.microsoft.com/office/drawing/2014/main" val="396124149"/>
                    </a:ext>
                  </a:extLst>
                </a:gridCol>
                <a:gridCol w="2799470">
                  <a:extLst>
                    <a:ext uri="{9D8B030D-6E8A-4147-A177-3AD203B41FA5}">
                      <a16:colId xmlns:a16="http://schemas.microsoft.com/office/drawing/2014/main" val="251816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Kaç kayıt 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Kayıt Var 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dbOpenTable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Doğrudan </a:t>
                      </a:r>
                      <a:r>
                        <a:rPr lang="tr-TR" b="1" dirty="0"/>
                        <a:t>RecordCount</a:t>
                      </a:r>
                      <a:r>
                        <a:rPr lang="tr-TR" dirty="0"/>
                        <a:t> kullanılabilir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RecordCount&gt;0 mı?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Diğer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Önce </a:t>
                      </a:r>
                      <a:r>
                        <a:rPr lang="tr-TR" b="1" dirty="0"/>
                        <a:t>MoveLast</a:t>
                      </a:r>
                      <a:r>
                        <a:rPr lang="tr-TR" dirty="0"/>
                        <a:t> sonra </a:t>
                      </a:r>
                      <a:r>
                        <a:rPr lang="tr-TR" b="1" dirty="0"/>
                        <a:t>RecordCount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RecordCount&gt;0 mı?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Nesne </a:t>
            </a:r>
            <a:r>
              <a:rPr lang="tr-TR" cap="none" dirty="0">
                <a:latin typeface="Arial" panose="020B0604020202020204" pitchFamily="34" charset="0"/>
                <a:cs typeface="Arial" panose="020B0604020202020204" pitchFamily="34" charset="0"/>
              </a:rPr>
              <a:t>türleri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inetpub\wwwroot\aspnettest\excelefendiana\images\vbaobject1.jpg">
            <a:extLst>
              <a:ext uri="{FF2B5EF4-FFF2-40B4-BE49-F238E27FC236}">
                <a16:creationId xmlns:a16="http://schemas.microsoft.com/office/drawing/2014/main" id="{EEFCDDB8-405B-4CB9-A52E-6C09615E2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17" y="1995627"/>
            <a:ext cx="6633965" cy="105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inetpub\wwwroot\aspnettest\excelefendiana\images\vbaobject2.jpg">
            <a:extLst>
              <a:ext uri="{FF2B5EF4-FFF2-40B4-BE49-F238E27FC236}">
                <a16:creationId xmlns:a16="http://schemas.microsoft.com/office/drawing/2014/main" id="{2D48623F-D534-40E6-8EBF-D56DC4BB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18140"/>
            <a:ext cx="6630182" cy="11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inetpub\wwwroot\aspnettest\excelefendiana\images\vbaobject3.jpg">
            <a:extLst>
              <a:ext uri="{FF2B5EF4-FFF2-40B4-BE49-F238E27FC236}">
                <a16:creationId xmlns:a16="http://schemas.microsoft.com/office/drawing/2014/main" id="{8888FD60-83C1-4257-89F5-54C3F1AF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17" y="4656783"/>
            <a:ext cx="6630182" cy="76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1699D-6548-4828-B185-0D0694B256D4}"/>
              </a:ext>
            </a:extLst>
          </p:cNvPr>
          <p:cNvSpPr txBox="1"/>
          <p:nvPr/>
        </p:nvSpPr>
        <p:spPr>
          <a:xfrm>
            <a:off x="1405917" y="5526160"/>
            <a:ext cx="663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4-Class modüllerde yaratılan nesneler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6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cap="none" dirty="0"/>
              <a:t>ADO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3054B-1DCC-4A11-BEAF-371C6E72184A}"/>
              </a:ext>
            </a:extLst>
          </p:cNvPr>
          <p:cNvGraphicFramePr>
            <a:graphicFrameLocks noGrp="1"/>
          </p:cNvGraphicFramePr>
          <p:nvPr/>
        </p:nvGraphicFramePr>
        <p:xfrm>
          <a:off x="1141410" y="2316480"/>
          <a:ext cx="918427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002">
                  <a:extLst>
                    <a:ext uri="{9D8B030D-6E8A-4147-A177-3AD203B41FA5}">
                      <a16:colId xmlns:a16="http://schemas.microsoft.com/office/drawing/2014/main" val="1633372859"/>
                    </a:ext>
                  </a:extLst>
                </a:gridCol>
                <a:gridCol w="3746803">
                  <a:extLst>
                    <a:ext uri="{9D8B030D-6E8A-4147-A177-3AD203B41FA5}">
                      <a16:colId xmlns:a16="http://schemas.microsoft.com/office/drawing/2014/main" val="396124149"/>
                    </a:ext>
                  </a:extLst>
                </a:gridCol>
                <a:gridCol w="2799470">
                  <a:extLst>
                    <a:ext uri="{9D8B030D-6E8A-4147-A177-3AD203B41FA5}">
                      <a16:colId xmlns:a16="http://schemas.microsoft.com/office/drawing/2014/main" val="251816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Kaç kayıt 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Kayıt Var 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dbOpenTable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Doğrudan </a:t>
                      </a:r>
                      <a:r>
                        <a:rPr lang="tr-TR" b="1" dirty="0"/>
                        <a:t>RecordCount</a:t>
                      </a:r>
                      <a:r>
                        <a:rPr lang="tr-TR" dirty="0"/>
                        <a:t> kullanılabilir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RecordCount&gt;0 mı?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Diğer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Önce </a:t>
                      </a:r>
                      <a:r>
                        <a:rPr lang="tr-TR" b="1" dirty="0"/>
                        <a:t>MoveLast</a:t>
                      </a:r>
                      <a:r>
                        <a:rPr lang="tr-TR" dirty="0"/>
                        <a:t> sonra </a:t>
                      </a:r>
                      <a:r>
                        <a:rPr lang="tr-TR" b="1" dirty="0"/>
                        <a:t>RecordCount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RecordCount&gt;0 mı?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sz="3600" cap="none" dirty="0"/>
              <a:t>Excel içi veri bağlantıları</a:t>
            </a:r>
            <a:endParaRPr lang="en-US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F1AB3-6F55-4645-95C3-7AD11DB8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725" y="1565847"/>
            <a:ext cx="5092631" cy="3460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00" b="1" dirty="0"/>
              <a:t>Bağlantı Yaratım Şekilleri</a:t>
            </a:r>
          </a:p>
          <a:p>
            <a:r>
              <a:rPr lang="en-US" sz="1900" dirty="0"/>
              <a:t>MS Query her zaman ODBC </a:t>
            </a:r>
            <a:r>
              <a:rPr lang="en-US" sz="1900" dirty="0" err="1"/>
              <a:t>yaratır</a:t>
            </a:r>
            <a:endParaRPr lang="en-US" sz="1900" dirty="0"/>
          </a:p>
          <a:p>
            <a:r>
              <a:rPr lang="en-US" sz="1900" dirty="0" err="1"/>
              <a:t>Data_Conn_Wizard</a:t>
            </a:r>
            <a:r>
              <a:rPr lang="en-US" sz="1900" dirty="0"/>
              <a:t>:(</a:t>
            </a:r>
            <a:r>
              <a:rPr lang="tr-TR" sz="1900" dirty="0"/>
              <a:t>2016’</a:t>
            </a:r>
            <a:r>
              <a:rPr lang="en-US" sz="1900" dirty="0"/>
              <a:t>dan </a:t>
            </a:r>
            <a:r>
              <a:rPr lang="en-US" sz="1900" dirty="0" err="1"/>
              <a:t>itibaren</a:t>
            </a:r>
            <a:r>
              <a:rPr lang="en-US" sz="1900" dirty="0"/>
              <a:t> Legacy)</a:t>
            </a:r>
            <a:br>
              <a:rPr lang="en-US" sz="1900" dirty="0"/>
            </a:br>
            <a:r>
              <a:rPr lang="en-US" sz="1900" dirty="0"/>
              <a:t>            ODBC DSN--&gt;ODBC</a:t>
            </a:r>
            <a:br>
              <a:rPr lang="en-US" sz="1900" dirty="0"/>
            </a:br>
            <a:r>
              <a:rPr lang="en-US" sz="1900" dirty="0"/>
              <a:t>            Other/Advanced--&gt;OLEDB</a:t>
            </a:r>
          </a:p>
          <a:p>
            <a:r>
              <a:rPr lang="en-US" sz="1900" dirty="0" err="1"/>
              <a:t>Data_Import_Access:OLEDB</a:t>
            </a:r>
            <a:endParaRPr lang="en-US" sz="1900" dirty="0"/>
          </a:p>
          <a:p>
            <a:r>
              <a:rPr lang="en-US" sz="1900" dirty="0"/>
              <a:t>Txt </a:t>
            </a:r>
            <a:r>
              <a:rPr lang="en-US" sz="1900" dirty="0" err="1"/>
              <a:t>import:TEXT</a:t>
            </a:r>
            <a:endParaRPr lang="en-US" sz="1900" dirty="0"/>
          </a:p>
          <a:p>
            <a:r>
              <a:rPr lang="en-US" sz="1900" dirty="0" err="1"/>
              <a:t>SQLServer:OLEDB</a:t>
            </a:r>
            <a:endParaRPr lang="en-US" sz="1900" dirty="0"/>
          </a:p>
          <a:p>
            <a:r>
              <a:rPr lang="en-US" sz="1900" dirty="0" err="1"/>
              <a:t>PowerQuery:OLEDB</a:t>
            </a:r>
            <a:r>
              <a:rPr lang="en-US" sz="1900" dirty="0"/>
              <a:t>(Mashup)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9B50BB0-28C8-4DB0-BC81-F3DFC8575629}"/>
              </a:ext>
            </a:extLst>
          </p:cNvPr>
          <p:cNvSpPr txBox="1">
            <a:spLocks/>
          </p:cNvSpPr>
          <p:nvPr/>
        </p:nvSpPr>
        <p:spPr>
          <a:xfrm>
            <a:off x="658811" y="1565847"/>
            <a:ext cx="5092631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900" b="1" dirty="0"/>
              <a:t>Önemli Classlar</a:t>
            </a:r>
          </a:p>
          <a:p>
            <a:r>
              <a:rPr lang="tr-TR" sz="1900" dirty="0"/>
              <a:t>Connections/WorkbookConnection</a:t>
            </a:r>
          </a:p>
          <a:p>
            <a:r>
              <a:rPr lang="tr-TR" sz="1900" dirty="0"/>
              <a:t>ListObject(s)</a:t>
            </a:r>
          </a:p>
          <a:p>
            <a:r>
              <a:rPr lang="tr-TR" sz="1900" dirty="0"/>
              <a:t>QueryTable(s)</a:t>
            </a:r>
            <a:endParaRPr lang="en-US" sz="19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C70694-408D-496C-BD7F-E523E27DE4E3}"/>
              </a:ext>
            </a:extLst>
          </p:cNvPr>
          <p:cNvSpPr txBox="1">
            <a:spLocks/>
          </p:cNvSpPr>
          <p:nvPr/>
        </p:nvSpPr>
        <p:spPr>
          <a:xfrm>
            <a:off x="658811" y="3487414"/>
            <a:ext cx="5092631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900" b="1" dirty="0"/>
              <a:t>Connection Nesnesi</a:t>
            </a:r>
          </a:p>
          <a:p>
            <a:r>
              <a:rPr lang="tr-TR" sz="1900" dirty="0"/>
              <a:t>Tipler</a:t>
            </a:r>
            <a:r>
              <a:rPr lang="tr-TR" sz="1900" b="1" dirty="0"/>
              <a:t>:</a:t>
            </a:r>
            <a:r>
              <a:rPr lang="tr-TR" sz="1900" dirty="0"/>
              <a:t> ODBC, OLEDB, Text, Web, ..</a:t>
            </a:r>
          </a:p>
          <a:p>
            <a:r>
              <a:rPr lang="tr-TR" sz="1900" dirty="0"/>
              <a:t>Yeni yaratım</a:t>
            </a:r>
          </a:p>
          <a:p>
            <a:r>
              <a:rPr lang="tr-TR" sz="1900" dirty="0"/>
              <a:t>Varolana erişim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322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tr-TR" sz="3600" cap="none" dirty="0"/>
              <a:t>Excel içi veri bağlantıları</a:t>
            </a:r>
            <a:endParaRPr lang="en-US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CBBB7-2DBE-4EF2-84C6-8C4B0EE6D7D9}"/>
              </a:ext>
            </a:extLst>
          </p:cNvPr>
          <p:cNvSpPr txBox="1"/>
          <p:nvPr/>
        </p:nvSpPr>
        <p:spPr>
          <a:xfrm>
            <a:off x="533657" y="1575994"/>
            <a:ext cx="509263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900" b="1" dirty="0"/>
              <a:t>ListObject Türleri</a:t>
            </a:r>
          </a:p>
          <a:p>
            <a:endParaRPr lang="tr-TR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Data </a:t>
            </a:r>
            <a:r>
              <a:rPr lang="en-US" sz="1900" b="1" dirty="0" err="1"/>
              <a:t>bağlantılı</a:t>
            </a:r>
            <a:r>
              <a:rPr lang="en-US" sz="1900" dirty="0"/>
              <a:t>: </a:t>
            </a:r>
            <a:r>
              <a:rPr lang="en-US" sz="1900" dirty="0" err="1"/>
              <a:t>QueryTable</a:t>
            </a:r>
            <a:r>
              <a:rPr lang="en-US" sz="1900" dirty="0"/>
              <a:t> </a:t>
            </a:r>
            <a:r>
              <a:rPr lang="en-US" sz="1900" dirty="0" err="1"/>
              <a:t>propertysi</a:t>
            </a:r>
            <a:r>
              <a:rPr lang="en-US" sz="1900" dirty="0"/>
              <a:t> </a:t>
            </a:r>
            <a:r>
              <a:rPr lang="en-US" sz="1900" dirty="0" err="1"/>
              <a:t>vardır</a:t>
            </a:r>
            <a:r>
              <a:rPr lang="en-US" sz="1900" dirty="0"/>
              <a:t> </a:t>
            </a:r>
            <a:r>
              <a:rPr lang="en-US" sz="1900" dirty="0" err="1"/>
              <a:t>ve</a:t>
            </a:r>
            <a:r>
              <a:rPr lang="en-US" sz="1900" dirty="0"/>
              <a:t> </a:t>
            </a:r>
            <a:r>
              <a:rPr lang="en-US" sz="1900" dirty="0" err="1"/>
              <a:t>refreshelenebilir</a:t>
            </a:r>
            <a:r>
              <a:rPr lang="en-US" sz="1900" dirty="0"/>
              <a:t>.</a:t>
            </a:r>
            <a:endParaRPr lang="tr-TR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Data </a:t>
            </a:r>
            <a:r>
              <a:rPr lang="en-US" sz="1900" b="1" dirty="0" err="1"/>
              <a:t>bağlantısız</a:t>
            </a:r>
            <a:r>
              <a:rPr lang="en-US" sz="1900" dirty="0"/>
              <a:t>: </a:t>
            </a:r>
            <a:r>
              <a:rPr lang="en-US" sz="1900" dirty="0" err="1"/>
              <a:t>FormatAsTable</a:t>
            </a:r>
            <a:r>
              <a:rPr lang="tr-TR" sz="1900" dirty="0"/>
              <a:t> ile</a:t>
            </a:r>
            <a:r>
              <a:rPr lang="en-US" sz="1900" dirty="0"/>
              <a:t>. </a:t>
            </a:r>
            <a:r>
              <a:rPr lang="en-US" sz="1900" dirty="0" err="1"/>
              <a:t>Querytable</a:t>
            </a:r>
            <a:r>
              <a:rPr lang="en-US" sz="1900" dirty="0"/>
              <a:t> </a:t>
            </a:r>
            <a:r>
              <a:rPr lang="en-US" sz="1900" dirty="0" err="1"/>
              <a:t>özelliği</a:t>
            </a:r>
            <a:r>
              <a:rPr lang="en-US" sz="1900" dirty="0"/>
              <a:t> </a:t>
            </a:r>
            <a:r>
              <a:rPr lang="en-US" sz="1900" dirty="0" err="1"/>
              <a:t>yoktur</a:t>
            </a:r>
            <a:r>
              <a:rPr lang="en-US" sz="1900" dirty="0"/>
              <a:t>,</a:t>
            </a:r>
            <a:r>
              <a:rPr lang="tr-TR" sz="1900" dirty="0"/>
              <a:t> ve </a:t>
            </a:r>
            <a:r>
              <a:rPr lang="en-US" sz="1900" dirty="0" err="1"/>
              <a:t>refreshlenemez</a:t>
            </a:r>
            <a:r>
              <a:rPr lang="en-US" sz="1900" dirty="0"/>
              <a:t>.</a:t>
            </a:r>
          </a:p>
          <a:p>
            <a:endParaRPr lang="en-US" sz="1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FF91A-24E8-4CF5-A41A-AE3B46700319}"/>
              </a:ext>
            </a:extLst>
          </p:cNvPr>
          <p:cNvSpPr txBox="1"/>
          <p:nvPr/>
        </p:nvSpPr>
        <p:spPr>
          <a:xfrm>
            <a:off x="533657" y="4392583"/>
            <a:ext cx="5342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QueryTable türleri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ListObject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ilişkili</a:t>
            </a:r>
            <a:r>
              <a:rPr lang="en-US" dirty="0"/>
              <a:t>: </a:t>
            </a:r>
            <a:r>
              <a:rPr lang="tr-TR" dirty="0"/>
              <a:t>Veritabanı </a:t>
            </a:r>
            <a:r>
              <a:rPr lang="en-US" dirty="0" err="1"/>
              <a:t>bağlantılar</a:t>
            </a:r>
            <a:r>
              <a:rPr lang="tr-TR" dirty="0"/>
              <a:t>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ListObject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ilişkisiz</a:t>
            </a:r>
            <a:r>
              <a:rPr lang="en-US" dirty="0"/>
              <a:t>: Text </a:t>
            </a:r>
            <a:r>
              <a:rPr lang="en-US" dirty="0" err="1"/>
              <a:t>ve</a:t>
            </a:r>
            <a:r>
              <a:rPr lang="en-US" dirty="0"/>
              <a:t> Web </a:t>
            </a:r>
            <a:r>
              <a:rPr lang="en-US" dirty="0" err="1"/>
              <a:t>bağlantıları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59B159-CFCA-4BC0-B31D-A973AEE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190200"/>
            <a:ext cx="8577953" cy="734760"/>
          </a:xfrm>
        </p:spPr>
        <p:txBody>
          <a:bodyPr>
            <a:normAutofit/>
          </a:bodyPr>
          <a:lstStyle/>
          <a:p>
            <a:pPr algn="l"/>
            <a:r>
              <a:rPr lang="tr-TR" sz="3600" cap="none" dirty="0"/>
              <a:t>Hayalet Protokol</a:t>
            </a:r>
            <a:endParaRPr lang="en-US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CF65BED-48AE-478E-BD7C-5071FBA476E3}"/>
              </a:ext>
            </a:extLst>
          </p:cNvPr>
          <p:cNvSpPr/>
          <p:nvPr/>
        </p:nvSpPr>
        <p:spPr>
          <a:xfrm>
            <a:off x="37872" y="789248"/>
            <a:ext cx="2060215" cy="920500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 Scheduler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Excel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açılış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saati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ayarlanır</a:t>
            </a: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&amp; Schedule.xlsbXLSTART içindedir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F1EBCD-A202-49BE-A1B2-F5C986567217}"/>
              </a:ext>
            </a:extLst>
          </p:cNvPr>
          <p:cNvSpPr/>
          <p:nvPr/>
        </p:nvSpPr>
        <p:spPr>
          <a:xfrm>
            <a:off x="4721811" y="570485"/>
            <a:ext cx="1581150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Excel Açılır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F56DB-BB33-4B47-B89C-F656ABAF32BD}"/>
              </a:ext>
            </a:extLst>
          </p:cNvPr>
          <p:cNvSpPr/>
          <p:nvPr/>
        </p:nvSpPr>
        <p:spPr>
          <a:xfrm>
            <a:off x="4659898" y="1084835"/>
            <a:ext cx="1704975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Wb_Open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StartTimer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EC297E-315C-4B14-9BDE-6C2CC1A5F1AD}"/>
              </a:ext>
            </a:extLst>
          </p:cNvPr>
          <p:cNvSpPr/>
          <p:nvPr/>
        </p:nvSpPr>
        <p:spPr>
          <a:xfrm>
            <a:off x="4678947" y="1689299"/>
            <a:ext cx="1666875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23:59: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Kapatma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makrosu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schedule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B84E86-3FCF-419B-9028-BA2FBD2BEC8C}"/>
              </a:ext>
            </a:extLst>
          </p:cNvPr>
          <p:cNvSpPr/>
          <p:nvPr/>
        </p:nvSpPr>
        <p:spPr>
          <a:xfrm>
            <a:off x="3078749" y="2483744"/>
            <a:ext cx="1695450" cy="35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06:00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Dwh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(HR)_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487C8E-B8BE-42D9-A86F-C72C1F191969}"/>
              </a:ext>
            </a:extLst>
          </p:cNvPr>
          <p:cNvSpPr/>
          <p:nvPr/>
        </p:nvSpPr>
        <p:spPr>
          <a:xfrm>
            <a:off x="6120826" y="2483745"/>
            <a:ext cx="1695450" cy="380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06:01 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Dm(Volkan)_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621800-6EE6-4965-A834-47B66DD05452}"/>
              </a:ext>
            </a:extLst>
          </p:cNvPr>
          <p:cNvSpPr/>
          <p:nvPr/>
        </p:nvSpPr>
        <p:spPr>
          <a:xfrm>
            <a:off x="2012466" y="4429180"/>
            <a:ext cx="1380090" cy="482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Dwh_sorguları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çağır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8B6A8E60-B83C-47F1-A10B-022497811937}"/>
              </a:ext>
            </a:extLst>
          </p:cNvPr>
          <p:cNvSpPr/>
          <p:nvPr/>
        </p:nvSpPr>
        <p:spPr>
          <a:xfrm>
            <a:off x="2098088" y="3433400"/>
            <a:ext cx="1201703" cy="79632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Mail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gelmiş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</a:t>
            </a: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5FC7D-D999-48FA-8DA1-6758CA050DD2}"/>
              </a:ext>
            </a:extLst>
          </p:cNvPr>
          <p:cNvSpPr/>
          <p:nvPr/>
        </p:nvSpPr>
        <p:spPr>
          <a:xfrm>
            <a:off x="3615152" y="3617893"/>
            <a:ext cx="979998" cy="4699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 dk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sonraya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tekrar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E4DE1-7E91-437A-A843-DC8F69C1981B}"/>
              </a:ext>
            </a:extLst>
          </p:cNvPr>
          <p:cNvSpPr/>
          <p:nvPr/>
        </p:nvSpPr>
        <p:spPr>
          <a:xfrm>
            <a:off x="0" y="6607677"/>
            <a:ext cx="4595150" cy="24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kontrolü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günsaat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kontrolü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gibi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ontroller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sadelik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adına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dikkate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alınmamıştır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3390C2-5A03-4B9F-A845-52CBF3958D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95627" y="1563123"/>
            <a:ext cx="6347792" cy="174143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4CE0C-2613-4C18-B5AE-16766B418BB4}"/>
              </a:ext>
            </a:extLst>
          </p:cNvPr>
          <p:cNvSpPr txBox="1"/>
          <p:nvPr/>
        </p:nvSpPr>
        <p:spPr>
          <a:xfrm rot="20460149">
            <a:off x="2445401" y="1538391"/>
            <a:ext cx="1626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StartTimer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28124F-4A25-489C-A8E1-30CE0E97A9E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99791" y="3831561"/>
            <a:ext cx="315361" cy="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A78915-B397-4420-9B37-181882816A5B}"/>
              </a:ext>
            </a:extLst>
          </p:cNvPr>
          <p:cNvSpPr txBox="1"/>
          <p:nvPr/>
        </p:nvSpPr>
        <p:spPr>
          <a:xfrm>
            <a:off x="3273287" y="3626775"/>
            <a:ext cx="238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H</a:t>
            </a:r>
            <a:endParaRPr lang="en-US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7B4438-3E93-40A4-B74A-1357759926E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98940" y="4229722"/>
            <a:ext cx="3571" cy="1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EE77B5-890A-4821-894C-1C7669BD4088}"/>
              </a:ext>
            </a:extLst>
          </p:cNvPr>
          <p:cNvSpPr txBox="1"/>
          <p:nvPr/>
        </p:nvSpPr>
        <p:spPr>
          <a:xfrm>
            <a:off x="2673316" y="4226621"/>
            <a:ext cx="238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E</a:t>
            </a:r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73D2A2-5BDE-4F23-8629-597DE21A3D22}"/>
              </a:ext>
            </a:extLst>
          </p:cNvPr>
          <p:cNvSpPr/>
          <p:nvPr/>
        </p:nvSpPr>
        <p:spPr>
          <a:xfrm>
            <a:off x="1422414" y="3294335"/>
            <a:ext cx="3816522" cy="194178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0B6CB0-6E78-43D1-BE04-2425267DE9E7}"/>
              </a:ext>
            </a:extLst>
          </p:cNvPr>
          <p:cNvSpPr/>
          <p:nvPr/>
        </p:nvSpPr>
        <p:spPr>
          <a:xfrm>
            <a:off x="6188432" y="4432493"/>
            <a:ext cx="1380090" cy="482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Dm_sorguları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çağır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07C9905-5DFF-4EA8-A3C1-31777C6B5DD2}"/>
              </a:ext>
            </a:extLst>
          </p:cNvPr>
          <p:cNvSpPr/>
          <p:nvPr/>
        </p:nvSpPr>
        <p:spPr>
          <a:xfrm>
            <a:off x="6274054" y="3436713"/>
            <a:ext cx="1201703" cy="79632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 Yüklenmiş mi?</a:t>
            </a:r>
            <a:endParaRPr lang="en-US" sz="1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541D369-0BC7-4AD8-AAE1-465231E46114}"/>
              </a:ext>
            </a:extLst>
          </p:cNvPr>
          <p:cNvSpPr/>
          <p:nvPr/>
        </p:nvSpPr>
        <p:spPr>
          <a:xfrm>
            <a:off x="7791117" y="3621206"/>
            <a:ext cx="1071874" cy="4666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 dk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sonraya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tekrar</a:t>
            </a:r>
            <a:r>
              <a:rPr lang="en-US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018B85-0F76-49D8-98CD-35A9A4EDD9A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475757" y="3834874"/>
            <a:ext cx="315360" cy="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E6729D-E25E-40B5-9127-072337A7997E}"/>
              </a:ext>
            </a:extLst>
          </p:cNvPr>
          <p:cNvSpPr txBox="1"/>
          <p:nvPr/>
        </p:nvSpPr>
        <p:spPr>
          <a:xfrm>
            <a:off x="7449253" y="3630088"/>
            <a:ext cx="238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H</a:t>
            </a:r>
            <a:endParaRPr lang="en-US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9F2744-7AFF-43B8-86AD-DAAC23B8AFD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874906" y="4233035"/>
            <a:ext cx="3571" cy="1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3E34C8-1E4B-40BC-899A-76D6D900C34B}"/>
              </a:ext>
            </a:extLst>
          </p:cNvPr>
          <p:cNvSpPr txBox="1"/>
          <p:nvPr/>
        </p:nvSpPr>
        <p:spPr>
          <a:xfrm>
            <a:off x="6849282" y="4229934"/>
            <a:ext cx="238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E</a:t>
            </a:r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9A40C6-4C17-463B-B7F2-E02D1147AE9F}"/>
              </a:ext>
            </a:extLst>
          </p:cNvPr>
          <p:cNvSpPr/>
          <p:nvPr/>
        </p:nvSpPr>
        <p:spPr>
          <a:xfrm>
            <a:off x="5598380" y="3297648"/>
            <a:ext cx="3816522" cy="194178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7AC9CF9-2A20-4373-8CC8-1029464DF8EB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3307601" y="2820343"/>
            <a:ext cx="188892" cy="1406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9A93CFA-0AF4-4693-8E85-630F9A0B22FB}"/>
              </a:ext>
            </a:extLst>
          </p:cNvPr>
          <p:cNvCxnSpPr/>
          <p:nvPr/>
        </p:nvCxnSpPr>
        <p:spPr>
          <a:xfrm rot="16200000" flipV="1">
            <a:off x="7474075" y="2799522"/>
            <a:ext cx="188893" cy="1417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4EFCCB-7F3E-4711-A032-A29AFC7AC9FD}"/>
              </a:ext>
            </a:extLst>
          </p:cNvPr>
          <p:cNvSpPr/>
          <p:nvPr/>
        </p:nvSpPr>
        <p:spPr>
          <a:xfrm>
            <a:off x="2012466" y="5360174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t+1:Makro1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88AD84-5975-4BF4-AD90-945F299789FC}"/>
              </a:ext>
            </a:extLst>
          </p:cNvPr>
          <p:cNvSpPr/>
          <p:nvPr/>
        </p:nvSpPr>
        <p:spPr>
          <a:xfrm>
            <a:off x="2021957" y="5673931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t+2:Makro2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FC0434-3132-4A69-BAAC-317FEEC6F60E}"/>
              </a:ext>
            </a:extLst>
          </p:cNvPr>
          <p:cNvSpPr/>
          <p:nvPr/>
        </p:nvSpPr>
        <p:spPr>
          <a:xfrm>
            <a:off x="2021957" y="5955049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……..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492D7CA-FC11-44A8-A644-DC5D5C957A4A}"/>
              </a:ext>
            </a:extLst>
          </p:cNvPr>
          <p:cNvSpPr/>
          <p:nvPr/>
        </p:nvSpPr>
        <p:spPr>
          <a:xfrm>
            <a:off x="2021957" y="6236167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t+n:Makron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394BC5-10A1-4D28-8E67-EC8A6D99B5E2}"/>
              </a:ext>
            </a:extLst>
          </p:cNvPr>
          <p:cNvSpPr/>
          <p:nvPr/>
        </p:nvSpPr>
        <p:spPr>
          <a:xfrm>
            <a:off x="6849282" y="5336961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m+1:Makro1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0A56246-6E2B-44C8-A100-4EFA1D6ECD76}"/>
              </a:ext>
            </a:extLst>
          </p:cNvPr>
          <p:cNvSpPr/>
          <p:nvPr/>
        </p:nvSpPr>
        <p:spPr>
          <a:xfrm>
            <a:off x="6858773" y="5650718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+2:Makro2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AE19FE-4310-4F14-8BA5-637FFD5F49CF}"/>
              </a:ext>
            </a:extLst>
          </p:cNvPr>
          <p:cNvSpPr/>
          <p:nvPr/>
        </p:nvSpPr>
        <p:spPr>
          <a:xfrm>
            <a:off x="6858773" y="5931836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……..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A9A8FB7-4A00-427E-A246-B14A4C101956}"/>
              </a:ext>
            </a:extLst>
          </p:cNvPr>
          <p:cNvSpPr/>
          <p:nvPr/>
        </p:nvSpPr>
        <p:spPr>
          <a:xfrm>
            <a:off x="6858773" y="6212954"/>
            <a:ext cx="1380090" cy="203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m+n:Makron</a:t>
            </a:r>
            <a:endParaRPr lang="en-US" sz="1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D1CDED-0ED0-4900-9117-D2D37A17DDB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512386" y="903860"/>
            <a:ext cx="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E4A903-2BAE-4E70-B61E-8F56265CA34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512385" y="1418210"/>
            <a:ext cx="1" cy="27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311227-7DA0-457F-A252-6D93CA863B6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flipH="1">
            <a:off x="3926474" y="1994099"/>
            <a:ext cx="752473" cy="48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28B70-5583-4309-A35C-012DB83523C2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345822" y="1994099"/>
            <a:ext cx="622729" cy="48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C1EACF-BDC3-4344-A8CA-4FCB396D49C7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 flipH="1">
            <a:off x="3330675" y="2836169"/>
            <a:ext cx="595799" cy="45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A50591-E795-4BDC-B711-89CDD53B6308}"/>
              </a:ext>
            </a:extLst>
          </p:cNvPr>
          <p:cNvCxnSpPr>
            <a:stCxn id="15" idx="2"/>
            <a:endCxn id="44" idx="0"/>
          </p:cNvCxnSpPr>
          <p:nvPr/>
        </p:nvCxnSpPr>
        <p:spPr>
          <a:xfrm>
            <a:off x="6968551" y="2863891"/>
            <a:ext cx="538090" cy="43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DADB247-8A13-49C2-BA62-739B02766644}"/>
              </a:ext>
            </a:extLst>
          </p:cNvPr>
          <p:cNvSpPr/>
          <p:nvPr/>
        </p:nvSpPr>
        <p:spPr>
          <a:xfrm>
            <a:off x="6547761" y="5273895"/>
            <a:ext cx="2002113" cy="122813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FBB6407-66C7-4805-87DA-01EC38D27AB6}"/>
              </a:ext>
            </a:extLst>
          </p:cNvPr>
          <p:cNvSpPr/>
          <p:nvPr/>
        </p:nvSpPr>
        <p:spPr>
          <a:xfrm>
            <a:off x="1697466" y="5303608"/>
            <a:ext cx="2002113" cy="122813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CFA355-73F7-4BC9-9EAF-BB9D6B44977D}"/>
              </a:ext>
            </a:extLst>
          </p:cNvPr>
          <p:cNvCxnSpPr>
            <a:stCxn id="16" idx="2"/>
            <a:endCxn id="81" idx="0"/>
          </p:cNvCxnSpPr>
          <p:nvPr/>
        </p:nvCxnSpPr>
        <p:spPr>
          <a:xfrm flipH="1">
            <a:off x="2698523" y="4911397"/>
            <a:ext cx="3988" cy="3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D8A83C-1523-4E7A-9BE6-EA4F7626744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876899" y="4899322"/>
            <a:ext cx="671919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AE67E0D-7994-4DD7-95BE-F19AF5FD28BF}"/>
              </a:ext>
            </a:extLst>
          </p:cNvPr>
          <p:cNvSpPr txBox="1"/>
          <p:nvPr/>
        </p:nvSpPr>
        <p:spPr>
          <a:xfrm rot="20460149">
            <a:off x="1704260" y="3233022"/>
            <a:ext cx="97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DWH kontrol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E38506-A39B-4B25-B957-20BD5F7FA66A}"/>
              </a:ext>
            </a:extLst>
          </p:cNvPr>
          <p:cNvSpPr txBox="1"/>
          <p:nvPr/>
        </p:nvSpPr>
        <p:spPr>
          <a:xfrm rot="1095177">
            <a:off x="8024124" y="3206731"/>
            <a:ext cx="97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DM kontrol</a:t>
            </a:r>
            <a:endParaRPr 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3A3D40-D5DB-44CE-8D39-98696079AC9F}"/>
              </a:ext>
            </a:extLst>
          </p:cNvPr>
          <p:cNvSpPr txBox="1"/>
          <p:nvPr/>
        </p:nvSpPr>
        <p:spPr>
          <a:xfrm rot="16200000">
            <a:off x="8209116" y="5759493"/>
            <a:ext cx="111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DM Makroları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95BB50-0E7C-42FA-BD2B-33E7E3FA2623}"/>
              </a:ext>
            </a:extLst>
          </p:cNvPr>
          <p:cNvSpPr txBox="1"/>
          <p:nvPr/>
        </p:nvSpPr>
        <p:spPr>
          <a:xfrm rot="16200000">
            <a:off x="3330067" y="5811751"/>
            <a:ext cx="111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DWH Makroları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03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/>
      <p:bldP spid="22" grpId="0" animBg="1"/>
      <p:bldP spid="23" grpId="0"/>
      <p:bldP spid="30" grpId="0"/>
      <p:bldP spid="35" grpId="0"/>
      <p:bldP spid="36" grpId="0" animBg="1"/>
      <p:bldP spid="37" grpId="0" animBg="1"/>
      <p:bldP spid="38" grpId="0" animBg="1"/>
      <p:bldP spid="39" grpId="0" animBg="1"/>
      <p:bldP spid="41" grpId="0"/>
      <p:bldP spid="43" grpId="0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80" grpId="0" animBg="1"/>
      <p:bldP spid="81" grpId="0" animBg="1"/>
      <p:bldP spid="86" grpId="0"/>
      <p:bldP spid="87" grpId="0"/>
      <p:bldP spid="88" grpId="0"/>
      <p:bldP spid="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67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69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92" name="Picture 71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B6128E90-41FE-475B-9BDA-2005EC8E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1066163"/>
            <a:ext cx="3728621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Çeş</a:t>
            </a:r>
            <a:r>
              <a:rPr lang="tr-TR" dirty="0">
                <a:solidFill>
                  <a:schemeClr val="bg1"/>
                </a:solidFill>
              </a:rPr>
              <a:t>İTLİ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TRİCKLER VE PERFORMANS NOTLARI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3" name="TextBox 4">
            <a:extLst>
              <a:ext uri="{FF2B5EF4-FFF2-40B4-BE49-F238E27FC236}">
                <a16:creationId xmlns:a16="http://schemas.microsoft.com/office/drawing/2014/main" id="{F57DC5D7-FEF0-47C2-892C-89D182603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17384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67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5DF3514F-8BD5-479C-A442-4F7F2208E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graphicEl>
                                              <a:dgm id="{5DF3514F-8BD5-479C-A442-4F7F2208E5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1D87C04-79EB-436B-A6C5-EA9EE8610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graphicEl>
                                              <a:dgm id="{A1D87C04-79EB-436B-A6C5-EA9EE8610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845329C0-68A8-4930-9421-B8EF16F6C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graphicEl>
                                              <a:dgm id="{845329C0-68A8-4930-9421-B8EF16F6C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FC9114F-13AC-4C5B-9370-C8A940E1D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graphicEl>
                                              <a:dgm id="{AFC9114F-13AC-4C5B-9370-C8A940E1D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3B7BE328-EA01-433D-8485-64994CA2D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>
                                            <p:graphicEl>
                                              <a:dgm id="{3B7BE328-EA01-433D-8485-64994CA2D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1A9361A-86FD-4E97-BD91-B50EB7397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>
                                            <p:graphicEl>
                                              <a:dgm id="{A1A9361A-86FD-4E97-BD91-B50EB7397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EDC2D131-ABDE-4223-9AA7-E2F78490C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>
                                            <p:graphicEl>
                                              <a:dgm id="{EDC2D131-ABDE-4223-9AA7-E2F78490C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060E3F09-A6D5-41FD-875E-77B804A40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>
                                            <p:graphicEl>
                                              <a:dgm id="{060E3F09-A6D5-41FD-875E-77B804A40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E0CC50B1-FFE0-4FF1-90AE-0B4CFB8D8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>
                                            <p:graphicEl>
                                              <a:dgm id="{E0CC50B1-FFE0-4FF1-90AE-0B4CFB8D8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C68735A-662B-4EE6-9847-F1BCC7A83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>
                                            <p:graphicEl>
                                              <a:dgm id="{DC68735A-662B-4EE6-9847-F1BCC7A839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EE02CD94-61C9-4D65-8D15-280BE2F85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>
                                            <p:graphicEl>
                                              <a:dgm id="{EE02CD94-61C9-4D65-8D15-280BE2F85D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D83DA-E1D8-4A3F-8F45-BC48503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YOLcULUĞUMUZUN SONU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2B899-8844-41C5-AC60-813D797E5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42536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7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ACB6E1-6881-4402-A86D-C1680B146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614845-8DE7-4496-B9A7-FE62979D4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B761F4-C9A0-4919-B99A-25BDB104C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2F7DE7-6E6F-4A50-A3E1-773FE6E5E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5393DF-5E4C-4FD6-BAE8-4B71288B9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72C7F0-E8CA-43AB-A1E3-278B6CE60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2A3C41-BFE0-4251-A93B-472580189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F4D469-20D6-4833-BDEF-620239969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5C420-3385-433D-ABA1-C98B110FE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A766D1-205F-4C11-AA3D-44228FF81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85C7F2-C3BD-4259-943F-7E62997D8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C1663D-FDD2-4A58-BF7B-CF29EE6B3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84FE9-B8A4-4503-9B2C-4BC423026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0D906F-A223-4F98-9078-C6C392B57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8104A-75E0-4310-AD1B-BB6AEA74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6B6FF8-70BB-4607-A98E-5536CA4A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66C0DA-3621-4259-BCF1-DACF43F6C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56" y="2782486"/>
            <a:ext cx="4187687" cy="1293028"/>
          </a:xfrm>
        </p:spPr>
        <p:txBody>
          <a:bodyPr>
            <a:noAutofit/>
          </a:bodyPr>
          <a:lstStyle/>
          <a:p>
            <a:pPr algn="l"/>
            <a:r>
              <a:rPr lang="tr-TR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TEŞEKKÜRLER</a:t>
            </a:r>
            <a:endParaRPr lang="en-US" sz="48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0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Bellek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968E65E-CC58-4FCF-A5A1-FB187C25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496" y="1944196"/>
            <a:ext cx="25311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Integer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20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20</a:t>
            </a:r>
            <a:endParaRPr kumimoji="0" lang="tr-T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Veya x=y de diyebiliriz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http://www.excelinefendisi.com/images/vbaobject4.jpg">
            <a:extLst>
              <a:ext uri="{FF2B5EF4-FFF2-40B4-BE49-F238E27FC236}">
                <a16:creationId xmlns:a16="http://schemas.microsoft.com/office/drawing/2014/main" id="{D8D070AC-A6A2-41E4-B397-7C2CB0A5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0" y="2919207"/>
            <a:ext cx="18573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987F959A-964A-4BE8-8A9B-1C8F0185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30082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wb1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Workbook, wb2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wb1 = Workbooks(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"deneme.xlsx"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wb2 = wb1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7" name="Picture 9" descr="http://www.excelinefendisi.com/images/vbaobject5.jpg">
            <a:extLst>
              <a:ext uri="{FF2B5EF4-FFF2-40B4-BE49-F238E27FC236}">
                <a16:creationId xmlns:a16="http://schemas.microsoft.com/office/drawing/2014/main" id="{01CFC5BE-74D1-43AC-83BA-7CE39AE8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43" y="2725785"/>
            <a:ext cx="3733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C8D73-53B6-4400-850B-6D1B11A31BC4}"/>
              </a:ext>
            </a:extLst>
          </p:cNvPr>
          <p:cNvSpPr txBox="1"/>
          <p:nvPr/>
        </p:nvSpPr>
        <p:spPr>
          <a:xfrm>
            <a:off x="2252870" y="43835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 + 2 = 4 Byte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108DC-358C-40B1-859B-AAFC6DA55A0A}"/>
              </a:ext>
            </a:extLst>
          </p:cNvPr>
          <p:cNvSpPr txBox="1"/>
          <p:nvPr/>
        </p:nvSpPr>
        <p:spPr>
          <a:xfrm>
            <a:off x="5791200" y="4557019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4 +4 = 8 Byte</a:t>
            </a:r>
          </a:p>
          <a:p>
            <a:r>
              <a:rPr lang="tr-TR" dirty="0"/>
              <a:t>4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New Keyword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9E4C9-CC74-4D7F-9358-889A230E37C7}"/>
              </a:ext>
            </a:extLst>
          </p:cNvPr>
          <p:cNvSpPr txBox="1"/>
          <p:nvPr/>
        </p:nvSpPr>
        <p:spPr>
          <a:xfrm>
            <a:off x="808383" y="1949727"/>
            <a:ext cx="8825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Tek satırda yaratım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Dim nesne As New FalanFilan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İki satırda yaratım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Dim nesne As FalanFilan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Set nesne = New FalanFilan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Excel nesnelerinde gerekmez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Dim hucre As Range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Bir metod veya fonjsiyonla elde edilen nesnelerde gerekmez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Dim db As DAO.Database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r-TR" dirty="0"/>
              <a:t>Set db = OpenDatabase("")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4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Early &amp; Late Binding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36A003-4D62-4AB7-B5CA-778CAFCFD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12569"/>
              </p:ext>
            </p:extLst>
          </p:nvPr>
        </p:nvGraphicFramePr>
        <p:xfrm>
          <a:off x="2032000" y="249726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30728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45350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388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Early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Late Binding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2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Intellisense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0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Kodlama Hızı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Çalışma Hızı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Versiyon bağımlılığı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Bağımlı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Bağımsız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7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Sınıflar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Hepsi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Bazıları hariç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6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Fonksiyonlar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AEF9-77D2-4069-A906-8DF864B89D97}"/>
              </a:ext>
            </a:extLst>
          </p:cNvPr>
          <p:cNvSpPr txBox="1"/>
          <p:nvPr/>
        </p:nvSpPr>
        <p:spPr>
          <a:xfrm>
            <a:off x="685800" y="2057401"/>
            <a:ext cx="9531626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İlk eğitimde anlatılmayan diğer fonksiyonlar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Excel UDF’leri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VBA UDF’leri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WorksheetFunction ve Evaluate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Parametre, Argüman, ByVal, ByRef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Prosedürlerin erişim seviyesi ve çağrılması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77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Empty, Null, Nothing, ZLS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44D480-1D84-4EEA-8B47-F582F87D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62462"/>
              </p:ext>
            </p:extLst>
          </p:nvPr>
        </p:nvGraphicFramePr>
        <p:xfrm>
          <a:off x="864381" y="1865951"/>
          <a:ext cx="7562167" cy="239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542">
                  <a:extLst>
                    <a:ext uri="{9D8B030D-6E8A-4147-A177-3AD203B41FA5}">
                      <a16:colId xmlns:a16="http://schemas.microsoft.com/office/drawing/2014/main" val="2779553506"/>
                    </a:ext>
                  </a:extLst>
                </a:gridCol>
                <a:gridCol w="1035435">
                  <a:extLst>
                    <a:ext uri="{9D8B030D-6E8A-4147-A177-3AD203B41FA5}">
                      <a16:colId xmlns:a16="http://schemas.microsoft.com/office/drawing/2014/main" val="2136891518"/>
                    </a:ext>
                  </a:extLst>
                </a:gridCol>
                <a:gridCol w="1907057">
                  <a:extLst>
                    <a:ext uri="{9D8B030D-6E8A-4147-A177-3AD203B41FA5}">
                      <a16:colId xmlns:a16="http://schemas.microsoft.com/office/drawing/2014/main" val="2535267871"/>
                    </a:ext>
                  </a:extLst>
                </a:gridCol>
                <a:gridCol w="2729133">
                  <a:extLst>
                    <a:ext uri="{9D8B030D-6E8A-4147-A177-3AD203B41FA5}">
                      <a16:colId xmlns:a16="http://schemas.microsoft.com/office/drawing/2014/main" val="2995304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Atama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Sorgulama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ZLS("")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X=vbnullstring,</a:t>
                      </a:r>
                    </a:p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X=""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Len(X)=0, </a:t>
                      </a:r>
                    </a:p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X=vbnullstring,</a:t>
                      </a:r>
                    </a:p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X=""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4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Nümerik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IsNumeric(X)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Nothing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Set X=Nothing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X is Nothing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X=Empty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IsEmpty(X)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30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77A547-F7D2-455D-8009-54222B46BD0F}"/>
              </a:ext>
            </a:extLst>
          </p:cNvPr>
          <p:cNvSpPr txBox="1"/>
          <p:nvPr/>
        </p:nvSpPr>
        <p:spPr>
          <a:xfrm>
            <a:off x="685800" y="4648700"/>
            <a:ext cx="827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Empty, 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atanmamış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 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 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</a:t>
            </a:r>
            <a:r>
              <a:rPr lang="tr-TR" dirty="0"/>
              <a:t> ve Null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Variant tiplerdir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101EA-111C-4DA4-B3CE-5E0E7578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29" y="3634143"/>
            <a:ext cx="2438400" cy="2562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EA10EC-4520-4AA6-B9FB-8BA9A521049D}"/>
              </a:ext>
            </a:extLst>
          </p:cNvPr>
          <p:cNvSpPr/>
          <p:nvPr/>
        </p:nvSpPr>
        <p:spPr>
          <a:xfrm>
            <a:off x="0" y="621202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http://www.excelinefendisi.com/Konular/Fasulye/NeNeredeNasil_NullNothingEmptyveIlkdegeratama.aspx</a:t>
            </a:r>
          </a:p>
        </p:txBody>
      </p:sp>
    </p:spTree>
    <p:extLst>
      <p:ext uri="{BB962C8B-B14F-4D97-AF65-F5344CB8AC3E}">
        <p14:creationId xmlns:p14="http://schemas.microsoft.com/office/powerpoint/2010/main" val="4280528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48D-996F-485F-91A3-C12A61B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cap="none" dirty="0"/>
              <a:t>Excel UDF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AEF9-77D2-4069-A906-8DF864B89D97}"/>
              </a:ext>
            </a:extLst>
          </p:cNvPr>
          <p:cNvSpPr txBox="1"/>
          <p:nvPr/>
        </p:nvSpPr>
        <p:spPr>
          <a:xfrm>
            <a:off x="685800" y="2057400"/>
            <a:ext cx="5221674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Neden?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Uzun formülleri hatırlamak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Parantez cehennemi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Olmayan bir formül ihtiyacı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Tanım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Performans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Yerleşim ve Erişim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1" name="Picture 3" descr="http://www.excelinefendisi.com/images/vbaudf1.jpg">
            <a:extLst>
              <a:ext uri="{FF2B5EF4-FFF2-40B4-BE49-F238E27FC236}">
                <a16:creationId xmlns:a16="http://schemas.microsoft.com/office/drawing/2014/main" id="{73D6180B-BAD2-4B72-930B-D20A689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78" y="3278292"/>
            <a:ext cx="2952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3407CF3-6A79-4347-8EA8-C1D63B10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782" y="1141308"/>
            <a:ext cx="59074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fonksiyonadı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(parametre1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veritipi,parametre2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veritipi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,...)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DönüşTipi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Gerekliyse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değişken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tanımlamaları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bloğu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varsa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geçicideğer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fonksiyonadı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geçicideğer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geçici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değer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yoksa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hesabı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direk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fonksiyon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adı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üzerinde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yaparız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fonksiyonadı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hesaplama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kodları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28AF6-0D79-4457-B1A7-11C7FE66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89" y="3118313"/>
            <a:ext cx="382905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72A69-B817-42E5-9AE6-0F272D2EC8EB}"/>
              </a:ext>
            </a:extLst>
          </p:cNvPr>
          <p:cNvSpPr txBox="1"/>
          <p:nvPr/>
        </p:nvSpPr>
        <p:spPr>
          <a:xfrm flipH="1">
            <a:off x="6287795" y="5097912"/>
            <a:ext cx="565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İlk </a:t>
            </a:r>
            <a:r>
              <a:rPr lang="en-US" dirty="0" err="1"/>
              <a:t>hücreden</a:t>
            </a:r>
            <a:r>
              <a:rPr lang="en-US" dirty="0"/>
              <a:t> </a:t>
            </a:r>
            <a:r>
              <a:rPr lang="en-US" dirty="0" err="1"/>
              <a:t>toplamaya</a:t>
            </a:r>
            <a:r>
              <a:rPr lang="en-US" dirty="0"/>
              <a:t> </a:t>
            </a:r>
            <a:r>
              <a:rPr lang="en-US" dirty="0" err="1"/>
              <a:t>başla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hücreye</a:t>
            </a:r>
            <a:r>
              <a:rPr lang="en-US" dirty="0"/>
              <a:t> </a:t>
            </a:r>
            <a:r>
              <a:rPr lang="en-US" dirty="0" err="1"/>
              <a:t>geç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değerle</a:t>
            </a:r>
            <a:r>
              <a:rPr lang="tr-TR" dirty="0"/>
              <a:t> </a:t>
            </a:r>
            <a:r>
              <a:rPr lang="en-US" dirty="0" err="1"/>
              <a:t>topla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Bunu</a:t>
            </a:r>
            <a:r>
              <a:rPr lang="en-US" dirty="0"/>
              <a:t> son </a:t>
            </a:r>
            <a:r>
              <a:rPr lang="en-US" dirty="0" err="1"/>
              <a:t>hücreye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14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2133</Words>
  <Application>Microsoft Office PowerPoint</Application>
  <PresentationFormat>Widescreen</PresentationFormat>
  <Paragraphs>553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Trebuchet MS</vt:lpstr>
      <vt:lpstr>Wingdings</vt:lpstr>
      <vt:lpstr>Vapor Trail</vt:lpstr>
      <vt:lpstr>İLERİ EXCEL VBA(MAKRO) EĞİTİMİ</vt:lpstr>
      <vt:lpstr>nesneler dünyası</vt:lpstr>
      <vt:lpstr>Nesne türleri</vt:lpstr>
      <vt:lpstr>Bellek</vt:lpstr>
      <vt:lpstr>New Keyword</vt:lpstr>
      <vt:lpstr>Early &amp; Late Binding</vt:lpstr>
      <vt:lpstr>Fonksiyonlar</vt:lpstr>
      <vt:lpstr>Empty, Null, Nothing, ZLS</vt:lpstr>
      <vt:lpstr>Excel UDF</vt:lpstr>
      <vt:lpstr>ParamArray ve Optional</vt:lpstr>
      <vt:lpstr>UDF’lerin Yerleşimi</vt:lpstr>
      <vt:lpstr>VBA UDFleri</vt:lpstr>
      <vt:lpstr>VBA UDFleri-Çağrı yöntemleri</vt:lpstr>
      <vt:lpstr>Diziler</vt:lpstr>
      <vt:lpstr>Collectionlar</vt:lpstr>
      <vt:lpstr>Dictionaryler</vt:lpstr>
      <vt:lpstr>PowerPoint Presentation</vt:lpstr>
      <vt:lpstr>Değişkenlerde Yaşam Ömrü</vt:lpstr>
      <vt:lpstr>Prosedürlerün Erişim Seviyesi</vt:lpstr>
      <vt:lpstr>Dosya ve Klasör işlemleri</vt:lpstr>
      <vt:lpstr>Dosya Okuma ve Yazma İşlemleri</vt:lpstr>
      <vt:lpstr>UserFormlar</vt:lpstr>
      <vt:lpstr>Kontroller</vt:lpstr>
      <vt:lpstr>CommandButton</vt:lpstr>
      <vt:lpstr>Olaylar(Eventler)</vt:lpstr>
      <vt:lpstr>DAO</vt:lpstr>
      <vt:lpstr>DAO</vt:lpstr>
      <vt:lpstr>DAO - Devam</vt:lpstr>
      <vt:lpstr>DAO - Devam</vt:lpstr>
      <vt:lpstr>ADO</vt:lpstr>
      <vt:lpstr>Excel içi veri bağlantıları</vt:lpstr>
      <vt:lpstr>Excel içi veri bağlantıları</vt:lpstr>
      <vt:lpstr>Hayalet Protokol</vt:lpstr>
      <vt:lpstr>ÇeşİTLİ TRİCKLER VE PERFORMANS NOTLARI</vt:lpstr>
      <vt:lpstr>YOLcULUĞUMUZUN SONU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İLERİ EXCEL VBA(MAKRO) EĞİTİMİ</dc:title>
  <dc:creator>Volkan Yurtseven</dc:creator>
  <cp:lastModifiedBy>Volkan Yurtseven</cp:lastModifiedBy>
  <cp:revision>2</cp:revision>
  <dcterms:created xsi:type="dcterms:W3CDTF">2019-08-18T16:08:52Z</dcterms:created>
  <dcterms:modified xsi:type="dcterms:W3CDTF">2019-08-18T16:23:03Z</dcterms:modified>
</cp:coreProperties>
</file>