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CD25-7E36-4733-852F-975B73328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32C69-C0C5-4AD9-AEAF-7538DC462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EAB90-1D53-49F5-ABC8-82646EE5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E546-EE66-4692-AF8C-2FB0303E2EAB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B5E9E-791E-4078-910A-20430F74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5BA3C-FAD4-4AAC-BDC7-629DEC7A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5BB7-0883-4FBD-A29B-FA1BF67F8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88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53CB-C8BE-4238-A421-2BB56885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E6248-363D-45B6-B849-6CAB9ECFC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AB7A-1A2B-409D-9F19-460E54ED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E546-EE66-4692-AF8C-2FB0303E2EAB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31BB6-B843-48E5-AE95-D7218139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A510F-32A2-4A61-B678-EF8A1EC3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5BB7-0883-4FBD-A29B-FA1BF67F8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78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F8AE9-E8BC-4170-A3BE-3E81EBA39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A16FA-D6B4-41B8-AADE-945DCA38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C9CAF-77A1-4D2E-95CA-9743579D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E546-EE66-4692-AF8C-2FB0303E2EAB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53CD-8B35-4F6B-B15A-7CDBB3B0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BB59A-C8EA-44ED-9AE2-25A312F1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5BB7-0883-4FBD-A29B-FA1BF67F8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0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2231-96A0-4C79-A9DC-92043617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3DD8B-1DB7-45C5-AD8E-FFDC12A6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6E70-6695-4E1E-9173-BEA3E962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E546-EE66-4692-AF8C-2FB0303E2EAB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34FF0-4202-45A1-ADF7-0906A40C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0E4A5-0CA9-40C9-AC9A-8345100B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5BB7-0883-4FBD-A29B-FA1BF67F8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34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93B7-CF92-4341-A115-5BA5A8F4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7C30D-554F-416D-9F74-50D3F765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12992-2D65-46E4-8129-4C27296E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E546-EE66-4692-AF8C-2FB0303E2EAB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D5867-C6D0-432C-8810-8ADFC757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B70A6-7329-45DB-B235-C74943F9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5BB7-0883-4FBD-A29B-FA1BF67F8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59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4140-E9FA-444D-B752-987AE369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C748-FEA4-4632-9905-A51D77849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91CB6-186E-4FAD-8D88-50A30BF8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68E00-ED9F-4EE3-B0A8-CB613BA1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E546-EE66-4692-AF8C-2FB0303E2EAB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90D2-0989-4360-8FF9-7E60548C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7AC19-B99E-4BE7-AC29-9887590F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5BB7-0883-4FBD-A29B-FA1BF67F8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46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BEA2-DBDA-4729-80EB-6BEC24E4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1C590-06FC-4D3E-B550-AFB99DC59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3C323-7511-46F2-8AFF-D3695C3DC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CE913-F9A0-4F1E-8917-0AB9FA1C9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F08D2-85D7-4C90-9DF5-366CE957E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76407-ACB7-43B5-B413-E44D0771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E546-EE66-4692-AF8C-2FB0303E2EAB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6F8D4-8E54-4AAD-A957-E9CEFF35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BBCE6-A703-40C1-A55C-39F70170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5BB7-0883-4FBD-A29B-FA1BF67F8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19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87E5-497C-420E-93D2-FB51A931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F8413-B106-4F4E-B3DE-E6A6EEEB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E546-EE66-4692-AF8C-2FB0303E2EAB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C3396-B8E9-4CBF-8CF1-DC95AA4F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0DBE2-3A52-40FC-A96D-48F3C206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5BB7-0883-4FBD-A29B-FA1BF67F8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13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18C58-5E86-495D-8B89-3AE9D454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E546-EE66-4692-AF8C-2FB0303E2EAB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87AFB-FB6E-4FC0-83AB-15F84336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4F063-5062-4818-944C-765F8BFF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5BB7-0883-4FBD-A29B-FA1BF67F8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0F03-4F81-48C1-884B-EA0B0CDE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ED4A-3D1A-44E4-8052-9487FD818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C6607-6150-4CF3-84D4-121BB4619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EA689-0DF4-417C-8D6A-CAF43F32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E546-EE66-4692-AF8C-2FB0303E2EAB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CFDE9-EB91-4EDB-8AFC-D09348DC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57C6E-01F9-4980-B23E-F6661C1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5BB7-0883-4FBD-A29B-FA1BF67F8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35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AD54-8B34-4791-B04A-3A34EA35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44110-CA4C-4E4A-8817-56D09FA4F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3317D-18EB-4FC8-B2C8-9F3D13F2D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7CAAB-6A41-4030-99A6-165B719F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E546-EE66-4692-AF8C-2FB0303E2EAB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0D894-BB9F-4279-9FD6-05FF5737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DBFDF-4001-42D9-A13F-48248022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5BB7-0883-4FBD-A29B-FA1BF67F8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78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C3199-F1A2-47EE-9967-52BB8E6D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0B6CA-960A-426D-B54B-8BDF5C2C9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AE44D-FB0F-42AD-8E14-21F1C041E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6E546-EE66-4692-AF8C-2FB0303E2EAB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04C1-1744-43E2-BC78-0C71512D1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9E12-5008-4292-9BF5-F0CCF6BC5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95BB7-0883-4FBD-A29B-FA1BF67F8C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30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AA0E-2821-441C-99A2-E7D6A7983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753" y="3042458"/>
            <a:ext cx="9144000" cy="773084"/>
          </a:xfrm>
        </p:spPr>
        <p:txBody>
          <a:bodyPr>
            <a:normAutofit fontScale="90000"/>
          </a:bodyPr>
          <a:lstStyle/>
          <a:p>
            <a:r>
              <a:rPr lang="en-GB" dirty="0"/>
              <a:t>-Ar, -Er, -Ir verb game.</a:t>
            </a:r>
          </a:p>
        </p:txBody>
      </p:sp>
    </p:spTree>
    <p:extLst>
      <p:ext uri="{BB962C8B-B14F-4D97-AF65-F5344CB8AC3E}">
        <p14:creationId xmlns:p14="http://schemas.microsoft.com/office/powerpoint/2010/main" val="208706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E358DE-BB07-41C7-B669-7CCB55E2C1DF}"/>
              </a:ext>
            </a:extLst>
          </p:cNvPr>
          <p:cNvSpPr txBox="1"/>
          <p:nvPr/>
        </p:nvSpPr>
        <p:spPr>
          <a:xfrm>
            <a:off x="0" y="157941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to play:</a:t>
            </a:r>
          </a:p>
          <a:p>
            <a:r>
              <a:rPr lang="en-GB" dirty="0"/>
              <a:t>There is a button which will display a random verb ending with conjugation</a:t>
            </a:r>
          </a:p>
          <a:p>
            <a:r>
              <a:rPr lang="en-GB" dirty="0"/>
              <a:t>You have to conjugate in the time that is gives you (which is random)</a:t>
            </a:r>
          </a:p>
        </p:txBody>
      </p:sp>
    </p:spTree>
    <p:extLst>
      <p:ext uri="{BB962C8B-B14F-4D97-AF65-F5344CB8AC3E}">
        <p14:creationId xmlns:p14="http://schemas.microsoft.com/office/powerpoint/2010/main" val="419419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028" name="TextBox1" r:id="rId2" imgW="2876400" imgH="476280"/>
        </mc:Choice>
        <mc:Fallback>
          <p:control name="TextBox1" r:id="rId2" imgW="2876400" imgH="476280">
            <p:pic>
              <p:nvPicPr>
                <p:cNvPr id="2" name="TextBox1">
                  <a:extLst>
                    <a:ext uri="{FF2B5EF4-FFF2-40B4-BE49-F238E27FC236}">
                      <a16:creationId xmlns:a16="http://schemas.microsoft.com/office/drawing/2014/main" id="{C46E713D-FD37-407E-8CE7-C195055B6BE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57840" y="1853998"/>
                  <a:ext cx="2876320" cy="48156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29" name="Button1" r:id="rId3" imgW="2962440" imgH="485640"/>
        </mc:Choice>
        <mc:Fallback>
          <p:control name="Button1" r:id="rId3" imgW="2962440" imgH="485640">
            <p:pic>
              <p:nvPicPr>
                <p:cNvPr id="4" name="Button1">
                  <a:extLst>
                    <a:ext uri="{FF2B5EF4-FFF2-40B4-BE49-F238E27FC236}">
                      <a16:creationId xmlns:a16="http://schemas.microsoft.com/office/drawing/2014/main" id="{1B7DF4C3-24C2-4D3F-B96C-C163F1614B0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57840" y="4955279"/>
                  <a:ext cx="2959374" cy="481561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8635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-Ar, -Er, -Ir verb game.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-Ar, -Er, -Ir verb game.</dc:title>
  <dc:creator>Sohjun Champion</dc:creator>
  <cp:lastModifiedBy>Sohjun Champion</cp:lastModifiedBy>
  <cp:revision>2</cp:revision>
  <dcterms:created xsi:type="dcterms:W3CDTF">2021-12-12T21:17:53Z</dcterms:created>
  <dcterms:modified xsi:type="dcterms:W3CDTF">2021-12-12T21:43:04Z</dcterms:modified>
</cp:coreProperties>
</file>