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5" r:id="rId2"/>
  </p:sldMasterIdLst>
  <p:notesMasterIdLst>
    <p:notesMasterId r:id="rId10"/>
  </p:notesMasterIdLst>
  <p:sldIdLst>
    <p:sldId id="256" r:id="rId3"/>
    <p:sldId id="257" r:id="rId4"/>
    <p:sldId id="258" r:id="rId5"/>
    <p:sldId id="260" r:id="rId6"/>
    <p:sldId id="261" r:id="rId7"/>
    <p:sldId id="262" r:id="rId8"/>
    <p:sldId id="263" r:id="rId9"/>
  </p:sldIdLst>
  <p:sldSz cx="13493750" cy="7589838"/>
  <p:notesSz cx="7086600" cy="86868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34">
          <p15:clr>
            <a:srgbClr val="A4A3A4"/>
          </p15:clr>
        </p15:guide>
        <p15:guide id="2" pos="4250">
          <p15:clr>
            <a:srgbClr val="A4A3A4"/>
          </p15:clr>
        </p15:guide>
      </p15:sldGuideLst>
    </p:ext>
    <p:ext uri="{2D200454-40CA-4A62-9FC3-DE9A4176ACB9}">
      <p15:notesGuideLst xmlns:p15="http://schemas.microsoft.com/office/powerpoint/2012/main">
        <p15:guide id="1" orient="horz" pos="2736">
          <p15:clr>
            <a:srgbClr val="A4A3A4"/>
          </p15:clr>
        </p15:guide>
        <p15:guide id="2" pos="223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yf5ttzt3htYOP0RsHRIJDL7Z9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B13D72-6FA6-4F7B-8BD7-ADB62239B79C}">
  <a:tblStyle styleId="{86B13D72-6FA6-4F7B-8BD7-ADB62239B7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3DA48C-61BC-4B43-AF02-D51CDCA27C3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97" d="100"/>
          <a:sy n="97" d="100"/>
        </p:scale>
        <p:origin x="768" y="208"/>
      </p:cViewPr>
      <p:guideLst>
        <p:guide orient="horz" pos="1234"/>
        <p:guide pos="425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736"/>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 Target="slides/slide5.xml"/><Relationship Id="rId33"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32" Type="http://customschemas.google.com/relationships/presentationmetadata" Target="metadata"/><Relationship Id="rId5" Type="http://schemas.openxmlformats.org/officeDocument/2006/relationships/slide" Target="slides/slide3.xml"/><Relationship Id="rId36"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0646" cy="433746"/>
          </a:xfrm>
          <a:prstGeom prst="rect">
            <a:avLst/>
          </a:prstGeom>
          <a:noFill/>
          <a:ln>
            <a:noFill/>
          </a:ln>
        </p:spPr>
        <p:txBody>
          <a:bodyPr spcFirstLastPara="1" wrap="square" lIns="89200" tIns="44575" rIns="89200" bIns="4457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15955" y="0"/>
            <a:ext cx="3070646" cy="433746"/>
          </a:xfrm>
          <a:prstGeom prst="rect">
            <a:avLst/>
          </a:prstGeom>
          <a:noFill/>
          <a:ln>
            <a:noFill/>
          </a:ln>
        </p:spPr>
        <p:txBody>
          <a:bodyPr spcFirstLastPara="1" wrap="square" lIns="89200" tIns="44575" rIns="89200" bIns="4457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5309" y="4128013"/>
            <a:ext cx="5195983" cy="3908169"/>
          </a:xfrm>
          <a:prstGeom prst="rect">
            <a:avLst/>
          </a:prstGeom>
          <a:noFill/>
          <a:ln>
            <a:noFill/>
          </a:ln>
        </p:spPr>
        <p:txBody>
          <a:bodyPr spcFirstLastPara="1" wrap="square" lIns="89200" tIns="44575" rIns="89200" bIns="44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253054"/>
            <a:ext cx="3070646" cy="433746"/>
          </a:xfrm>
          <a:prstGeom prst="rect">
            <a:avLst/>
          </a:prstGeom>
          <a:noFill/>
          <a:ln>
            <a:noFill/>
          </a:ln>
        </p:spPr>
        <p:txBody>
          <a:bodyPr spcFirstLastPara="1" wrap="square" lIns="89200" tIns="44575" rIns="89200" bIns="445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15955" y="8253054"/>
            <a:ext cx="3070646" cy="433746"/>
          </a:xfrm>
          <a:prstGeom prst="rect">
            <a:avLst/>
          </a:prstGeom>
          <a:noFill/>
          <a:ln>
            <a:noFill/>
          </a:ln>
        </p:spPr>
        <p:txBody>
          <a:bodyPr spcFirstLastPara="1" wrap="square" lIns="89200" tIns="44575" rIns="89200" bIns="44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c0ecd54a9_1_8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g1fc0ecd54a9_1_80:notes"/>
          <p:cNvSpPr txBox="1">
            <a:spLocks noGrp="1"/>
          </p:cNvSpPr>
          <p:nvPr>
            <p:ph type="body" idx="1"/>
          </p:nvPr>
        </p:nvSpPr>
        <p:spPr>
          <a:xfrm>
            <a:off x="945309" y="4128013"/>
            <a:ext cx="5195983" cy="3908169"/>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fc0ecd54a9_1_80:notes"/>
          <p:cNvSpPr txBox="1">
            <a:spLocks noGrp="1"/>
          </p:cNvSpPr>
          <p:nvPr>
            <p:ph type="sldNum" idx="12"/>
          </p:nvPr>
        </p:nvSpPr>
        <p:spPr>
          <a:xfrm>
            <a:off x="4015955" y="8253054"/>
            <a:ext cx="3070646" cy="433746"/>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eee1fbe48_0_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4" name="Google Shape;174;g1eeee1fbe48_0_0: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457200" marR="0" lvl="0" indent="-228600" algn="l" rtl="0">
              <a:lnSpc>
                <a:spcPct val="100000"/>
              </a:lnSpc>
              <a:spcBef>
                <a:spcPts val="360"/>
              </a:spcBef>
              <a:spcAft>
                <a:spcPts val="0"/>
              </a:spcAft>
              <a:buSzPts val="1400"/>
              <a:buNone/>
            </a:pPr>
            <a:endParaRPr/>
          </a:p>
        </p:txBody>
      </p:sp>
      <p:sp>
        <p:nvSpPr>
          <p:cNvPr id="175" name="Google Shape;175;g1eeee1fbe48_0_0: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60c14410b_1_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60c14410b_1_0:notes"/>
          <p:cNvSpPr txBox="1">
            <a:spLocks noGrp="1"/>
          </p:cNvSpPr>
          <p:nvPr>
            <p:ph type="body" idx="1"/>
          </p:nvPr>
        </p:nvSpPr>
        <p:spPr>
          <a:xfrm>
            <a:off x="945309" y="4128013"/>
            <a:ext cx="5196000" cy="3908100"/>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186" name="Google Shape;186;g2060c14410b_1_0:notes"/>
          <p:cNvSpPr txBox="1">
            <a:spLocks noGrp="1"/>
          </p:cNvSpPr>
          <p:nvPr>
            <p:ph type="sldNum" idx="12"/>
          </p:nvPr>
        </p:nvSpPr>
        <p:spPr>
          <a:xfrm>
            <a:off x="4015955" y="8253054"/>
            <a:ext cx="3070500" cy="433800"/>
          </a:xfrm>
          <a:prstGeom prst="rect">
            <a:avLst/>
          </a:prstGeom>
        </p:spPr>
        <p:txBody>
          <a:bodyPr spcFirstLastPara="1" wrap="square" lIns="89200" tIns="44575" rIns="89200" bIns="44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0570e9b40d_0_1: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0570e9b40d_0_1:notes"/>
          <p:cNvSpPr txBox="1">
            <a:spLocks noGrp="1"/>
          </p:cNvSpPr>
          <p:nvPr>
            <p:ph type="body" idx="1"/>
          </p:nvPr>
        </p:nvSpPr>
        <p:spPr>
          <a:xfrm>
            <a:off x="945309" y="4128013"/>
            <a:ext cx="5196000" cy="3908100"/>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203" name="Google Shape;203;g20570e9b40d_0_1:notes"/>
          <p:cNvSpPr txBox="1">
            <a:spLocks noGrp="1"/>
          </p:cNvSpPr>
          <p:nvPr>
            <p:ph type="sldNum" idx="12"/>
          </p:nvPr>
        </p:nvSpPr>
        <p:spPr>
          <a:xfrm>
            <a:off x="4015955" y="8253054"/>
            <a:ext cx="3070500" cy="433800"/>
          </a:xfrm>
          <a:prstGeom prst="rect">
            <a:avLst/>
          </a:prstGeom>
        </p:spPr>
        <p:txBody>
          <a:bodyPr spcFirstLastPara="1" wrap="square" lIns="89200" tIns="44575" rIns="89200" bIns="44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5e95addfd_0_52: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5e95addfd_0_52:notes"/>
          <p:cNvSpPr txBox="1">
            <a:spLocks noGrp="1"/>
          </p:cNvSpPr>
          <p:nvPr>
            <p:ph type="body" idx="1"/>
          </p:nvPr>
        </p:nvSpPr>
        <p:spPr>
          <a:xfrm>
            <a:off x="945309" y="4128013"/>
            <a:ext cx="5196000" cy="3908100"/>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210" name="Google Shape;210;g205e95addfd_0_52:notes"/>
          <p:cNvSpPr txBox="1">
            <a:spLocks noGrp="1"/>
          </p:cNvSpPr>
          <p:nvPr>
            <p:ph type="sldNum" idx="12"/>
          </p:nvPr>
        </p:nvSpPr>
        <p:spPr>
          <a:xfrm>
            <a:off x="4015955" y="8253054"/>
            <a:ext cx="3070500" cy="433800"/>
          </a:xfrm>
          <a:prstGeom prst="rect">
            <a:avLst/>
          </a:prstGeom>
        </p:spPr>
        <p:txBody>
          <a:bodyPr spcFirstLastPara="1" wrap="square" lIns="89200" tIns="44575" rIns="89200" bIns="4457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05e95addfd_0_40: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05e95addfd_0_40:notes"/>
          <p:cNvSpPr txBox="1">
            <a:spLocks noGrp="1"/>
          </p:cNvSpPr>
          <p:nvPr>
            <p:ph type="body" idx="1"/>
          </p:nvPr>
        </p:nvSpPr>
        <p:spPr>
          <a:xfrm>
            <a:off x="945309" y="4128013"/>
            <a:ext cx="5196000" cy="3908100"/>
          </a:xfrm>
          <a:prstGeom prst="rect">
            <a:avLst/>
          </a:prstGeom>
        </p:spPr>
        <p:txBody>
          <a:bodyPr spcFirstLastPara="1" wrap="square" lIns="89200" tIns="44575" rIns="89200" bIns="44575" anchor="t" anchorCtr="0">
            <a:noAutofit/>
          </a:bodyPr>
          <a:lstStyle/>
          <a:p>
            <a:pPr marL="0" lvl="0" indent="0" algn="l" rtl="0">
              <a:spcBef>
                <a:spcPts val="360"/>
              </a:spcBef>
              <a:spcAft>
                <a:spcPts val="0"/>
              </a:spcAft>
              <a:buNone/>
            </a:pPr>
            <a:endParaRPr/>
          </a:p>
        </p:txBody>
      </p:sp>
      <p:sp>
        <p:nvSpPr>
          <p:cNvPr id="217" name="Google Shape;217;g205e95addfd_0_40:notes"/>
          <p:cNvSpPr txBox="1">
            <a:spLocks noGrp="1"/>
          </p:cNvSpPr>
          <p:nvPr>
            <p:ph type="sldNum" idx="12"/>
          </p:nvPr>
        </p:nvSpPr>
        <p:spPr>
          <a:xfrm>
            <a:off x="4015955" y="8253054"/>
            <a:ext cx="3070500" cy="433800"/>
          </a:xfrm>
          <a:prstGeom prst="rect">
            <a:avLst/>
          </a:prstGeom>
        </p:spPr>
        <p:txBody>
          <a:bodyPr spcFirstLastPara="1" wrap="square" lIns="89200" tIns="44575" rIns="89200" bIns="44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b1834fa67_0_7:notes"/>
          <p:cNvSpPr>
            <a:spLocks noGrp="1" noRot="1" noChangeAspect="1"/>
          </p:cNvSpPr>
          <p:nvPr>
            <p:ph type="sldImg" idx="2"/>
          </p:nvPr>
        </p:nvSpPr>
        <p:spPr>
          <a:xfrm>
            <a:off x="654050" y="650875"/>
            <a:ext cx="5797550" cy="3260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g1eb1834fa67_0_7:notes"/>
          <p:cNvSpPr txBox="1">
            <a:spLocks noGrp="1"/>
          </p:cNvSpPr>
          <p:nvPr>
            <p:ph type="body" idx="1"/>
          </p:nvPr>
        </p:nvSpPr>
        <p:spPr>
          <a:xfrm>
            <a:off x="945309" y="4128013"/>
            <a:ext cx="5196000" cy="3908100"/>
          </a:xfrm>
          <a:prstGeom prst="rect">
            <a:avLst/>
          </a:prstGeom>
          <a:noFill/>
          <a:ln>
            <a:noFill/>
          </a:ln>
        </p:spPr>
        <p:txBody>
          <a:bodyPr spcFirstLastPara="1" wrap="square" lIns="89200" tIns="44575" rIns="89200" bIns="44575" anchor="t" anchorCtr="0">
            <a:noAutofit/>
          </a:bodyPr>
          <a:lstStyle/>
          <a:p>
            <a:pPr marL="0" lvl="0" indent="0" algn="l" rtl="0">
              <a:lnSpc>
                <a:spcPct val="100000"/>
              </a:lnSpc>
              <a:spcBef>
                <a:spcPts val="360"/>
              </a:spcBef>
              <a:spcAft>
                <a:spcPts val="0"/>
              </a:spcAft>
              <a:buSzPts val="1400"/>
              <a:buNone/>
            </a:pPr>
            <a:r>
              <a:rPr lang="en-US"/>
              <a:t>How the stakeholders view the problem</a:t>
            </a:r>
            <a:endParaRPr/>
          </a:p>
          <a:p>
            <a:pPr marL="0" lvl="0" indent="0" algn="l" rtl="0">
              <a:lnSpc>
                <a:spcPct val="100000"/>
              </a:lnSpc>
              <a:spcBef>
                <a:spcPts val="360"/>
              </a:spcBef>
              <a:spcAft>
                <a:spcPts val="0"/>
              </a:spcAft>
              <a:buSzPts val="1400"/>
              <a:buNone/>
            </a:pPr>
            <a:r>
              <a:rPr lang="en-US"/>
              <a:t>What is ACE</a:t>
            </a:r>
            <a:endParaRPr/>
          </a:p>
          <a:p>
            <a:pPr marL="0" lvl="0" indent="0" algn="l" rtl="0">
              <a:lnSpc>
                <a:spcPct val="100000"/>
              </a:lnSpc>
              <a:spcBef>
                <a:spcPts val="360"/>
              </a:spcBef>
              <a:spcAft>
                <a:spcPts val="0"/>
              </a:spcAft>
              <a:buSzPts val="1400"/>
              <a:buNone/>
            </a:pPr>
            <a:r>
              <a:rPr lang="en-US"/>
              <a:t>How have we executed this? </a:t>
            </a:r>
            <a:endParaRPr/>
          </a:p>
          <a:p>
            <a:pPr marL="0" lvl="0" indent="0" algn="l" rtl="0">
              <a:lnSpc>
                <a:spcPct val="100000"/>
              </a:lnSpc>
              <a:spcBef>
                <a:spcPts val="360"/>
              </a:spcBef>
              <a:spcAft>
                <a:spcPts val="0"/>
              </a:spcAft>
              <a:buSzPts val="1400"/>
              <a:buNone/>
            </a:pPr>
            <a:r>
              <a:rPr lang="en-US"/>
              <a:t>Then current literature</a:t>
            </a:r>
            <a:endParaRPr/>
          </a:p>
        </p:txBody>
      </p:sp>
      <p:sp>
        <p:nvSpPr>
          <p:cNvPr id="224" name="Google Shape;224;g1eb1834fa67_0_7:notes"/>
          <p:cNvSpPr txBox="1">
            <a:spLocks noGrp="1"/>
          </p:cNvSpPr>
          <p:nvPr>
            <p:ph type="sldNum" idx="12"/>
          </p:nvPr>
        </p:nvSpPr>
        <p:spPr>
          <a:xfrm>
            <a:off x="4015955" y="8253054"/>
            <a:ext cx="3070500" cy="433800"/>
          </a:xfrm>
          <a:prstGeom prst="rect">
            <a:avLst/>
          </a:prstGeom>
          <a:noFill/>
          <a:ln>
            <a:noFill/>
          </a:ln>
        </p:spPr>
        <p:txBody>
          <a:bodyPr spcFirstLastPara="1" wrap="square" lIns="89200" tIns="44575" rIns="89200" bIns="44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7"/>
          <p:cNvSpPr txBox="1">
            <a:spLocks noGrp="1"/>
          </p:cNvSpPr>
          <p:nvPr>
            <p:ph type="ctrTitle"/>
          </p:nvPr>
        </p:nvSpPr>
        <p:spPr>
          <a:xfrm>
            <a:off x="3836894" y="1745129"/>
            <a:ext cx="8689788" cy="1864659"/>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
        <p:nvSpPr>
          <p:cNvPr id="24" name="Google Shape;24;p7"/>
          <p:cNvSpPr txBox="1">
            <a:spLocks noGrp="1"/>
          </p:cNvSpPr>
          <p:nvPr>
            <p:ph type="subTitle" idx="1"/>
          </p:nvPr>
        </p:nvSpPr>
        <p:spPr>
          <a:xfrm>
            <a:off x="3836895" y="3609788"/>
            <a:ext cx="8689788" cy="1051119"/>
          </a:xfrm>
          <a:prstGeom prst="rect">
            <a:avLst/>
          </a:prstGeom>
          <a:noFill/>
          <a:ln>
            <a:noFill/>
          </a:ln>
        </p:spPr>
        <p:txBody>
          <a:bodyPr spcFirstLastPara="1" wrap="square" lIns="100275" tIns="50125" rIns="100275" bIns="50125" anchor="t" anchorCtr="0">
            <a:noAutofit/>
          </a:bodyPr>
          <a:lstStyle>
            <a:lvl1pPr lvl="0" algn="ctr">
              <a:spcBef>
                <a:spcPts val="580"/>
              </a:spcBef>
              <a:spcAft>
                <a:spcPts val="0"/>
              </a:spcAft>
              <a:buClr>
                <a:schemeClr val="dk1"/>
              </a:buClr>
              <a:buSzPts val="2900"/>
              <a:buFont typeface="Arial"/>
              <a:buNone/>
              <a:defRPr/>
            </a:lvl1pPr>
            <a:lvl2pPr lvl="1" algn="ctr">
              <a:spcBef>
                <a:spcPts val="480"/>
              </a:spcBef>
              <a:spcAft>
                <a:spcPts val="0"/>
              </a:spcAft>
              <a:buClr>
                <a:schemeClr val="dk1"/>
              </a:buClr>
              <a:buSzPts val="2400"/>
              <a:buFont typeface="Arial"/>
              <a:buNone/>
              <a:defRPr/>
            </a:lvl2pPr>
            <a:lvl3pPr lvl="2" algn="ctr">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pic>
        <p:nvPicPr>
          <p:cNvPr id="25" name="Google Shape;25;p7"/>
          <p:cNvPicPr preferRelativeResize="0"/>
          <p:nvPr/>
        </p:nvPicPr>
        <p:blipFill rotWithShape="1">
          <a:blip r:embed="rId2">
            <a:alphaModFix/>
          </a:blip>
          <a:srcRect/>
          <a:stretch/>
        </p:blipFill>
        <p:spPr>
          <a:xfrm>
            <a:off x="232989" y="1592277"/>
            <a:ext cx="3236912" cy="2651125"/>
          </a:xfrm>
          <a:prstGeom prst="rect">
            <a:avLst/>
          </a:prstGeom>
          <a:noFill/>
          <a:ln>
            <a:noFill/>
          </a:ln>
        </p:spPr>
      </p:pic>
      <p:sp>
        <p:nvSpPr>
          <p:cNvPr id="26" name="Google Shape;26;p7"/>
          <p:cNvSpPr txBox="1"/>
          <p:nvPr/>
        </p:nvSpPr>
        <p:spPr>
          <a:xfrm>
            <a:off x="2494756" y="6627815"/>
            <a:ext cx="8504238" cy="419148"/>
          </a:xfrm>
          <a:prstGeom prst="rect">
            <a:avLst/>
          </a:prstGeom>
          <a:noFill/>
          <a:ln>
            <a:noFill/>
          </a:ln>
        </p:spPr>
        <p:txBody>
          <a:bodyPr spcFirstLastPara="1" wrap="square" lIns="95050" tIns="47525" rIns="95050" bIns="47525" anchor="t" anchorCtr="0">
            <a:spAutoFit/>
          </a:bodyPr>
          <a:lstStyle/>
          <a:p>
            <a:pPr marL="0" marR="0" lvl="0" indent="0" algn="ctr" rtl="0">
              <a:spcBef>
                <a:spcPts val="0"/>
              </a:spcBef>
              <a:spcAft>
                <a:spcPts val="0"/>
              </a:spcAft>
              <a:buNone/>
            </a:pPr>
            <a:r>
              <a:rPr lang="en-US" sz="2100" b="1" i="1" u="none" strike="noStrike" cap="none">
                <a:solidFill>
                  <a:schemeClr val="dk1"/>
                </a:solidFill>
                <a:latin typeface="Arial"/>
                <a:ea typeface="Arial"/>
                <a:cs typeface="Arial"/>
                <a:sym typeface="Arial"/>
              </a:rPr>
              <a:t>Service since 1947:  Granting degrees since 1956</a:t>
            </a:r>
            <a:endParaRPr/>
          </a:p>
        </p:txBody>
      </p:sp>
      <p:pic>
        <p:nvPicPr>
          <p:cNvPr id="27" name="Google Shape;27;p7" descr="afitpan08.jpg"/>
          <p:cNvPicPr preferRelativeResize="0"/>
          <p:nvPr/>
        </p:nvPicPr>
        <p:blipFill rotWithShape="1">
          <a:blip r:embed="rId3">
            <a:alphaModFix/>
          </a:blip>
          <a:srcRect/>
          <a:stretch/>
        </p:blipFill>
        <p:spPr>
          <a:xfrm>
            <a:off x="1763713" y="4718054"/>
            <a:ext cx="9966325" cy="185261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2645886" y="5313363"/>
            <a:ext cx="8094531" cy="62706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
        <p:nvSpPr>
          <p:cNvPr id="58" name="Google Shape;58;p16"/>
          <p:cNvSpPr>
            <a:spLocks noGrp="1"/>
          </p:cNvSpPr>
          <p:nvPr>
            <p:ph type="pic" idx="2"/>
          </p:nvPr>
        </p:nvSpPr>
        <p:spPr>
          <a:xfrm>
            <a:off x="2645886" y="1284941"/>
            <a:ext cx="8094531" cy="3947471"/>
          </a:xfrm>
          <a:prstGeom prst="rect">
            <a:avLst/>
          </a:prstGeom>
          <a:noFill/>
          <a:ln>
            <a:noFill/>
          </a:ln>
        </p:spPr>
      </p:sp>
      <p:sp>
        <p:nvSpPr>
          <p:cNvPr id="59" name="Google Shape;59;p16"/>
          <p:cNvSpPr txBox="1">
            <a:spLocks noGrp="1"/>
          </p:cNvSpPr>
          <p:nvPr>
            <p:ph type="body" idx="1"/>
          </p:nvPr>
        </p:nvSpPr>
        <p:spPr>
          <a:xfrm>
            <a:off x="2645886" y="5940436"/>
            <a:ext cx="8094531" cy="890587"/>
          </a:xfrm>
          <a:prstGeom prst="rect">
            <a:avLst/>
          </a:prstGeom>
          <a:noFill/>
          <a:ln>
            <a:noFill/>
          </a:ln>
        </p:spPr>
        <p:txBody>
          <a:bodyPr spcFirstLastPara="1" wrap="square" lIns="100275" tIns="50125" rIns="100275" bIns="501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0" name="Google Shape;60;p16"/>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900" b="1" i="0" u="none" strike="noStrike" cap="none">
                <a:solidFill>
                  <a:schemeClr val="folHlink"/>
                </a:solidFill>
                <a:latin typeface="Arial"/>
                <a:ea typeface="Arial"/>
                <a:cs typeface="Arial"/>
                <a:sym typeface="Arial"/>
              </a:rPr>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1"/>
        <p:cNvGrpSpPr/>
        <p:nvPr/>
      </p:nvGrpSpPr>
      <p:grpSpPr>
        <a:xfrm>
          <a:off x="0" y="0"/>
          <a:ext cx="0" cy="0"/>
          <a:chOff x="0" y="0"/>
          <a:chExt cx="0" cy="0"/>
        </a:xfrm>
      </p:grpSpPr>
      <p:sp>
        <p:nvSpPr>
          <p:cNvPr id="62" name="Google Shape;62;p17"/>
          <p:cNvSpPr txBox="1">
            <a:spLocks noGrp="1"/>
          </p:cNvSpPr>
          <p:nvPr>
            <p:ph type="body" idx="1"/>
          </p:nvPr>
        </p:nvSpPr>
        <p:spPr>
          <a:xfrm rot="5400000">
            <a:off x="4365363" y="-2075385"/>
            <a:ext cx="4554537" cy="12137496"/>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17"/>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8"/>
          <p:cNvSpPr txBox="1">
            <a:spLocks noGrp="1"/>
          </p:cNvSpPr>
          <p:nvPr>
            <p:ph type="title"/>
          </p:nvPr>
        </p:nvSpPr>
        <p:spPr>
          <a:xfrm rot="5400000">
            <a:off x="8588796" y="2439007"/>
            <a:ext cx="5786719" cy="353536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
        <p:nvSpPr>
          <p:cNvPr id="66" name="Google Shape;66;p18"/>
          <p:cNvSpPr txBox="1">
            <a:spLocks noGrp="1"/>
          </p:cNvSpPr>
          <p:nvPr>
            <p:ph type="body" idx="1"/>
          </p:nvPr>
        </p:nvSpPr>
        <p:spPr>
          <a:xfrm rot="5400000">
            <a:off x="2198666" y="-245711"/>
            <a:ext cx="5786718" cy="8904799"/>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18"/>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900" b="1" i="0" u="none" strike="noStrike" cap="none">
                <a:solidFill>
                  <a:schemeClr val="folHlink"/>
                </a:solidFill>
                <a:latin typeface="Arial"/>
                <a:ea typeface="Arial"/>
                <a:cs typeface="Arial"/>
                <a:sym typeface="Arial"/>
              </a:rPr>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68"/>
        <p:cNvGrpSpPr/>
        <p:nvPr/>
      </p:nvGrpSpPr>
      <p:grpSpPr>
        <a:xfrm>
          <a:off x="0" y="0"/>
          <a:ext cx="0" cy="0"/>
          <a:chOff x="0" y="0"/>
          <a:chExt cx="0" cy="0"/>
        </a:xfrm>
      </p:grpSpPr>
      <p:sp>
        <p:nvSpPr>
          <p:cNvPr id="69" name="Google Shape;69;p19"/>
          <p:cNvSpPr txBox="1">
            <a:spLocks noGrp="1"/>
          </p:cNvSpPr>
          <p:nvPr>
            <p:ph type="body" idx="1"/>
          </p:nvPr>
        </p:nvSpPr>
        <p:spPr>
          <a:xfrm>
            <a:off x="579718" y="1456766"/>
            <a:ext cx="12490823" cy="5738906"/>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9"/>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and Text">
  <p:cSld name="Title, 2 Content and Text">
    <p:spTree>
      <p:nvGrpSpPr>
        <p:cNvPr id="1" name="Shape 71"/>
        <p:cNvGrpSpPr/>
        <p:nvPr/>
      </p:nvGrpSpPr>
      <p:grpSpPr>
        <a:xfrm>
          <a:off x="0" y="0"/>
          <a:ext cx="0" cy="0"/>
          <a:chOff x="0" y="0"/>
          <a:chExt cx="0" cy="0"/>
        </a:xfrm>
      </p:grpSpPr>
      <p:sp>
        <p:nvSpPr>
          <p:cNvPr id="72" name="Google Shape;72;p20"/>
          <p:cNvSpPr txBox="1">
            <a:spLocks noGrp="1"/>
          </p:cNvSpPr>
          <p:nvPr>
            <p:ph type="body" idx="1"/>
          </p:nvPr>
        </p:nvSpPr>
        <p:spPr>
          <a:xfrm>
            <a:off x="573883" y="1716100"/>
            <a:ext cx="5964503" cy="2200275"/>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0"/>
          <p:cNvSpPr txBox="1">
            <a:spLocks noGrp="1"/>
          </p:cNvSpPr>
          <p:nvPr>
            <p:ph type="body" idx="2"/>
          </p:nvPr>
        </p:nvSpPr>
        <p:spPr>
          <a:xfrm>
            <a:off x="573883" y="4068764"/>
            <a:ext cx="5964503" cy="2201862"/>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0"/>
          <p:cNvSpPr txBox="1">
            <a:spLocks noGrp="1"/>
          </p:cNvSpPr>
          <p:nvPr>
            <p:ph type="body" idx="3"/>
          </p:nvPr>
        </p:nvSpPr>
        <p:spPr>
          <a:xfrm>
            <a:off x="6744727" y="1716094"/>
            <a:ext cx="5966653" cy="4554537"/>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over Text">
  <p:cSld name="Title and Content over Text">
    <p:spTree>
      <p:nvGrpSpPr>
        <p:cNvPr id="1" name="Shape 76"/>
        <p:cNvGrpSpPr/>
        <p:nvPr/>
      </p:nvGrpSpPr>
      <p:grpSpPr>
        <a:xfrm>
          <a:off x="0" y="0"/>
          <a:ext cx="0" cy="0"/>
          <a:chOff x="0" y="0"/>
          <a:chExt cx="0" cy="0"/>
        </a:xfrm>
      </p:grpSpPr>
      <p:sp>
        <p:nvSpPr>
          <p:cNvPr id="77" name="Google Shape;77;p21"/>
          <p:cNvSpPr txBox="1">
            <a:spLocks noGrp="1"/>
          </p:cNvSpPr>
          <p:nvPr>
            <p:ph type="body" idx="1"/>
          </p:nvPr>
        </p:nvSpPr>
        <p:spPr>
          <a:xfrm>
            <a:off x="573884" y="1716100"/>
            <a:ext cx="12137496" cy="2200275"/>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1"/>
          <p:cNvSpPr txBox="1">
            <a:spLocks noGrp="1"/>
          </p:cNvSpPr>
          <p:nvPr>
            <p:ph type="body" idx="2"/>
          </p:nvPr>
        </p:nvSpPr>
        <p:spPr>
          <a:xfrm>
            <a:off x="573884" y="4068764"/>
            <a:ext cx="12137496" cy="2201862"/>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1"/>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type="titleOnly">
  <p:cSld name="TITLE_ONLY">
    <p:spTree>
      <p:nvGrpSpPr>
        <p:cNvPr id="1" name="Shape 80"/>
        <p:cNvGrpSpPr/>
        <p:nvPr/>
      </p:nvGrpSpPr>
      <p:grpSpPr>
        <a:xfrm>
          <a:off x="0" y="0"/>
          <a:ext cx="0" cy="0"/>
          <a:chOff x="0" y="0"/>
          <a:chExt cx="0" cy="0"/>
        </a:xfrm>
      </p:grpSpPr>
      <p:sp>
        <p:nvSpPr>
          <p:cNvPr id="81" name="Google Shape;81;g1e8ea8dc8af_4_142"/>
          <p:cNvSpPr txBox="1">
            <a:spLocks noGrp="1"/>
          </p:cNvSpPr>
          <p:nvPr>
            <p:ph type="title"/>
          </p:nvPr>
        </p:nvSpPr>
        <p:spPr>
          <a:xfrm>
            <a:off x="454290" y="80958"/>
            <a:ext cx="9778500" cy="1015200"/>
          </a:xfrm>
          <a:prstGeom prst="rect">
            <a:avLst/>
          </a:prstGeom>
          <a:noFill/>
          <a:ln>
            <a:noFill/>
          </a:ln>
        </p:spPr>
        <p:txBody>
          <a:bodyPr spcFirstLastPara="1" wrap="square" lIns="123675" tIns="123675" rIns="123675" bIns="123675" anchor="ctr" anchorCtr="0">
            <a:noAutofit/>
          </a:bodyPr>
          <a:lstStyle>
            <a:lvl1pPr lvl="0" algn="l" rtl="0">
              <a:spcBef>
                <a:spcPts val="0"/>
              </a:spcBef>
              <a:spcAft>
                <a:spcPts val="0"/>
              </a:spcAft>
              <a:buSzPts val="1900"/>
              <a:buChar char="●"/>
              <a:defRPr sz="1900"/>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a:endParaRPr/>
          </a:p>
        </p:txBody>
      </p:sp>
      <p:sp>
        <p:nvSpPr>
          <p:cNvPr id="82" name="Google Shape;82;g1e8ea8dc8af_4_142"/>
          <p:cNvSpPr txBox="1">
            <a:spLocks noGrp="1"/>
          </p:cNvSpPr>
          <p:nvPr>
            <p:ph type="dt" idx="10"/>
          </p:nvPr>
        </p:nvSpPr>
        <p:spPr>
          <a:xfrm>
            <a:off x="674688" y="7034643"/>
            <a:ext cx="3148500" cy="404100"/>
          </a:xfrm>
          <a:prstGeom prst="rect">
            <a:avLst/>
          </a:prstGeom>
          <a:noFill/>
          <a:ln>
            <a:noFill/>
          </a:ln>
        </p:spPr>
        <p:txBody>
          <a:bodyPr spcFirstLastPara="1" wrap="square" lIns="123675" tIns="123675" rIns="123675" bIns="123675" anchor="ctr" anchorCtr="0">
            <a:noAutofit/>
          </a:bodyPr>
          <a:lstStyle>
            <a:lvl1pPr marL="0" marR="0" lvl="0" indent="-120650" algn="l" rtl="0">
              <a:spcBef>
                <a:spcPts val="0"/>
              </a:spcBef>
              <a:spcAft>
                <a:spcPts val="0"/>
              </a:spcAft>
              <a:buSzPts val="1900"/>
              <a:buChar char="●"/>
              <a:defRPr sz="1900"/>
            </a:lvl1pPr>
            <a:lvl2pPr marL="622300" marR="0" lvl="1" indent="-120650" algn="l" rtl="0">
              <a:spcBef>
                <a:spcPts val="0"/>
              </a:spcBef>
              <a:spcAft>
                <a:spcPts val="0"/>
              </a:spcAft>
              <a:buSzPts val="1900"/>
              <a:buChar char="○"/>
              <a:defRPr sz="1900"/>
            </a:lvl2pPr>
            <a:lvl3pPr marL="1231900" marR="0" lvl="2" indent="-120650" algn="l" rtl="0">
              <a:spcBef>
                <a:spcPts val="0"/>
              </a:spcBef>
              <a:spcAft>
                <a:spcPts val="0"/>
              </a:spcAft>
              <a:buSzPts val="1900"/>
              <a:buChar char="■"/>
              <a:defRPr sz="1900"/>
            </a:lvl3pPr>
            <a:lvl4pPr marL="1854200" marR="0" lvl="3" indent="-120650" algn="l" rtl="0">
              <a:spcBef>
                <a:spcPts val="0"/>
              </a:spcBef>
              <a:spcAft>
                <a:spcPts val="0"/>
              </a:spcAft>
              <a:buSzPts val="1900"/>
              <a:buChar char="●"/>
              <a:defRPr sz="1900"/>
            </a:lvl4pPr>
            <a:lvl5pPr marL="2476500" marR="0" lvl="4" indent="-120650" algn="l" rtl="0">
              <a:spcBef>
                <a:spcPts val="0"/>
              </a:spcBef>
              <a:spcAft>
                <a:spcPts val="0"/>
              </a:spcAft>
              <a:buSzPts val="1900"/>
              <a:buChar char="○"/>
              <a:defRPr sz="1900"/>
            </a:lvl5pPr>
            <a:lvl6pPr marL="3086100" marR="0" lvl="5" indent="-120650" algn="l" rtl="0">
              <a:spcBef>
                <a:spcPts val="0"/>
              </a:spcBef>
              <a:spcAft>
                <a:spcPts val="0"/>
              </a:spcAft>
              <a:buSzPts val="1900"/>
              <a:buChar char="■"/>
              <a:defRPr sz="1900"/>
            </a:lvl6pPr>
            <a:lvl7pPr marL="3708400" marR="0" lvl="6" indent="-120650" algn="l" rtl="0">
              <a:spcBef>
                <a:spcPts val="0"/>
              </a:spcBef>
              <a:spcAft>
                <a:spcPts val="0"/>
              </a:spcAft>
              <a:buSzPts val="1900"/>
              <a:buChar char="●"/>
              <a:defRPr sz="1900"/>
            </a:lvl7pPr>
            <a:lvl8pPr marL="4330700" marR="0" lvl="7" indent="-120650" algn="l" rtl="0">
              <a:spcBef>
                <a:spcPts val="0"/>
              </a:spcBef>
              <a:spcAft>
                <a:spcPts val="0"/>
              </a:spcAft>
              <a:buSzPts val="1900"/>
              <a:buChar char="○"/>
              <a:defRPr sz="1900"/>
            </a:lvl8pPr>
            <a:lvl9pPr marL="4953000" marR="0" lvl="8" indent="-120650" algn="l" rtl="0">
              <a:spcBef>
                <a:spcPts val="0"/>
              </a:spcBef>
              <a:spcAft>
                <a:spcPts val="0"/>
              </a:spcAft>
              <a:buSzPts val="1900"/>
              <a:buChar char="■"/>
              <a:defRPr sz="1900"/>
            </a:lvl9pPr>
          </a:lstStyle>
          <a:p>
            <a:endParaRPr/>
          </a:p>
        </p:txBody>
      </p:sp>
      <p:sp>
        <p:nvSpPr>
          <p:cNvPr id="83" name="Google Shape;83;g1e8ea8dc8af_4_142"/>
          <p:cNvSpPr txBox="1">
            <a:spLocks noGrp="1"/>
          </p:cNvSpPr>
          <p:nvPr>
            <p:ph type="ftr" idx="11"/>
          </p:nvPr>
        </p:nvSpPr>
        <p:spPr>
          <a:xfrm>
            <a:off x="4610365" y="7034643"/>
            <a:ext cx="4272900" cy="404100"/>
          </a:xfrm>
          <a:prstGeom prst="rect">
            <a:avLst/>
          </a:prstGeom>
          <a:noFill/>
          <a:ln>
            <a:noFill/>
          </a:ln>
        </p:spPr>
        <p:txBody>
          <a:bodyPr spcFirstLastPara="1" wrap="square" lIns="123675" tIns="123675" rIns="123675" bIns="123675" anchor="ctr" anchorCtr="0">
            <a:noAutofit/>
          </a:bodyPr>
          <a:lstStyle>
            <a:lvl1pPr marL="0" marR="0" lvl="0" indent="-120650" algn="ctr" rtl="0">
              <a:spcBef>
                <a:spcPts val="0"/>
              </a:spcBef>
              <a:spcAft>
                <a:spcPts val="0"/>
              </a:spcAft>
              <a:buSzPts val="1900"/>
              <a:buChar char="●"/>
              <a:defRPr sz="1900"/>
            </a:lvl1pPr>
            <a:lvl2pPr marL="622300" marR="0" lvl="1" indent="-120650" algn="l" rtl="0">
              <a:spcBef>
                <a:spcPts val="0"/>
              </a:spcBef>
              <a:spcAft>
                <a:spcPts val="0"/>
              </a:spcAft>
              <a:buSzPts val="1900"/>
              <a:buChar char="○"/>
              <a:defRPr sz="1900"/>
            </a:lvl2pPr>
            <a:lvl3pPr marL="1231900" marR="0" lvl="2" indent="-120650" algn="l" rtl="0">
              <a:spcBef>
                <a:spcPts val="0"/>
              </a:spcBef>
              <a:spcAft>
                <a:spcPts val="0"/>
              </a:spcAft>
              <a:buSzPts val="1900"/>
              <a:buChar char="■"/>
              <a:defRPr sz="1900"/>
            </a:lvl3pPr>
            <a:lvl4pPr marL="1854200" marR="0" lvl="3" indent="-120650" algn="l" rtl="0">
              <a:spcBef>
                <a:spcPts val="0"/>
              </a:spcBef>
              <a:spcAft>
                <a:spcPts val="0"/>
              </a:spcAft>
              <a:buSzPts val="1900"/>
              <a:buChar char="●"/>
              <a:defRPr sz="1900"/>
            </a:lvl4pPr>
            <a:lvl5pPr marL="2476500" marR="0" lvl="4" indent="-120650" algn="l" rtl="0">
              <a:spcBef>
                <a:spcPts val="0"/>
              </a:spcBef>
              <a:spcAft>
                <a:spcPts val="0"/>
              </a:spcAft>
              <a:buSzPts val="1900"/>
              <a:buChar char="○"/>
              <a:defRPr sz="1900"/>
            </a:lvl5pPr>
            <a:lvl6pPr marL="3086100" marR="0" lvl="5" indent="-120650" algn="l" rtl="0">
              <a:spcBef>
                <a:spcPts val="0"/>
              </a:spcBef>
              <a:spcAft>
                <a:spcPts val="0"/>
              </a:spcAft>
              <a:buSzPts val="1900"/>
              <a:buChar char="■"/>
              <a:defRPr sz="1900"/>
            </a:lvl6pPr>
            <a:lvl7pPr marL="3708400" marR="0" lvl="6" indent="-120650" algn="l" rtl="0">
              <a:spcBef>
                <a:spcPts val="0"/>
              </a:spcBef>
              <a:spcAft>
                <a:spcPts val="0"/>
              </a:spcAft>
              <a:buSzPts val="1900"/>
              <a:buChar char="●"/>
              <a:defRPr sz="1900"/>
            </a:lvl7pPr>
            <a:lvl8pPr marL="4330700" marR="0" lvl="7" indent="-120650" algn="l" rtl="0">
              <a:spcBef>
                <a:spcPts val="0"/>
              </a:spcBef>
              <a:spcAft>
                <a:spcPts val="0"/>
              </a:spcAft>
              <a:buSzPts val="1900"/>
              <a:buChar char="○"/>
              <a:defRPr sz="1900"/>
            </a:lvl8pPr>
            <a:lvl9pPr marL="4953000" marR="0" lvl="8" indent="-120650" algn="l" rtl="0">
              <a:spcBef>
                <a:spcPts val="0"/>
              </a:spcBef>
              <a:spcAft>
                <a:spcPts val="0"/>
              </a:spcAft>
              <a:buSzPts val="1900"/>
              <a:buChar char="■"/>
              <a:defRPr sz="1900"/>
            </a:lvl9pPr>
          </a:lstStyle>
          <a:p>
            <a:endParaRPr/>
          </a:p>
        </p:txBody>
      </p:sp>
      <p:sp>
        <p:nvSpPr>
          <p:cNvPr id="84" name="Google Shape;84;g1e8ea8dc8af_4_142"/>
          <p:cNvSpPr txBox="1">
            <a:spLocks noGrp="1"/>
          </p:cNvSpPr>
          <p:nvPr>
            <p:ph type="sldNum" idx="12"/>
          </p:nvPr>
        </p:nvSpPr>
        <p:spPr>
          <a:xfrm>
            <a:off x="9670521" y="7034643"/>
            <a:ext cx="3148500" cy="404100"/>
          </a:xfrm>
          <a:prstGeom prst="rect">
            <a:avLst/>
          </a:prstGeom>
          <a:noFill/>
          <a:ln>
            <a:noFill/>
          </a:ln>
        </p:spPr>
        <p:txBody>
          <a:bodyPr spcFirstLastPara="1" wrap="square" lIns="123675" tIns="61825" rIns="123675" bIns="61825"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g1fc0ecd54a9_1_13"/>
          <p:cNvSpPr txBox="1">
            <a:spLocks noGrp="1"/>
          </p:cNvSpPr>
          <p:nvPr>
            <p:ph type="ctrTitle"/>
          </p:nvPr>
        </p:nvSpPr>
        <p:spPr>
          <a:xfrm>
            <a:off x="3836894" y="1745129"/>
            <a:ext cx="8689788" cy="1864659"/>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
        <p:nvSpPr>
          <p:cNvPr id="100" name="Google Shape;100;g1fc0ecd54a9_1_13"/>
          <p:cNvSpPr txBox="1">
            <a:spLocks noGrp="1"/>
          </p:cNvSpPr>
          <p:nvPr>
            <p:ph type="subTitle" idx="1"/>
          </p:nvPr>
        </p:nvSpPr>
        <p:spPr>
          <a:xfrm>
            <a:off x="3836895" y="3609788"/>
            <a:ext cx="8689788" cy="1051119"/>
          </a:xfrm>
          <a:prstGeom prst="rect">
            <a:avLst/>
          </a:prstGeom>
          <a:noFill/>
          <a:ln>
            <a:noFill/>
          </a:ln>
        </p:spPr>
        <p:txBody>
          <a:bodyPr spcFirstLastPara="1" wrap="square" lIns="100275" tIns="50125" rIns="100275" bIns="50125" anchor="t" anchorCtr="0">
            <a:noAutofit/>
          </a:bodyPr>
          <a:lstStyle>
            <a:lvl1pPr lvl="0" algn="ctr">
              <a:lnSpc>
                <a:spcPct val="100000"/>
              </a:lnSpc>
              <a:spcBef>
                <a:spcPts val="580"/>
              </a:spcBef>
              <a:spcAft>
                <a:spcPts val="0"/>
              </a:spcAft>
              <a:buClr>
                <a:schemeClr val="dk1"/>
              </a:buClr>
              <a:buSzPts val="2900"/>
              <a:buFont typeface="Arial"/>
              <a:buNone/>
              <a:defRPr/>
            </a:lvl1pPr>
            <a:lvl2pPr lvl="1" algn="ctr">
              <a:lnSpc>
                <a:spcPct val="100000"/>
              </a:lnSpc>
              <a:spcBef>
                <a:spcPts val="480"/>
              </a:spcBef>
              <a:spcAft>
                <a:spcPts val="0"/>
              </a:spcAft>
              <a:buClr>
                <a:schemeClr val="dk1"/>
              </a:buClr>
              <a:buSzPts val="2400"/>
              <a:buFont typeface="Arial"/>
              <a:buNone/>
              <a:defRPr/>
            </a:lvl2pPr>
            <a:lvl3pPr lvl="2" algn="ctr">
              <a:lnSpc>
                <a:spcPct val="100000"/>
              </a:lnSpc>
              <a:spcBef>
                <a:spcPts val="400"/>
              </a:spcBef>
              <a:spcAft>
                <a:spcPts val="0"/>
              </a:spcAft>
              <a:buClr>
                <a:schemeClr val="dk1"/>
              </a:buClr>
              <a:buSzPts val="20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pic>
        <p:nvPicPr>
          <p:cNvPr id="101" name="Google Shape;101;g1fc0ecd54a9_1_13"/>
          <p:cNvPicPr preferRelativeResize="0"/>
          <p:nvPr/>
        </p:nvPicPr>
        <p:blipFill rotWithShape="1">
          <a:blip r:embed="rId2">
            <a:alphaModFix/>
          </a:blip>
          <a:srcRect/>
          <a:stretch/>
        </p:blipFill>
        <p:spPr>
          <a:xfrm>
            <a:off x="232989" y="1592277"/>
            <a:ext cx="3236912" cy="2651125"/>
          </a:xfrm>
          <a:prstGeom prst="rect">
            <a:avLst/>
          </a:prstGeom>
          <a:noFill/>
          <a:ln>
            <a:noFill/>
          </a:ln>
        </p:spPr>
      </p:pic>
      <p:sp>
        <p:nvSpPr>
          <p:cNvPr id="102" name="Google Shape;102;g1fc0ecd54a9_1_13"/>
          <p:cNvSpPr txBox="1"/>
          <p:nvPr/>
        </p:nvSpPr>
        <p:spPr>
          <a:xfrm>
            <a:off x="2494756" y="6627815"/>
            <a:ext cx="8504238" cy="419148"/>
          </a:xfrm>
          <a:prstGeom prst="rect">
            <a:avLst/>
          </a:prstGeom>
          <a:noFill/>
          <a:ln>
            <a:noFill/>
          </a:ln>
        </p:spPr>
        <p:txBody>
          <a:bodyPr spcFirstLastPara="1" wrap="square" lIns="95050" tIns="47525" rIns="95050" bIns="475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US" sz="2100" b="1" i="1" u="none" strike="noStrike" cap="none">
                <a:solidFill>
                  <a:schemeClr val="dk1"/>
                </a:solidFill>
                <a:latin typeface="Arial"/>
                <a:ea typeface="Arial"/>
                <a:cs typeface="Arial"/>
                <a:sym typeface="Arial"/>
              </a:rPr>
              <a:t>Service since 1947:  Granting degrees since 1956</a:t>
            </a:r>
            <a:endParaRPr sz="1400" b="0" i="0" u="none" strike="noStrike" cap="none">
              <a:solidFill>
                <a:srgbClr val="000000"/>
              </a:solidFill>
              <a:latin typeface="Arial"/>
              <a:ea typeface="Arial"/>
              <a:cs typeface="Arial"/>
              <a:sym typeface="Arial"/>
            </a:endParaRPr>
          </a:p>
        </p:txBody>
      </p:sp>
      <p:pic>
        <p:nvPicPr>
          <p:cNvPr id="103" name="Google Shape;103;g1fc0ecd54a9_1_13" descr="afitpan08.jpg"/>
          <p:cNvPicPr preferRelativeResize="0"/>
          <p:nvPr/>
        </p:nvPicPr>
        <p:blipFill rotWithShape="1">
          <a:blip r:embed="rId3">
            <a:alphaModFix/>
          </a:blip>
          <a:srcRect/>
          <a:stretch/>
        </p:blipFill>
        <p:spPr>
          <a:xfrm>
            <a:off x="1763713" y="4718054"/>
            <a:ext cx="9966325" cy="185261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04"/>
        <p:cNvGrpSpPr/>
        <p:nvPr/>
      </p:nvGrpSpPr>
      <p:grpSpPr>
        <a:xfrm>
          <a:off x="0" y="0"/>
          <a:ext cx="0" cy="0"/>
          <a:chOff x="0" y="0"/>
          <a:chExt cx="0" cy="0"/>
        </a:xfrm>
      </p:grpSpPr>
      <p:sp>
        <p:nvSpPr>
          <p:cNvPr id="105" name="Google Shape;105;g1fc0ecd54a9_1_1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 name="Google Shape;106;g1fc0ecd54a9_1_1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7" name="Google Shape;107;g1fc0ecd54a9_1_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g1fc0ecd54a9_1_23"/>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
        <p:nvSpPr>
          <p:cNvPr id="110" name="Google Shape;110;g1fc0ecd54a9_1_23"/>
          <p:cNvSpPr txBox="1">
            <a:spLocks noGrp="1"/>
          </p:cNvSpPr>
          <p:nvPr>
            <p:ph type="body" idx="1"/>
          </p:nvPr>
        </p:nvSpPr>
        <p:spPr>
          <a:xfrm>
            <a:off x="573883" y="1440329"/>
            <a:ext cx="12137496" cy="5546165"/>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
        <p:nvSpPr>
          <p:cNvPr id="30" name="Google Shape;30;p8"/>
          <p:cNvSpPr txBox="1">
            <a:spLocks noGrp="1"/>
          </p:cNvSpPr>
          <p:nvPr>
            <p:ph type="body" idx="1"/>
          </p:nvPr>
        </p:nvSpPr>
        <p:spPr>
          <a:xfrm>
            <a:off x="573883" y="1440329"/>
            <a:ext cx="12137496" cy="5546165"/>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Text">
  <p:cSld name="Title, Content and Text">
    <p:spTree>
      <p:nvGrpSpPr>
        <p:cNvPr id="1" name="Shape 111"/>
        <p:cNvGrpSpPr/>
        <p:nvPr/>
      </p:nvGrpSpPr>
      <p:grpSpPr>
        <a:xfrm>
          <a:off x="0" y="0"/>
          <a:ext cx="0" cy="0"/>
          <a:chOff x="0" y="0"/>
          <a:chExt cx="0" cy="0"/>
        </a:xfrm>
      </p:grpSpPr>
      <p:sp>
        <p:nvSpPr>
          <p:cNvPr id="112" name="Google Shape;112;g1fc0ecd54a9_1_26"/>
          <p:cNvSpPr txBox="1">
            <a:spLocks noGrp="1"/>
          </p:cNvSpPr>
          <p:nvPr>
            <p:ph type="body" idx="1"/>
          </p:nvPr>
        </p:nvSpPr>
        <p:spPr>
          <a:xfrm>
            <a:off x="573883" y="1458260"/>
            <a:ext cx="5964503" cy="5325034"/>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g1fc0ecd54a9_1_26"/>
          <p:cNvSpPr txBox="1">
            <a:spLocks noGrp="1"/>
          </p:cNvSpPr>
          <p:nvPr>
            <p:ph type="body" idx="2"/>
          </p:nvPr>
        </p:nvSpPr>
        <p:spPr>
          <a:xfrm>
            <a:off x="6744727" y="1458260"/>
            <a:ext cx="5966653" cy="5325034"/>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4" name="Google Shape;114;g1fc0ecd54a9_1_26"/>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15"/>
        <p:cNvGrpSpPr/>
        <p:nvPr/>
      </p:nvGrpSpPr>
      <p:grpSpPr>
        <a:xfrm>
          <a:off x="0" y="0"/>
          <a:ext cx="0" cy="0"/>
          <a:chOff x="0" y="0"/>
          <a:chExt cx="0" cy="0"/>
        </a:xfrm>
      </p:grpSpPr>
      <p:sp>
        <p:nvSpPr>
          <p:cNvPr id="116" name="Google Shape;116;g1fc0ecd54a9_1_30"/>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7"/>
        <p:cNvGrpSpPr/>
        <p:nvPr/>
      </p:nvGrpSpPr>
      <p:grpSpPr>
        <a:xfrm>
          <a:off x="0" y="0"/>
          <a:ext cx="0" cy="0"/>
          <a:chOff x="0" y="0"/>
          <a:chExt cx="0" cy="0"/>
        </a:xfrm>
      </p:grpSpPr>
      <p:sp>
        <p:nvSpPr>
          <p:cNvPr id="118" name="Google Shape;118;g1fc0ecd54a9_1_32"/>
          <p:cNvSpPr txBox="1">
            <a:spLocks noGrp="1"/>
          </p:cNvSpPr>
          <p:nvPr>
            <p:ph type="body" idx="1"/>
          </p:nvPr>
        </p:nvSpPr>
        <p:spPr>
          <a:xfrm>
            <a:off x="567905" y="1500941"/>
            <a:ext cx="5964503" cy="4554537"/>
          </a:xfrm>
          <a:prstGeom prst="rect">
            <a:avLst/>
          </a:prstGeom>
          <a:noFill/>
          <a:ln>
            <a:noFill/>
          </a:ln>
        </p:spPr>
        <p:txBody>
          <a:bodyPr spcFirstLastPara="1" wrap="square" lIns="100275" tIns="50125" rIns="100275" bIns="50125" anchor="t" anchorCtr="0">
            <a:noAutofit/>
          </a:bodyPr>
          <a:lstStyle>
            <a:lvl1pPr marL="457200" lvl="0" indent="-412750" algn="l">
              <a:lnSpc>
                <a:spcPct val="100000"/>
              </a:lnSpc>
              <a:spcBef>
                <a:spcPts val="580"/>
              </a:spcBef>
              <a:spcAft>
                <a:spcPts val="0"/>
              </a:spcAft>
              <a:buClr>
                <a:schemeClr val="dk1"/>
              </a:buClr>
              <a:buSzPts val="2900"/>
              <a:buFont typeface="Arial"/>
              <a:buChar char="•"/>
              <a:defRPr sz="29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228600" algn="l">
              <a:lnSpc>
                <a:spcPct val="100000"/>
              </a:lnSpc>
              <a:spcBef>
                <a:spcPts val="360"/>
              </a:spcBef>
              <a:spcAft>
                <a:spcPts val="0"/>
              </a:spcAft>
              <a:buSzPts val="1400"/>
              <a:buNone/>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19" name="Google Shape;119;g1fc0ecd54a9_1_32"/>
          <p:cNvSpPr txBox="1">
            <a:spLocks noGrp="1"/>
          </p:cNvSpPr>
          <p:nvPr>
            <p:ph type="body" idx="2"/>
          </p:nvPr>
        </p:nvSpPr>
        <p:spPr>
          <a:xfrm>
            <a:off x="6720821" y="1500941"/>
            <a:ext cx="5966653" cy="4554537"/>
          </a:xfrm>
          <a:prstGeom prst="rect">
            <a:avLst/>
          </a:prstGeom>
          <a:noFill/>
          <a:ln>
            <a:noFill/>
          </a:ln>
        </p:spPr>
        <p:txBody>
          <a:bodyPr spcFirstLastPara="1" wrap="square" lIns="100275" tIns="50125" rIns="100275" bIns="50125" anchor="t" anchorCtr="0">
            <a:noAutofit/>
          </a:bodyPr>
          <a:lstStyle>
            <a:lvl1pPr marL="457200" lvl="0" indent="-412750" algn="l">
              <a:lnSpc>
                <a:spcPct val="100000"/>
              </a:lnSpc>
              <a:spcBef>
                <a:spcPts val="580"/>
              </a:spcBef>
              <a:spcAft>
                <a:spcPts val="0"/>
              </a:spcAft>
              <a:buClr>
                <a:schemeClr val="dk1"/>
              </a:buClr>
              <a:buSzPts val="2900"/>
              <a:buFont typeface="Arial"/>
              <a:buChar char="•"/>
              <a:defRPr sz="29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228600" algn="l">
              <a:lnSpc>
                <a:spcPct val="100000"/>
              </a:lnSpc>
              <a:spcBef>
                <a:spcPts val="360"/>
              </a:spcBef>
              <a:spcAft>
                <a:spcPts val="0"/>
              </a:spcAft>
              <a:buSzPts val="1400"/>
              <a:buNone/>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120" name="Google Shape;120;g1fc0ecd54a9_1_32"/>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21"/>
        <p:cNvGrpSpPr/>
        <p:nvPr/>
      </p:nvGrpSpPr>
      <p:grpSpPr>
        <a:xfrm>
          <a:off x="0" y="0"/>
          <a:ext cx="0" cy="0"/>
          <a:chOff x="0" y="0"/>
          <a:chExt cx="0" cy="0"/>
        </a:xfrm>
      </p:grpSpPr>
      <p:sp>
        <p:nvSpPr>
          <p:cNvPr id="122" name="Google Shape;122;g1fc0ecd54a9_1_36"/>
          <p:cNvSpPr txBox="1">
            <a:spLocks noGrp="1"/>
          </p:cNvSpPr>
          <p:nvPr>
            <p:ph type="body" idx="1"/>
          </p:nvPr>
        </p:nvSpPr>
        <p:spPr>
          <a:xfrm>
            <a:off x="674910" y="1698626"/>
            <a:ext cx="5962355" cy="708025"/>
          </a:xfrm>
          <a:prstGeom prst="rect">
            <a:avLst/>
          </a:prstGeom>
          <a:noFill/>
          <a:ln>
            <a:noFill/>
          </a:ln>
        </p:spPr>
        <p:txBody>
          <a:bodyPr spcFirstLastPara="1" wrap="square" lIns="100275" tIns="50125" rIns="100275" bIns="50125"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23" name="Google Shape;123;g1fc0ecd54a9_1_36"/>
          <p:cNvSpPr txBox="1">
            <a:spLocks noGrp="1"/>
          </p:cNvSpPr>
          <p:nvPr>
            <p:ph type="body" idx="2"/>
          </p:nvPr>
        </p:nvSpPr>
        <p:spPr>
          <a:xfrm>
            <a:off x="674910" y="2406662"/>
            <a:ext cx="5962355" cy="4373563"/>
          </a:xfrm>
          <a:prstGeom prst="rect">
            <a:avLst/>
          </a:prstGeom>
          <a:noFill/>
          <a:ln>
            <a:noFill/>
          </a:ln>
        </p:spPr>
        <p:txBody>
          <a:bodyPr spcFirstLastPara="1" wrap="square" lIns="100275" tIns="50125" rIns="100275" bIns="50125"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228600" algn="l">
              <a:lnSpc>
                <a:spcPct val="100000"/>
              </a:lnSpc>
              <a:spcBef>
                <a:spcPts val="320"/>
              </a:spcBef>
              <a:spcAft>
                <a:spcPts val="0"/>
              </a:spcAft>
              <a:buSzPts val="1400"/>
              <a:buNone/>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4" name="Google Shape;124;g1fc0ecd54a9_1_36"/>
          <p:cNvSpPr txBox="1">
            <a:spLocks noGrp="1"/>
          </p:cNvSpPr>
          <p:nvPr>
            <p:ph type="body" idx="3"/>
          </p:nvPr>
        </p:nvSpPr>
        <p:spPr>
          <a:xfrm>
            <a:off x="6854344" y="1698626"/>
            <a:ext cx="5964503" cy="708025"/>
          </a:xfrm>
          <a:prstGeom prst="rect">
            <a:avLst/>
          </a:prstGeom>
          <a:noFill/>
          <a:ln>
            <a:noFill/>
          </a:ln>
        </p:spPr>
        <p:txBody>
          <a:bodyPr spcFirstLastPara="1" wrap="square" lIns="100275" tIns="50125" rIns="100275" bIns="50125"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125" name="Google Shape;125;g1fc0ecd54a9_1_36"/>
          <p:cNvSpPr txBox="1">
            <a:spLocks noGrp="1"/>
          </p:cNvSpPr>
          <p:nvPr>
            <p:ph type="body" idx="4"/>
          </p:nvPr>
        </p:nvSpPr>
        <p:spPr>
          <a:xfrm>
            <a:off x="6854344" y="2406662"/>
            <a:ext cx="5964503" cy="4373563"/>
          </a:xfrm>
          <a:prstGeom prst="rect">
            <a:avLst/>
          </a:prstGeom>
          <a:noFill/>
          <a:ln>
            <a:noFill/>
          </a:ln>
        </p:spPr>
        <p:txBody>
          <a:bodyPr spcFirstLastPara="1" wrap="square" lIns="100275" tIns="50125" rIns="100275" bIns="50125"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228600" algn="l">
              <a:lnSpc>
                <a:spcPct val="100000"/>
              </a:lnSpc>
              <a:spcBef>
                <a:spcPts val="320"/>
              </a:spcBef>
              <a:spcAft>
                <a:spcPts val="0"/>
              </a:spcAft>
              <a:buSzPts val="1400"/>
              <a:buNone/>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6" name="Google Shape;126;g1fc0ecd54a9_1_36"/>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7"/>
        <p:cNvGrpSpPr/>
        <p:nvPr/>
      </p:nvGrpSpPr>
      <p:grpSpPr>
        <a:xfrm>
          <a:off x="0" y="0"/>
          <a:ext cx="0" cy="0"/>
          <a:chOff x="0" y="0"/>
          <a:chExt cx="0" cy="0"/>
        </a:xfrm>
      </p:grpSpPr>
      <p:sp>
        <p:nvSpPr>
          <p:cNvPr id="128" name="Google Shape;128;g1fc0ecd54a9_1_42"/>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9"/>
        <p:cNvGrpSpPr/>
        <p:nvPr/>
      </p:nvGrpSpPr>
      <p:grpSpPr>
        <a:xfrm>
          <a:off x="0" y="0"/>
          <a:ext cx="0" cy="0"/>
          <a:chOff x="0" y="0"/>
          <a:chExt cx="0" cy="0"/>
        </a:xfrm>
      </p:grpSpPr>
      <p:sp>
        <p:nvSpPr>
          <p:cNvPr id="130" name="Google Shape;130;g1fc0ecd54a9_1_44"/>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g1fc0ecd54a9_1_46"/>
          <p:cNvSpPr txBox="1">
            <a:spLocks noGrp="1"/>
          </p:cNvSpPr>
          <p:nvPr>
            <p:ph type="title"/>
          </p:nvPr>
        </p:nvSpPr>
        <p:spPr>
          <a:xfrm>
            <a:off x="674904" y="1323606"/>
            <a:ext cx="4438451" cy="12858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
        <p:nvSpPr>
          <p:cNvPr id="133" name="Google Shape;133;g1fc0ecd54a9_1_46"/>
          <p:cNvSpPr txBox="1">
            <a:spLocks noGrp="1"/>
          </p:cNvSpPr>
          <p:nvPr>
            <p:ph type="body" idx="1"/>
          </p:nvPr>
        </p:nvSpPr>
        <p:spPr>
          <a:xfrm>
            <a:off x="5276709" y="1323604"/>
            <a:ext cx="7542142" cy="5692773"/>
          </a:xfrm>
          <a:prstGeom prst="rect">
            <a:avLst/>
          </a:prstGeom>
          <a:noFill/>
          <a:ln>
            <a:noFill/>
          </a:ln>
        </p:spPr>
        <p:txBody>
          <a:bodyPr spcFirstLastPara="1" wrap="square" lIns="100275" tIns="50125" rIns="100275" bIns="50125"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12750" algn="l">
              <a:lnSpc>
                <a:spcPct val="100000"/>
              </a:lnSpc>
              <a:spcBef>
                <a:spcPts val="580"/>
              </a:spcBef>
              <a:spcAft>
                <a:spcPts val="0"/>
              </a:spcAft>
              <a:buClr>
                <a:schemeClr val="dk1"/>
              </a:buClr>
              <a:buSzPts val="2900"/>
              <a:buFont typeface="Arial"/>
              <a:buChar char="•"/>
              <a:defRPr sz="29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228600" algn="l">
              <a:lnSpc>
                <a:spcPct val="100000"/>
              </a:lnSpc>
              <a:spcBef>
                <a:spcPts val="400"/>
              </a:spcBef>
              <a:spcAft>
                <a:spcPts val="0"/>
              </a:spcAft>
              <a:buSzPts val="1400"/>
              <a:buNone/>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134" name="Google Shape;134;g1fc0ecd54a9_1_46"/>
          <p:cNvSpPr txBox="1">
            <a:spLocks noGrp="1"/>
          </p:cNvSpPr>
          <p:nvPr>
            <p:ph type="body" idx="2"/>
          </p:nvPr>
        </p:nvSpPr>
        <p:spPr>
          <a:xfrm>
            <a:off x="674904" y="2609469"/>
            <a:ext cx="4438451" cy="4406908"/>
          </a:xfrm>
          <a:prstGeom prst="rect">
            <a:avLst/>
          </a:prstGeom>
          <a:noFill/>
          <a:ln>
            <a:noFill/>
          </a:ln>
        </p:spPr>
        <p:txBody>
          <a:bodyPr spcFirstLastPara="1" wrap="square" lIns="100275" tIns="50125" rIns="100275" bIns="50125"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35" name="Google Shape;135;g1fc0ecd54a9_1_46"/>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900"/>
              <a:buFont typeface="Arial"/>
              <a:buNone/>
            </a:pPr>
            <a:r>
              <a:rPr lang="en-US" sz="3900" b="1" i="0" u="none" strike="noStrike" cap="none">
                <a:solidFill>
                  <a:schemeClr val="folHlink"/>
                </a:solidFill>
                <a:latin typeface="Arial"/>
                <a:ea typeface="Arial"/>
                <a:cs typeface="Arial"/>
                <a:sym typeface="Arial"/>
              </a:rPr>
              <a:t>Click to edit Master title style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1fc0ecd54a9_1_51"/>
          <p:cNvSpPr txBox="1">
            <a:spLocks noGrp="1"/>
          </p:cNvSpPr>
          <p:nvPr>
            <p:ph type="title"/>
          </p:nvPr>
        </p:nvSpPr>
        <p:spPr>
          <a:xfrm>
            <a:off x="2645886" y="5313363"/>
            <a:ext cx="8094531" cy="62706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
        <p:nvSpPr>
          <p:cNvPr id="138" name="Google Shape;138;g1fc0ecd54a9_1_51"/>
          <p:cNvSpPr>
            <a:spLocks noGrp="1"/>
          </p:cNvSpPr>
          <p:nvPr>
            <p:ph type="pic" idx="2"/>
          </p:nvPr>
        </p:nvSpPr>
        <p:spPr>
          <a:xfrm>
            <a:off x="2645886" y="1284941"/>
            <a:ext cx="8094531" cy="3947471"/>
          </a:xfrm>
          <a:prstGeom prst="rect">
            <a:avLst/>
          </a:prstGeom>
          <a:noFill/>
          <a:ln>
            <a:noFill/>
          </a:ln>
        </p:spPr>
      </p:sp>
      <p:sp>
        <p:nvSpPr>
          <p:cNvPr id="139" name="Google Shape;139;g1fc0ecd54a9_1_51"/>
          <p:cNvSpPr txBox="1">
            <a:spLocks noGrp="1"/>
          </p:cNvSpPr>
          <p:nvPr>
            <p:ph type="body" idx="1"/>
          </p:nvPr>
        </p:nvSpPr>
        <p:spPr>
          <a:xfrm>
            <a:off x="2645886" y="5940436"/>
            <a:ext cx="8094531" cy="890587"/>
          </a:xfrm>
          <a:prstGeom prst="rect">
            <a:avLst/>
          </a:prstGeom>
          <a:noFill/>
          <a:ln>
            <a:noFill/>
          </a:ln>
        </p:spPr>
        <p:txBody>
          <a:bodyPr spcFirstLastPara="1" wrap="square" lIns="100275" tIns="50125" rIns="100275" bIns="50125"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40" name="Google Shape;140;g1fc0ecd54a9_1_51"/>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900"/>
              <a:buFont typeface="Arial"/>
              <a:buNone/>
            </a:pPr>
            <a:r>
              <a:rPr lang="en-US" sz="3900" b="1" i="0" u="none" strike="noStrike" cap="none">
                <a:solidFill>
                  <a:schemeClr val="folHlink"/>
                </a:solidFill>
                <a:latin typeface="Arial"/>
                <a:ea typeface="Arial"/>
                <a:cs typeface="Arial"/>
                <a:sym typeface="Arial"/>
              </a:rPr>
              <a:t>Click to edit Master title style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41"/>
        <p:cNvGrpSpPr/>
        <p:nvPr/>
      </p:nvGrpSpPr>
      <p:grpSpPr>
        <a:xfrm>
          <a:off x="0" y="0"/>
          <a:ext cx="0" cy="0"/>
          <a:chOff x="0" y="0"/>
          <a:chExt cx="0" cy="0"/>
        </a:xfrm>
      </p:grpSpPr>
      <p:sp>
        <p:nvSpPr>
          <p:cNvPr id="142" name="Google Shape;142;g1fc0ecd54a9_1_56"/>
          <p:cNvSpPr txBox="1">
            <a:spLocks noGrp="1"/>
          </p:cNvSpPr>
          <p:nvPr>
            <p:ph type="body" idx="1"/>
          </p:nvPr>
        </p:nvSpPr>
        <p:spPr>
          <a:xfrm rot="5400000">
            <a:off x="4365363" y="-2075385"/>
            <a:ext cx="4554537" cy="12137496"/>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3" name="Google Shape;143;g1fc0ecd54a9_1_56"/>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g1fc0ecd54a9_1_59"/>
          <p:cNvSpPr txBox="1">
            <a:spLocks noGrp="1"/>
          </p:cNvSpPr>
          <p:nvPr>
            <p:ph type="title"/>
          </p:nvPr>
        </p:nvSpPr>
        <p:spPr>
          <a:xfrm rot="5400000">
            <a:off x="8588796" y="2439007"/>
            <a:ext cx="5786719" cy="353536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
        <p:nvSpPr>
          <p:cNvPr id="146" name="Google Shape;146;g1fc0ecd54a9_1_59"/>
          <p:cNvSpPr txBox="1">
            <a:spLocks noGrp="1"/>
          </p:cNvSpPr>
          <p:nvPr>
            <p:ph type="body" idx="1"/>
          </p:nvPr>
        </p:nvSpPr>
        <p:spPr>
          <a:xfrm rot="5400000">
            <a:off x="2198666" y="-245711"/>
            <a:ext cx="5786718" cy="8904799"/>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7" name="Google Shape;147;g1fc0ecd54a9_1_59"/>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900"/>
              <a:buFont typeface="Arial"/>
              <a:buNone/>
            </a:pPr>
            <a:r>
              <a:rPr lang="en-US" sz="3900" b="1" i="0" u="none" strike="noStrike" cap="none">
                <a:solidFill>
                  <a:schemeClr val="folHlink"/>
                </a:solidFill>
                <a:latin typeface="Arial"/>
                <a:ea typeface="Arial"/>
                <a:cs typeface="Arial"/>
                <a:sym typeface="Arial"/>
              </a:rPr>
              <a:t>Click to edit Master title style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Text">
  <p:cSld name="Title, Content and Text">
    <p:spTree>
      <p:nvGrpSpPr>
        <p:cNvPr id="1" name="Shape 31"/>
        <p:cNvGrpSpPr/>
        <p:nvPr/>
      </p:nvGrpSpPr>
      <p:grpSpPr>
        <a:xfrm>
          <a:off x="0" y="0"/>
          <a:ext cx="0" cy="0"/>
          <a:chOff x="0" y="0"/>
          <a:chExt cx="0" cy="0"/>
        </a:xfrm>
      </p:grpSpPr>
      <p:sp>
        <p:nvSpPr>
          <p:cNvPr id="32" name="Google Shape;32;p9"/>
          <p:cNvSpPr txBox="1">
            <a:spLocks noGrp="1"/>
          </p:cNvSpPr>
          <p:nvPr>
            <p:ph type="body" idx="1"/>
          </p:nvPr>
        </p:nvSpPr>
        <p:spPr>
          <a:xfrm>
            <a:off x="573883" y="1458260"/>
            <a:ext cx="5964503" cy="5325034"/>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9"/>
          <p:cNvSpPr txBox="1">
            <a:spLocks noGrp="1"/>
          </p:cNvSpPr>
          <p:nvPr>
            <p:ph type="body" idx="2"/>
          </p:nvPr>
        </p:nvSpPr>
        <p:spPr>
          <a:xfrm>
            <a:off x="6744727" y="1458260"/>
            <a:ext cx="5966653" cy="5325034"/>
          </a:xfrm>
          <a:prstGeom prst="rect">
            <a:avLst/>
          </a:prstGeom>
          <a:noFill/>
          <a:ln>
            <a:noFill/>
          </a:ln>
        </p:spPr>
        <p:txBody>
          <a:bodyPr spcFirstLastPara="1" wrap="square" lIns="100275" tIns="50125" rIns="100275" bIns="501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228600" algn="l">
              <a:spcBef>
                <a:spcPts val="360"/>
              </a:spcBef>
              <a:spcAft>
                <a:spcPts val="0"/>
              </a:spcAft>
              <a:buSzPts val="1400"/>
              <a:buNone/>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9"/>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48"/>
        <p:cNvGrpSpPr/>
        <p:nvPr/>
      </p:nvGrpSpPr>
      <p:grpSpPr>
        <a:xfrm>
          <a:off x="0" y="0"/>
          <a:ext cx="0" cy="0"/>
          <a:chOff x="0" y="0"/>
          <a:chExt cx="0" cy="0"/>
        </a:xfrm>
      </p:grpSpPr>
      <p:sp>
        <p:nvSpPr>
          <p:cNvPr id="149" name="Google Shape;149;g1fc0ecd54a9_1_63"/>
          <p:cNvSpPr txBox="1">
            <a:spLocks noGrp="1"/>
          </p:cNvSpPr>
          <p:nvPr>
            <p:ph type="body" idx="1"/>
          </p:nvPr>
        </p:nvSpPr>
        <p:spPr>
          <a:xfrm>
            <a:off x="579718" y="1456766"/>
            <a:ext cx="12490823" cy="5738906"/>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g1fc0ecd54a9_1_63"/>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Text">
  <p:cSld name="Title, 2 Content and Text">
    <p:spTree>
      <p:nvGrpSpPr>
        <p:cNvPr id="1" name="Shape 151"/>
        <p:cNvGrpSpPr/>
        <p:nvPr/>
      </p:nvGrpSpPr>
      <p:grpSpPr>
        <a:xfrm>
          <a:off x="0" y="0"/>
          <a:ext cx="0" cy="0"/>
          <a:chOff x="0" y="0"/>
          <a:chExt cx="0" cy="0"/>
        </a:xfrm>
      </p:grpSpPr>
      <p:sp>
        <p:nvSpPr>
          <p:cNvPr id="152" name="Google Shape;152;g1fc0ecd54a9_1_66"/>
          <p:cNvSpPr txBox="1">
            <a:spLocks noGrp="1"/>
          </p:cNvSpPr>
          <p:nvPr>
            <p:ph type="body" idx="1"/>
          </p:nvPr>
        </p:nvSpPr>
        <p:spPr>
          <a:xfrm>
            <a:off x="573883" y="1716100"/>
            <a:ext cx="5964503" cy="2200275"/>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3" name="Google Shape;153;g1fc0ecd54a9_1_66"/>
          <p:cNvSpPr txBox="1">
            <a:spLocks noGrp="1"/>
          </p:cNvSpPr>
          <p:nvPr>
            <p:ph type="body" idx="2"/>
          </p:nvPr>
        </p:nvSpPr>
        <p:spPr>
          <a:xfrm>
            <a:off x="573883" y="4068764"/>
            <a:ext cx="5964503" cy="2201862"/>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g1fc0ecd54a9_1_66"/>
          <p:cNvSpPr txBox="1">
            <a:spLocks noGrp="1"/>
          </p:cNvSpPr>
          <p:nvPr>
            <p:ph type="body" idx="3"/>
          </p:nvPr>
        </p:nvSpPr>
        <p:spPr>
          <a:xfrm>
            <a:off x="6744727" y="1716094"/>
            <a:ext cx="5966653" cy="4554537"/>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g1fc0ecd54a9_1_66"/>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over Text">
  <p:cSld name="Title and Content over Text">
    <p:spTree>
      <p:nvGrpSpPr>
        <p:cNvPr id="1" name="Shape 156"/>
        <p:cNvGrpSpPr/>
        <p:nvPr/>
      </p:nvGrpSpPr>
      <p:grpSpPr>
        <a:xfrm>
          <a:off x="0" y="0"/>
          <a:ext cx="0" cy="0"/>
          <a:chOff x="0" y="0"/>
          <a:chExt cx="0" cy="0"/>
        </a:xfrm>
      </p:grpSpPr>
      <p:sp>
        <p:nvSpPr>
          <p:cNvPr id="157" name="Google Shape;157;g1fc0ecd54a9_1_71"/>
          <p:cNvSpPr txBox="1">
            <a:spLocks noGrp="1"/>
          </p:cNvSpPr>
          <p:nvPr>
            <p:ph type="body" idx="1"/>
          </p:nvPr>
        </p:nvSpPr>
        <p:spPr>
          <a:xfrm>
            <a:off x="573884" y="1716100"/>
            <a:ext cx="12137496" cy="2200275"/>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8" name="Google Shape;158;g1fc0ecd54a9_1_71"/>
          <p:cNvSpPr txBox="1">
            <a:spLocks noGrp="1"/>
          </p:cNvSpPr>
          <p:nvPr>
            <p:ph type="body" idx="2"/>
          </p:nvPr>
        </p:nvSpPr>
        <p:spPr>
          <a:xfrm>
            <a:off x="573884" y="4068764"/>
            <a:ext cx="12137496" cy="2201862"/>
          </a:xfrm>
          <a:prstGeom prst="rect">
            <a:avLst/>
          </a:prstGeom>
          <a:noFill/>
          <a:ln>
            <a:noFill/>
          </a:ln>
        </p:spPr>
        <p:txBody>
          <a:bodyPr spcFirstLastPara="1" wrap="square" lIns="100275" tIns="50125" rIns="100275" bIns="501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9" name="Google Shape;159;g1fc0ecd54a9_1_71"/>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type="titleOnly">
  <p:cSld name="TITLE_ONLY">
    <p:spTree>
      <p:nvGrpSpPr>
        <p:cNvPr id="1" name="Shape 160"/>
        <p:cNvGrpSpPr/>
        <p:nvPr/>
      </p:nvGrpSpPr>
      <p:grpSpPr>
        <a:xfrm>
          <a:off x="0" y="0"/>
          <a:ext cx="0" cy="0"/>
          <a:chOff x="0" y="0"/>
          <a:chExt cx="0" cy="0"/>
        </a:xfrm>
      </p:grpSpPr>
      <p:sp>
        <p:nvSpPr>
          <p:cNvPr id="161" name="Google Shape;161;g1fc0ecd54a9_1_75"/>
          <p:cNvSpPr txBox="1">
            <a:spLocks noGrp="1"/>
          </p:cNvSpPr>
          <p:nvPr>
            <p:ph type="title"/>
          </p:nvPr>
        </p:nvSpPr>
        <p:spPr>
          <a:xfrm>
            <a:off x="454290" y="80958"/>
            <a:ext cx="9778500" cy="1015200"/>
          </a:xfrm>
          <a:prstGeom prst="rect">
            <a:avLst/>
          </a:prstGeom>
          <a:noFill/>
          <a:ln>
            <a:noFill/>
          </a:ln>
        </p:spPr>
        <p:txBody>
          <a:bodyPr spcFirstLastPara="1" wrap="square" lIns="123675" tIns="123675" rIns="123675" bIns="123675" anchor="ctr" anchorCtr="0">
            <a:noAutofit/>
          </a:bodyPr>
          <a:lstStyle>
            <a:lvl1pPr marR="0" lvl="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endParaRPr/>
          </a:p>
        </p:txBody>
      </p:sp>
      <p:sp>
        <p:nvSpPr>
          <p:cNvPr id="162" name="Google Shape;162;g1fc0ecd54a9_1_75"/>
          <p:cNvSpPr txBox="1">
            <a:spLocks noGrp="1"/>
          </p:cNvSpPr>
          <p:nvPr>
            <p:ph type="dt" idx="10"/>
          </p:nvPr>
        </p:nvSpPr>
        <p:spPr>
          <a:xfrm>
            <a:off x="674688" y="7034643"/>
            <a:ext cx="3148500" cy="404100"/>
          </a:xfrm>
          <a:prstGeom prst="rect">
            <a:avLst/>
          </a:prstGeom>
          <a:noFill/>
          <a:ln>
            <a:noFill/>
          </a:ln>
        </p:spPr>
        <p:txBody>
          <a:bodyPr spcFirstLastPara="1" wrap="square" lIns="123675" tIns="123675" rIns="123675" bIns="123675" anchor="ctr" anchorCtr="0">
            <a:noAutofit/>
          </a:bodyPr>
          <a:lstStyle>
            <a:lvl1pPr marR="0" lvl="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endParaRPr/>
          </a:p>
        </p:txBody>
      </p:sp>
      <p:sp>
        <p:nvSpPr>
          <p:cNvPr id="163" name="Google Shape;163;g1fc0ecd54a9_1_75"/>
          <p:cNvSpPr txBox="1">
            <a:spLocks noGrp="1"/>
          </p:cNvSpPr>
          <p:nvPr>
            <p:ph type="ftr" idx="11"/>
          </p:nvPr>
        </p:nvSpPr>
        <p:spPr>
          <a:xfrm>
            <a:off x="4610365" y="7034643"/>
            <a:ext cx="4272900" cy="404100"/>
          </a:xfrm>
          <a:prstGeom prst="rect">
            <a:avLst/>
          </a:prstGeom>
          <a:noFill/>
          <a:ln>
            <a:noFill/>
          </a:ln>
        </p:spPr>
        <p:txBody>
          <a:bodyPr spcFirstLastPara="1" wrap="square" lIns="123675" tIns="123675" rIns="123675" bIns="123675" anchor="ctr" anchorCtr="0">
            <a:noAutofit/>
          </a:bodyPr>
          <a:lstStyle>
            <a:lvl1pPr marR="0" lvl="0" algn="ctr"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endParaRPr/>
          </a:p>
        </p:txBody>
      </p:sp>
      <p:sp>
        <p:nvSpPr>
          <p:cNvPr id="164" name="Google Shape;164;g1fc0ecd54a9_1_75"/>
          <p:cNvSpPr txBox="1">
            <a:spLocks noGrp="1"/>
          </p:cNvSpPr>
          <p:nvPr>
            <p:ph type="sldNum" idx="12"/>
          </p:nvPr>
        </p:nvSpPr>
        <p:spPr>
          <a:xfrm>
            <a:off x="9670521" y="7034643"/>
            <a:ext cx="3148500" cy="404100"/>
          </a:xfrm>
          <a:prstGeom prst="rect">
            <a:avLst/>
          </a:prstGeom>
          <a:noFill/>
          <a:ln>
            <a:noFill/>
          </a:ln>
        </p:spPr>
        <p:txBody>
          <a:bodyPr spcFirstLastPara="1" wrap="square" lIns="123675" tIns="61825" rIns="123675" bIns="618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11"/>
          <p:cNvSpPr txBox="1">
            <a:spLocks noGrp="1"/>
          </p:cNvSpPr>
          <p:nvPr>
            <p:ph type="body" idx="1"/>
          </p:nvPr>
        </p:nvSpPr>
        <p:spPr>
          <a:xfrm>
            <a:off x="567905" y="1500941"/>
            <a:ext cx="5964503" cy="4554537"/>
          </a:xfrm>
          <a:prstGeom prst="rect">
            <a:avLst/>
          </a:prstGeom>
          <a:noFill/>
          <a:ln>
            <a:noFill/>
          </a:ln>
        </p:spPr>
        <p:txBody>
          <a:bodyPr spcFirstLastPara="1" wrap="square" lIns="100275" tIns="50125" rIns="100275" bIns="50125" anchor="t" anchorCtr="0">
            <a:noAutofit/>
          </a:bodyPr>
          <a:lstStyle>
            <a:lvl1pPr marL="457200" lvl="0" indent="-412750" algn="l">
              <a:spcBef>
                <a:spcPts val="580"/>
              </a:spcBef>
              <a:spcAft>
                <a:spcPts val="0"/>
              </a:spcAft>
              <a:buClr>
                <a:schemeClr val="dk1"/>
              </a:buClr>
              <a:buSzPts val="2900"/>
              <a:buFont typeface="Arial"/>
              <a:buChar char="•"/>
              <a:defRPr sz="29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228600" algn="l">
              <a:spcBef>
                <a:spcPts val="360"/>
              </a:spcBef>
              <a:spcAft>
                <a:spcPts val="0"/>
              </a:spcAft>
              <a:buSzPts val="1400"/>
              <a:buNone/>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9" name="Google Shape;39;p11"/>
          <p:cNvSpPr txBox="1">
            <a:spLocks noGrp="1"/>
          </p:cNvSpPr>
          <p:nvPr>
            <p:ph type="body" idx="2"/>
          </p:nvPr>
        </p:nvSpPr>
        <p:spPr>
          <a:xfrm>
            <a:off x="6720821" y="1500941"/>
            <a:ext cx="5966653" cy="4554537"/>
          </a:xfrm>
          <a:prstGeom prst="rect">
            <a:avLst/>
          </a:prstGeom>
          <a:noFill/>
          <a:ln>
            <a:noFill/>
          </a:ln>
        </p:spPr>
        <p:txBody>
          <a:bodyPr spcFirstLastPara="1" wrap="square" lIns="100275" tIns="50125" rIns="100275" bIns="50125" anchor="t" anchorCtr="0">
            <a:noAutofit/>
          </a:bodyPr>
          <a:lstStyle>
            <a:lvl1pPr marL="457200" lvl="0" indent="-412750" algn="l">
              <a:spcBef>
                <a:spcPts val="580"/>
              </a:spcBef>
              <a:spcAft>
                <a:spcPts val="0"/>
              </a:spcAft>
              <a:buClr>
                <a:schemeClr val="dk1"/>
              </a:buClr>
              <a:buSzPts val="2900"/>
              <a:buFont typeface="Arial"/>
              <a:buChar char="•"/>
              <a:defRPr sz="29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228600" algn="l">
              <a:spcBef>
                <a:spcPts val="360"/>
              </a:spcBef>
              <a:spcAft>
                <a:spcPts val="0"/>
              </a:spcAft>
              <a:buSzPts val="1400"/>
              <a:buNone/>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11"/>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12"/>
          <p:cNvSpPr txBox="1">
            <a:spLocks noGrp="1"/>
          </p:cNvSpPr>
          <p:nvPr>
            <p:ph type="body" idx="1"/>
          </p:nvPr>
        </p:nvSpPr>
        <p:spPr>
          <a:xfrm>
            <a:off x="674910" y="1698626"/>
            <a:ext cx="5962355" cy="708025"/>
          </a:xfrm>
          <a:prstGeom prst="rect">
            <a:avLst/>
          </a:prstGeom>
          <a:noFill/>
          <a:ln>
            <a:noFill/>
          </a:ln>
        </p:spPr>
        <p:txBody>
          <a:bodyPr spcFirstLastPara="1" wrap="square" lIns="100275" tIns="50125" rIns="100275" bIns="501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12"/>
          <p:cNvSpPr txBox="1">
            <a:spLocks noGrp="1"/>
          </p:cNvSpPr>
          <p:nvPr>
            <p:ph type="body" idx="2"/>
          </p:nvPr>
        </p:nvSpPr>
        <p:spPr>
          <a:xfrm>
            <a:off x="674910" y="2406662"/>
            <a:ext cx="5962355" cy="4373563"/>
          </a:xfrm>
          <a:prstGeom prst="rect">
            <a:avLst/>
          </a:prstGeom>
          <a:noFill/>
          <a:ln>
            <a:noFill/>
          </a:ln>
        </p:spPr>
        <p:txBody>
          <a:bodyPr spcFirstLastPara="1" wrap="square" lIns="100275" tIns="50125" rIns="100275" bIns="501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228600" algn="l">
              <a:spcBef>
                <a:spcPts val="320"/>
              </a:spcBef>
              <a:spcAft>
                <a:spcPts val="0"/>
              </a:spcAft>
              <a:buSzPts val="1400"/>
              <a:buNone/>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12"/>
          <p:cNvSpPr txBox="1">
            <a:spLocks noGrp="1"/>
          </p:cNvSpPr>
          <p:nvPr>
            <p:ph type="body" idx="3"/>
          </p:nvPr>
        </p:nvSpPr>
        <p:spPr>
          <a:xfrm>
            <a:off x="6854344" y="1698626"/>
            <a:ext cx="5964503" cy="708025"/>
          </a:xfrm>
          <a:prstGeom prst="rect">
            <a:avLst/>
          </a:prstGeom>
          <a:noFill/>
          <a:ln>
            <a:noFill/>
          </a:ln>
        </p:spPr>
        <p:txBody>
          <a:bodyPr spcFirstLastPara="1" wrap="square" lIns="100275" tIns="50125" rIns="100275" bIns="501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12"/>
          <p:cNvSpPr txBox="1">
            <a:spLocks noGrp="1"/>
          </p:cNvSpPr>
          <p:nvPr>
            <p:ph type="body" idx="4"/>
          </p:nvPr>
        </p:nvSpPr>
        <p:spPr>
          <a:xfrm>
            <a:off x="6854344" y="2406662"/>
            <a:ext cx="5964503" cy="4373563"/>
          </a:xfrm>
          <a:prstGeom prst="rect">
            <a:avLst/>
          </a:prstGeom>
          <a:noFill/>
          <a:ln>
            <a:noFill/>
          </a:ln>
        </p:spPr>
        <p:txBody>
          <a:bodyPr spcFirstLastPara="1" wrap="square" lIns="100275" tIns="50125" rIns="100275" bIns="501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228600" algn="l">
              <a:spcBef>
                <a:spcPts val="320"/>
              </a:spcBef>
              <a:spcAft>
                <a:spcPts val="0"/>
              </a:spcAft>
              <a:buSzPts val="1400"/>
              <a:buNone/>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12"/>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1154213" y="0"/>
            <a:ext cx="10452093" cy="10697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74904" y="1323606"/>
            <a:ext cx="4438451" cy="12858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folHlink"/>
                </a:solidFill>
                <a:latin typeface="Arial"/>
                <a:ea typeface="Arial"/>
                <a:cs typeface="Arial"/>
                <a:sym typeface="Arial"/>
              </a:defRPr>
            </a:lvl1pPr>
            <a:lvl2pPr marR="0" lvl="1"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2pPr>
            <a:lvl3pPr marR="0" lvl="2"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3pPr>
            <a:lvl4pPr marR="0" lvl="3"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4pPr>
            <a:lvl5pPr marR="0" lvl="4"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5pPr>
            <a:lvl6pPr marR="0" lvl="5"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6pPr>
            <a:lvl7pPr marR="0" lvl="6"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7pPr>
            <a:lvl8pPr marR="0" lvl="7"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8pPr>
            <a:lvl9pPr marR="0" lvl="8" algn="ctr" rtl="0">
              <a:spcBef>
                <a:spcPts val="0"/>
              </a:spcBef>
              <a:spcAft>
                <a:spcPts val="0"/>
              </a:spcAft>
              <a:buSzPts val="1400"/>
              <a:buNone/>
              <a:defRPr sz="3900" b="1" i="0" u="none" strike="noStrike" cap="none">
                <a:solidFill>
                  <a:schemeClr val="folHlink"/>
                </a:solidFill>
                <a:latin typeface="Arial"/>
                <a:ea typeface="Arial"/>
                <a:cs typeface="Arial"/>
                <a:sym typeface="Arial"/>
              </a:defRPr>
            </a:lvl9pPr>
          </a:lstStyle>
          <a:p>
            <a:endParaRPr/>
          </a:p>
        </p:txBody>
      </p:sp>
      <p:sp>
        <p:nvSpPr>
          <p:cNvPr id="53" name="Google Shape;53;p15"/>
          <p:cNvSpPr txBox="1">
            <a:spLocks noGrp="1"/>
          </p:cNvSpPr>
          <p:nvPr>
            <p:ph type="body" idx="1"/>
          </p:nvPr>
        </p:nvSpPr>
        <p:spPr>
          <a:xfrm>
            <a:off x="5276709" y="1323604"/>
            <a:ext cx="7542142" cy="5692773"/>
          </a:xfrm>
          <a:prstGeom prst="rect">
            <a:avLst/>
          </a:prstGeom>
          <a:noFill/>
          <a:ln>
            <a:noFill/>
          </a:ln>
        </p:spPr>
        <p:txBody>
          <a:bodyPr spcFirstLastPara="1" wrap="square" lIns="100275" tIns="50125" rIns="100275" bIns="50125"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12750" algn="l">
              <a:spcBef>
                <a:spcPts val="580"/>
              </a:spcBef>
              <a:spcAft>
                <a:spcPts val="0"/>
              </a:spcAft>
              <a:buClr>
                <a:schemeClr val="dk1"/>
              </a:buClr>
              <a:buSzPts val="2900"/>
              <a:buFont typeface="Arial"/>
              <a:buChar char="•"/>
              <a:defRPr sz="2900"/>
            </a:lvl2pPr>
            <a:lvl3pPr marL="1371600" lvl="2" indent="-381000" algn="l">
              <a:spcBef>
                <a:spcPts val="480"/>
              </a:spcBef>
              <a:spcAft>
                <a:spcPts val="0"/>
              </a:spcAft>
              <a:buClr>
                <a:schemeClr val="dk1"/>
              </a:buClr>
              <a:buSzPts val="2400"/>
              <a:buFont typeface="Arial"/>
              <a:buChar char="•"/>
              <a:defRPr sz="2400"/>
            </a:lvl3pPr>
            <a:lvl4pPr marL="1828800" lvl="3" indent="-228600" algn="l">
              <a:spcBef>
                <a:spcPts val="400"/>
              </a:spcBef>
              <a:spcAft>
                <a:spcPts val="0"/>
              </a:spcAft>
              <a:buSzPts val="1400"/>
              <a:buNone/>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54" name="Google Shape;54;p15"/>
          <p:cNvSpPr txBox="1">
            <a:spLocks noGrp="1"/>
          </p:cNvSpPr>
          <p:nvPr>
            <p:ph type="body" idx="2"/>
          </p:nvPr>
        </p:nvSpPr>
        <p:spPr>
          <a:xfrm>
            <a:off x="674904" y="2609469"/>
            <a:ext cx="4438451" cy="4406908"/>
          </a:xfrm>
          <a:prstGeom prst="rect">
            <a:avLst/>
          </a:prstGeom>
          <a:noFill/>
          <a:ln>
            <a:noFill/>
          </a:ln>
        </p:spPr>
        <p:txBody>
          <a:bodyPr spcFirstLastPara="1" wrap="square" lIns="100275" tIns="50125" rIns="100275" bIns="501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55" name="Google Shape;55;p15"/>
          <p:cNvSpPr txBox="1"/>
          <p:nvPr/>
        </p:nvSpPr>
        <p:spPr>
          <a:xfrm>
            <a:off x="1154213" y="0"/>
            <a:ext cx="10452093" cy="106978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900" b="1" i="0" u="none" strike="noStrike" cap="none">
                <a:solidFill>
                  <a:schemeClr val="folHlink"/>
                </a:solidFill>
                <a:latin typeface="Arial"/>
                <a:ea typeface="Arial"/>
                <a:cs typeface="Arial"/>
                <a:sym typeface="Arial"/>
              </a:rPr>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jp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rot="10800000" flipH="1">
            <a:off x="8903664" y="1095375"/>
            <a:ext cx="4572000" cy="8413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txBox="1"/>
          <p:nvPr/>
        </p:nvSpPr>
        <p:spPr>
          <a:xfrm flipH="1">
            <a:off x="8903650" y="1095375"/>
            <a:ext cx="4572000" cy="841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200" b="0" i="0" u="none" strike="noStrike" cap="none">
              <a:solidFill>
                <a:schemeClr val="dk1"/>
              </a:solidFill>
              <a:latin typeface="Arial"/>
              <a:ea typeface="Arial"/>
              <a:cs typeface="Arial"/>
              <a:sym typeface="Arial"/>
            </a:endParaRPr>
          </a:p>
        </p:txBody>
      </p:sp>
      <p:sp>
        <p:nvSpPr>
          <p:cNvPr id="12" name="Google Shape;12;p6"/>
          <p:cNvSpPr txBox="1">
            <a:spLocks noGrp="1"/>
          </p:cNvSpPr>
          <p:nvPr>
            <p:ph type="body" idx="1"/>
          </p:nvPr>
        </p:nvSpPr>
        <p:spPr>
          <a:xfrm>
            <a:off x="573883" y="1716094"/>
            <a:ext cx="12137496" cy="4554537"/>
          </a:xfrm>
          <a:prstGeom prst="rect">
            <a:avLst/>
          </a:prstGeom>
          <a:noFill/>
          <a:ln>
            <a:noFill/>
          </a:ln>
        </p:spPr>
        <p:txBody>
          <a:bodyPr spcFirstLastPara="1" wrap="square" lIns="100275" tIns="50125" rIns="100275" bIns="50125"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6"/>
          <p:cNvSpPr/>
          <p:nvPr/>
        </p:nvSpPr>
        <p:spPr>
          <a:xfrm rot="10800000" flipH="1">
            <a:off x="-17473" y="1095375"/>
            <a:ext cx="4572000" cy="82550"/>
          </a:xfrm>
          <a:prstGeom prst="rect">
            <a:avLst/>
          </a:prstGeom>
          <a:gradFill>
            <a:gsLst>
              <a:gs pos="0">
                <a:srgbClr val="000099"/>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b="0" i="0" u="none" strike="noStrike" cap="none">
              <a:solidFill>
                <a:schemeClr val="dk1"/>
              </a:solidFill>
              <a:latin typeface="Arial"/>
              <a:ea typeface="Arial"/>
              <a:cs typeface="Arial"/>
              <a:sym typeface="Arial"/>
            </a:endParaRPr>
          </a:p>
        </p:txBody>
      </p:sp>
      <p:pic>
        <p:nvPicPr>
          <p:cNvPr id="14" name="Google Shape;14;p6" descr="chrmblue_std small"/>
          <p:cNvPicPr preferRelativeResize="0"/>
          <p:nvPr/>
        </p:nvPicPr>
        <p:blipFill rotWithShape="1">
          <a:blip r:embed="rId18">
            <a:alphaModFix/>
          </a:blip>
          <a:srcRect/>
          <a:stretch/>
        </p:blipFill>
        <p:spPr>
          <a:xfrm>
            <a:off x="174102" y="142875"/>
            <a:ext cx="980112" cy="819150"/>
          </a:xfrm>
          <a:prstGeom prst="rect">
            <a:avLst/>
          </a:prstGeom>
          <a:noFill/>
          <a:ln>
            <a:noFill/>
          </a:ln>
        </p:spPr>
      </p:pic>
      <p:sp>
        <p:nvSpPr>
          <p:cNvPr id="15" name="Google Shape;15;p6"/>
          <p:cNvSpPr txBox="1"/>
          <p:nvPr/>
        </p:nvSpPr>
        <p:spPr>
          <a:xfrm>
            <a:off x="4540704" y="998541"/>
            <a:ext cx="4412342" cy="3077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1" u="none" strike="noStrike" cap="none">
                <a:solidFill>
                  <a:schemeClr val="folHlink"/>
                </a:solidFill>
                <a:latin typeface="Arial"/>
                <a:ea typeface="Arial"/>
                <a:cs typeface="Arial"/>
                <a:sym typeface="Arial"/>
              </a:rPr>
              <a:t>Develop America's Airmen Today ... for Tomorrow</a:t>
            </a:r>
            <a:endParaRPr/>
          </a:p>
        </p:txBody>
      </p:sp>
      <p:sp>
        <p:nvSpPr>
          <p:cNvPr id="16" name="Google Shape;16;p6"/>
          <p:cNvSpPr/>
          <p:nvPr/>
        </p:nvSpPr>
        <p:spPr>
          <a:xfrm rot="10800000" flipH="1">
            <a:off x="-15323" y="7202499"/>
            <a:ext cx="3840480" cy="46037"/>
          </a:xfrm>
          <a:prstGeom prst="rect">
            <a:avLst/>
          </a:prstGeom>
          <a:gradFill>
            <a:gsLst>
              <a:gs pos="0">
                <a:srgbClr val="000099"/>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b="0" i="0" u="none" strike="noStrike" cap="none">
              <a:solidFill>
                <a:schemeClr val="dk1"/>
              </a:solidFill>
              <a:latin typeface="Arial"/>
              <a:ea typeface="Arial"/>
              <a:cs typeface="Arial"/>
              <a:sym typeface="Arial"/>
            </a:endParaRPr>
          </a:p>
        </p:txBody>
      </p:sp>
      <p:sp>
        <p:nvSpPr>
          <p:cNvPr id="17" name="Google Shape;17;p6"/>
          <p:cNvSpPr/>
          <p:nvPr/>
        </p:nvSpPr>
        <p:spPr>
          <a:xfrm rot="10800000" flipH="1">
            <a:off x="9650801" y="7179479"/>
            <a:ext cx="3840480" cy="4603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6"/>
          <p:cNvSpPr txBox="1"/>
          <p:nvPr/>
        </p:nvSpPr>
        <p:spPr>
          <a:xfrm flipH="1">
            <a:off x="9650800" y="7179475"/>
            <a:ext cx="3840480" cy="460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200" b="0" i="0" u="none" strike="noStrike" cap="none">
              <a:solidFill>
                <a:schemeClr val="dk1"/>
              </a:solidFill>
              <a:latin typeface="Arial"/>
              <a:ea typeface="Arial"/>
              <a:cs typeface="Arial"/>
              <a:sym typeface="Arial"/>
            </a:endParaRPr>
          </a:p>
        </p:txBody>
      </p:sp>
      <p:pic>
        <p:nvPicPr>
          <p:cNvPr id="19" name="Google Shape;19;p6" descr="AFIT(good)"/>
          <p:cNvPicPr preferRelativeResize="0"/>
          <p:nvPr/>
        </p:nvPicPr>
        <p:blipFill rotWithShape="1">
          <a:blip r:embed="rId19">
            <a:alphaModFix/>
          </a:blip>
          <a:srcRect/>
          <a:stretch/>
        </p:blipFill>
        <p:spPr>
          <a:xfrm>
            <a:off x="11648140" y="230804"/>
            <a:ext cx="1649101" cy="694493"/>
          </a:xfrm>
          <a:prstGeom prst="rect">
            <a:avLst/>
          </a:prstGeom>
          <a:noFill/>
          <a:ln>
            <a:noFill/>
          </a:ln>
        </p:spPr>
      </p:pic>
      <p:sp>
        <p:nvSpPr>
          <p:cNvPr id="20" name="Google Shape;20;p6"/>
          <p:cNvSpPr txBox="1"/>
          <p:nvPr/>
        </p:nvSpPr>
        <p:spPr>
          <a:xfrm>
            <a:off x="3891267" y="7058030"/>
            <a:ext cx="5711217" cy="283944"/>
          </a:xfrm>
          <a:prstGeom prst="rect">
            <a:avLst/>
          </a:prstGeom>
          <a:noFill/>
          <a:ln>
            <a:noFill/>
          </a:ln>
        </p:spPr>
        <p:txBody>
          <a:bodyPr spcFirstLastPara="1" wrap="square" lIns="83075" tIns="41525" rIns="83075" bIns="41525" anchor="t" anchorCtr="0">
            <a:spAutoFit/>
          </a:bodyPr>
          <a:lstStyle/>
          <a:p>
            <a:pPr marL="0" marR="0" lvl="0" indent="0" algn="ctr" rtl="0">
              <a:spcBef>
                <a:spcPts val="0"/>
              </a:spcBef>
              <a:spcAft>
                <a:spcPts val="0"/>
              </a:spcAft>
              <a:buNone/>
            </a:pPr>
            <a:r>
              <a:rPr lang="en-US" sz="1300" b="1" i="1" u="none" strike="noStrike" cap="none">
                <a:solidFill>
                  <a:srgbClr val="000066"/>
                </a:solidFill>
                <a:latin typeface="Arial"/>
                <a:ea typeface="Arial"/>
                <a:cs typeface="Arial"/>
                <a:sym typeface="Arial"/>
              </a:rPr>
              <a:t>Air University: The Intellectual and Leadership Center of the Air Force</a:t>
            </a:r>
            <a:endParaRPr/>
          </a:p>
        </p:txBody>
      </p:sp>
      <p:sp>
        <p:nvSpPr>
          <p:cNvPr id="21" name="Google Shape;21;p6"/>
          <p:cNvSpPr txBox="1"/>
          <p:nvPr/>
        </p:nvSpPr>
        <p:spPr>
          <a:xfrm>
            <a:off x="5613760" y="7321559"/>
            <a:ext cx="2266230" cy="267703"/>
          </a:xfrm>
          <a:prstGeom prst="rect">
            <a:avLst/>
          </a:prstGeom>
          <a:noFill/>
          <a:ln>
            <a:noFill/>
          </a:ln>
        </p:spPr>
        <p:txBody>
          <a:bodyPr spcFirstLastPara="1" wrap="square" lIns="82200" tIns="41100" rIns="82200" bIns="41100" anchor="t" anchorCtr="0">
            <a:spAutoFit/>
          </a:bodyPr>
          <a:lstStyle/>
          <a:p>
            <a:pPr marL="0" marR="0" lvl="0" indent="0" algn="ctr" rtl="0">
              <a:spcBef>
                <a:spcPts val="0"/>
              </a:spcBef>
              <a:spcAft>
                <a:spcPts val="0"/>
              </a:spcAft>
              <a:buNone/>
            </a:pPr>
            <a:r>
              <a:rPr lang="en-US" sz="1200" b="1" i="1" u="none" strike="noStrike" cap="none">
                <a:solidFill>
                  <a:srgbClr val="000066"/>
                </a:solidFill>
                <a:latin typeface="Arial"/>
                <a:ea typeface="Arial"/>
                <a:cs typeface="Arial"/>
                <a:sym typeface="Arial"/>
              </a:rPr>
              <a:t>Aim High…Fly – Fight – Win </a:t>
            </a:r>
            <a:endParaRPr sz="1200" b="0" i="1"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g1fc0ecd54a9_1_0"/>
          <p:cNvSpPr/>
          <p:nvPr/>
        </p:nvSpPr>
        <p:spPr>
          <a:xfrm rot="10800000" flipH="1">
            <a:off x="8903664" y="1095375"/>
            <a:ext cx="4572000" cy="8413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1fc0ecd54a9_1_0"/>
          <p:cNvSpPr txBox="1"/>
          <p:nvPr/>
        </p:nvSpPr>
        <p:spPr>
          <a:xfrm flipH="1">
            <a:off x="8903650" y="1095375"/>
            <a:ext cx="4572000" cy="841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p:txBody>
      </p:sp>
      <p:sp>
        <p:nvSpPr>
          <p:cNvPr id="88" name="Google Shape;88;g1fc0ecd54a9_1_0"/>
          <p:cNvSpPr txBox="1">
            <a:spLocks noGrp="1"/>
          </p:cNvSpPr>
          <p:nvPr>
            <p:ph type="body" idx="1"/>
          </p:nvPr>
        </p:nvSpPr>
        <p:spPr>
          <a:xfrm>
            <a:off x="573883" y="1716094"/>
            <a:ext cx="12137496" cy="4554537"/>
          </a:xfrm>
          <a:prstGeom prst="rect">
            <a:avLst/>
          </a:prstGeom>
          <a:noFill/>
          <a:ln>
            <a:noFill/>
          </a:ln>
        </p:spPr>
        <p:txBody>
          <a:bodyPr spcFirstLastPara="1" wrap="square" lIns="100275" tIns="50125" rIns="100275" bIns="50125" anchor="t" anchorCtr="0">
            <a:noAutofit/>
          </a:bodyPr>
          <a:lstStyle>
            <a:lvl1pPr marL="457200" marR="0" lvl="0" indent="-412750" algn="l" rtl="0">
              <a:lnSpc>
                <a:spcPct val="100000"/>
              </a:lnSpc>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9" name="Google Shape;89;g1fc0ecd54a9_1_0"/>
          <p:cNvSpPr/>
          <p:nvPr/>
        </p:nvSpPr>
        <p:spPr>
          <a:xfrm rot="10800000" flipH="1">
            <a:off x="-17473" y="1095375"/>
            <a:ext cx="4572000" cy="82550"/>
          </a:xfrm>
          <a:prstGeom prst="rect">
            <a:avLst/>
          </a:prstGeom>
          <a:gradFill>
            <a:gsLst>
              <a:gs pos="0">
                <a:srgbClr val="000099"/>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p:txBody>
      </p:sp>
      <p:pic>
        <p:nvPicPr>
          <p:cNvPr id="90" name="Google Shape;90;g1fc0ecd54a9_1_0" descr="chrmblue_std small"/>
          <p:cNvPicPr preferRelativeResize="0"/>
          <p:nvPr/>
        </p:nvPicPr>
        <p:blipFill rotWithShape="1">
          <a:blip r:embed="rId19">
            <a:alphaModFix/>
          </a:blip>
          <a:srcRect/>
          <a:stretch/>
        </p:blipFill>
        <p:spPr>
          <a:xfrm>
            <a:off x="174102" y="142875"/>
            <a:ext cx="980112" cy="819150"/>
          </a:xfrm>
          <a:prstGeom prst="rect">
            <a:avLst/>
          </a:prstGeom>
          <a:noFill/>
          <a:ln>
            <a:noFill/>
          </a:ln>
        </p:spPr>
      </p:pic>
      <p:sp>
        <p:nvSpPr>
          <p:cNvPr id="91" name="Google Shape;91;g1fc0ecd54a9_1_0"/>
          <p:cNvSpPr txBox="1"/>
          <p:nvPr/>
        </p:nvSpPr>
        <p:spPr>
          <a:xfrm>
            <a:off x="4540704" y="998541"/>
            <a:ext cx="4412342" cy="3077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chemeClr val="folHlink"/>
                </a:solidFill>
                <a:latin typeface="Arial"/>
                <a:ea typeface="Arial"/>
                <a:cs typeface="Arial"/>
                <a:sym typeface="Arial"/>
              </a:rPr>
              <a:t>Develop America's Airmen Today ... for Tomorrow</a:t>
            </a:r>
            <a:endParaRPr sz="1400" b="0" i="0" u="none" strike="noStrike" cap="none">
              <a:solidFill>
                <a:srgbClr val="000000"/>
              </a:solidFill>
              <a:latin typeface="Arial"/>
              <a:ea typeface="Arial"/>
              <a:cs typeface="Arial"/>
              <a:sym typeface="Arial"/>
            </a:endParaRPr>
          </a:p>
        </p:txBody>
      </p:sp>
      <p:sp>
        <p:nvSpPr>
          <p:cNvPr id="92" name="Google Shape;92;g1fc0ecd54a9_1_0"/>
          <p:cNvSpPr/>
          <p:nvPr/>
        </p:nvSpPr>
        <p:spPr>
          <a:xfrm rot="10800000" flipH="1">
            <a:off x="-15323" y="7202499"/>
            <a:ext cx="3840480" cy="46037"/>
          </a:xfrm>
          <a:prstGeom prst="rect">
            <a:avLst/>
          </a:prstGeom>
          <a:gradFill>
            <a:gsLst>
              <a:gs pos="0">
                <a:srgbClr val="000099"/>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p:txBody>
      </p:sp>
      <p:sp>
        <p:nvSpPr>
          <p:cNvPr id="93" name="Google Shape;93;g1fc0ecd54a9_1_0"/>
          <p:cNvSpPr/>
          <p:nvPr/>
        </p:nvSpPr>
        <p:spPr>
          <a:xfrm rot="10800000" flipH="1">
            <a:off x="9650801" y="7179479"/>
            <a:ext cx="3840480" cy="4603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1fc0ecd54a9_1_0"/>
          <p:cNvSpPr txBox="1"/>
          <p:nvPr/>
        </p:nvSpPr>
        <p:spPr>
          <a:xfrm flipH="1">
            <a:off x="9650800" y="7179475"/>
            <a:ext cx="3840480" cy="460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p:txBody>
      </p:sp>
      <p:pic>
        <p:nvPicPr>
          <p:cNvPr id="95" name="Google Shape;95;g1fc0ecd54a9_1_0" descr="AFIT(good)"/>
          <p:cNvPicPr preferRelativeResize="0"/>
          <p:nvPr/>
        </p:nvPicPr>
        <p:blipFill rotWithShape="1">
          <a:blip r:embed="rId20">
            <a:alphaModFix/>
          </a:blip>
          <a:srcRect/>
          <a:stretch/>
        </p:blipFill>
        <p:spPr>
          <a:xfrm>
            <a:off x="11648140" y="230804"/>
            <a:ext cx="1649101" cy="694493"/>
          </a:xfrm>
          <a:prstGeom prst="rect">
            <a:avLst/>
          </a:prstGeom>
          <a:noFill/>
          <a:ln>
            <a:noFill/>
          </a:ln>
        </p:spPr>
      </p:pic>
      <p:sp>
        <p:nvSpPr>
          <p:cNvPr id="96" name="Google Shape;96;g1fc0ecd54a9_1_0"/>
          <p:cNvSpPr txBox="1"/>
          <p:nvPr/>
        </p:nvSpPr>
        <p:spPr>
          <a:xfrm>
            <a:off x="3891267" y="7058030"/>
            <a:ext cx="5711217" cy="283944"/>
          </a:xfrm>
          <a:prstGeom prst="rect">
            <a:avLst/>
          </a:prstGeom>
          <a:noFill/>
          <a:ln>
            <a:noFill/>
          </a:ln>
        </p:spPr>
        <p:txBody>
          <a:bodyPr spcFirstLastPara="1" wrap="square" lIns="83075" tIns="41525" rIns="83075" bIns="415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1" i="1" u="none" strike="noStrike" cap="none">
                <a:solidFill>
                  <a:srgbClr val="000066"/>
                </a:solidFill>
                <a:latin typeface="Arial"/>
                <a:ea typeface="Arial"/>
                <a:cs typeface="Arial"/>
                <a:sym typeface="Arial"/>
              </a:rPr>
              <a:t>Air University: The Intellectual and Leadership Center of the Air Force</a:t>
            </a:r>
            <a:endParaRPr sz="1400" b="0" i="0" u="none" strike="noStrike" cap="none">
              <a:solidFill>
                <a:srgbClr val="000000"/>
              </a:solidFill>
              <a:latin typeface="Arial"/>
              <a:ea typeface="Arial"/>
              <a:cs typeface="Arial"/>
              <a:sym typeface="Arial"/>
            </a:endParaRPr>
          </a:p>
        </p:txBody>
      </p:sp>
      <p:sp>
        <p:nvSpPr>
          <p:cNvPr id="97" name="Google Shape;97;g1fc0ecd54a9_1_0"/>
          <p:cNvSpPr txBox="1"/>
          <p:nvPr/>
        </p:nvSpPr>
        <p:spPr>
          <a:xfrm>
            <a:off x="5613760" y="7321559"/>
            <a:ext cx="2266230" cy="267703"/>
          </a:xfrm>
          <a:prstGeom prst="rect">
            <a:avLst/>
          </a:prstGeom>
          <a:noFill/>
          <a:ln>
            <a:noFill/>
          </a:ln>
        </p:spPr>
        <p:txBody>
          <a:bodyPr spcFirstLastPara="1" wrap="square" lIns="82200" tIns="41100" rIns="82200" bIns="411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1" u="none" strike="noStrike" cap="none">
                <a:solidFill>
                  <a:srgbClr val="000066"/>
                </a:solidFill>
                <a:latin typeface="Arial"/>
                <a:ea typeface="Arial"/>
                <a:cs typeface="Arial"/>
                <a:sym typeface="Arial"/>
              </a:rPr>
              <a:t>Aim High…Fly – Fight – Win </a:t>
            </a:r>
            <a:endParaRPr sz="1200" b="0" i="1"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fc0ecd54a9_1_80"/>
          <p:cNvSpPr txBox="1">
            <a:spLocks noGrp="1"/>
          </p:cNvSpPr>
          <p:nvPr>
            <p:ph type="ctrTitle"/>
          </p:nvPr>
        </p:nvSpPr>
        <p:spPr>
          <a:xfrm>
            <a:off x="3836900" y="1745125"/>
            <a:ext cx="9151200" cy="186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i="1"/>
              <a:t>Modeling the Topic: Resilient Basing</a:t>
            </a:r>
            <a:endParaRPr/>
          </a:p>
        </p:txBody>
      </p:sp>
      <p:sp>
        <p:nvSpPr>
          <p:cNvPr id="171" name="Google Shape;171;g1fc0ecd54a9_1_80"/>
          <p:cNvSpPr txBox="1">
            <a:spLocks noGrp="1"/>
          </p:cNvSpPr>
          <p:nvPr>
            <p:ph type="subTitle" idx="1"/>
          </p:nvPr>
        </p:nvSpPr>
        <p:spPr>
          <a:xfrm>
            <a:off x="3836895" y="2518348"/>
            <a:ext cx="8689788" cy="2142559"/>
          </a:xfrm>
          <a:prstGeom prst="rect">
            <a:avLst/>
          </a:prstGeom>
          <a:noFill/>
          <a:ln>
            <a:noFill/>
          </a:ln>
        </p:spPr>
        <p:txBody>
          <a:bodyPr spcFirstLastPara="1" wrap="square" lIns="100275" tIns="50125" rIns="100275" bIns="50125" anchor="t" anchorCtr="0">
            <a:noAutofit/>
          </a:bodyPr>
          <a:lstStyle/>
          <a:p>
            <a:pPr marL="0" lvl="0" indent="0" algn="ctr" rtl="0">
              <a:lnSpc>
                <a:spcPct val="100000"/>
              </a:lnSpc>
              <a:spcBef>
                <a:spcPts val="0"/>
              </a:spcBef>
              <a:spcAft>
                <a:spcPts val="0"/>
              </a:spcAft>
              <a:buClr>
                <a:schemeClr val="dk1"/>
              </a:buClr>
              <a:buSzPts val="2900"/>
              <a:buFont typeface="Arial"/>
              <a:buNone/>
            </a:pPr>
            <a:r>
              <a:rPr lang="en-US"/>
              <a:t>Olin Kennedy, MAJ, USA</a:t>
            </a:r>
            <a:endParaRPr/>
          </a:p>
          <a:p>
            <a:pPr marL="0" lvl="0" indent="0" algn="ctr" rtl="0">
              <a:lnSpc>
                <a:spcPct val="100000"/>
              </a:lnSpc>
              <a:spcBef>
                <a:spcPts val="580"/>
              </a:spcBef>
              <a:spcAft>
                <a:spcPts val="0"/>
              </a:spcAft>
              <a:buClr>
                <a:schemeClr val="dk1"/>
              </a:buClr>
              <a:buSzPts val="2900"/>
              <a:buFont typeface="Arial"/>
              <a:buNone/>
            </a:pPr>
            <a:r>
              <a:rPr lang="en-US"/>
              <a:t>Ian MacDonald, Capt, USAF</a:t>
            </a:r>
            <a:endParaRPr/>
          </a:p>
          <a:p>
            <a:pPr marL="0" lvl="0" indent="0" algn="ctr" rtl="0">
              <a:lnSpc>
                <a:spcPct val="100000"/>
              </a:lnSpc>
              <a:spcBef>
                <a:spcPts val="580"/>
              </a:spcBef>
              <a:spcAft>
                <a:spcPts val="0"/>
              </a:spcAft>
              <a:buClr>
                <a:schemeClr val="dk1"/>
              </a:buClr>
              <a:buSzPts val="2900"/>
              <a:buFont typeface="Arial"/>
              <a:buNone/>
            </a:pPr>
            <a:r>
              <a:rPr lang="en-US"/>
              <a:t>Tyler Lucas, 1st Lt, USAF</a:t>
            </a:r>
            <a:endParaRPr/>
          </a:p>
          <a:p>
            <a:pPr marL="0" lvl="0" indent="0" algn="ctr" rtl="0">
              <a:spcBef>
                <a:spcPts val="580"/>
              </a:spcBef>
              <a:spcAft>
                <a:spcPts val="0"/>
              </a:spcAft>
              <a:buClr>
                <a:schemeClr val="dk1"/>
              </a:buClr>
              <a:buSzPts val="2900"/>
              <a:buFont typeface="Arial"/>
              <a:buNone/>
            </a:pPr>
            <a:r>
              <a:rPr lang="en-US"/>
              <a:t>Alex King, 2d Lt, USAF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eeee1fbe48_0_0"/>
          <p:cNvSpPr txBox="1"/>
          <p:nvPr/>
        </p:nvSpPr>
        <p:spPr>
          <a:xfrm>
            <a:off x="248178" y="1492150"/>
            <a:ext cx="12568800" cy="1023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549"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549"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549" b="0" i="0" u="none" strike="noStrike" cap="none">
              <a:solidFill>
                <a:srgbClr val="000000"/>
              </a:solidFill>
              <a:latin typeface="Arial"/>
              <a:ea typeface="Arial"/>
              <a:cs typeface="Arial"/>
              <a:sym typeface="Arial"/>
            </a:endParaRPr>
          </a:p>
        </p:txBody>
      </p:sp>
      <p:sp>
        <p:nvSpPr>
          <p:cNvPr id="178" name="Google Shape;178;g1eeee1fbe48_0_0"/>
          <p:cNvSpPr txBox="1"/>
          <p:nvPr/>
        </p:nvSpPr>
        <p:spPr>
          <a:xfrm>
            <a:off x="1271751" y="283778"/>
            <a:ext cx="9792600" cy="69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900" b="1" i="1">
                <a:solidFill>
                  <a:schemeClr val="folHlink"/>
                </a:solidFill>
              </a:rPr>
              <a:t>Factors </a:t>
            </a:r>
            <a:r>
              <a:rPr lang="en-US" sz="3900" b="1" i="1" u="none" strike="noStrike" cap="none">
                <a:solidFill>
                  <a:schemeClr val="folHlink"/>
                </a:solidFill>
                <a:latin typeface="Arial"/>
                <a:ea typeface="Arial"/>
                <a:cs typeface="Arial"/>
                <a:sym typeface="Arial"/>
              </a:rPr>
              <a:t>of the </a:t>
            </a:r>
            <a:r>
              <a:rPr lang="en-US" sz="3900" b="1" i="1">
                <a:solidFill>
                  <a:schemeClr val="folHlink"/>
                </a:solidFill>
              </a:rPr>
              <a:t>Resilient Basing</a:t>
            </a:r>
            <a:endParaRPr/>
          </a:p>
        </p:txBody>
      </p:sp>
      <p:graphicFrame>
        <p:nvGraphicFramePr>
          <p:cNvPr id="179" name="Google Shape;179;g1eeee1fbe48_0_0"/>
          <p:cNvGraphicFramePr/>
          <p:nvPr/>
        </p:nvGraphicFramePr>
        <p:xfrm>
          <a:off x="526125" y="4152363"/>
          <a:ext cx="3773800" cy="1584840"/>
        </p:xfrm>
        <a:graphic>
          <a:graphicData uri="http://schemas.openxmlformats.org/drawingml/2006/table">
            <a:tbl>
              <a:tblPr>
                <a:noFill/>
                <a:tableStyleId>{86B13D72-6FA6-4F7B-8BD7-ADB62239B79C}</a:tableStyleId>
              </a:tblPr>
              <a:tblGrid>
                <a:gridCol w="37738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US" b="1"/>
                        <a:t>Logistics Capacity</a:t>
                      </a:r>
                      <a:endParaRPr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US" b="1"/>
                        <a:t>Pre-positioned Stocks</a:t>
                      </a:r>
                      <a:endParaRPr b="1"/>
                    </a:p>
                  </a:txBody>
                  <a:tcPr marL="91425" marR="91425" marT="91425" marB="91425"/>
                </a:tc>
                <a:extLst>
                  <a:ext uri="{0D108BD9-81ED-4DB2-BD59-A6C34878D82A}">
                    <a16:rowId xmlns:a16="http://schemas.microsoft.com/office/drawing/2014/main" val="10001"/>
                  </a:ext>
                </a:extLst>
              </a:tr>
              <a:tr h="381000">
                <a:tc>
                  <a:txBody>
                    <a:bodyPr/>
                    <a:lstStyle/>
                    <a:p>
                      <a:pPr marL="457200" lvl="0" indent="-317500" algn="l" rtl="0">
                        <a:spcBef>
                          <a:spcPts val="0"/>
                        </a:spcBef>
                        <a:spcAft>
                          <a:spcPts val="0"/>
                        </a:spcAft>
                        <a:buSzPts val="1400"/>
                        <a:buChar char="-"/>
                      </a:pPr>
                      <a:r>
                        <a:rPr lang="en-US"/>
                        <a:t>Modified by </a:t>
                      </a:r>
                      <a:r>
                        <a:rPr lang="en-US" b="1"/>
                        <a:t>Posture</a:t>
                      </a:r>
                      <a:endParaRPr b="1"/>
                    </a:p>
                  </a:txBody>
                  <a:tcPr marL="91425" marR="91425" marT="91425" marB="91425"/>
                </a:tc>
                <a:extLst>
                  <a:ext uri="{0D108BD9-81ED-4DB2-BD59-A6C34878D82A}">
                    <a16:rowId xmlns:a16="http://schemas.microsoft.com/office/drawing/2014/main" val="10002"/>
                  </a:ext>
                </a:extLst>
              </a:tr>
              <a:tr h="381000">
                <a:tc>
                  <a:txBody>
                    <a:bodyPr/>
                    <a:lstStyle/>
                    <a:p>
                      <a:pPr marL="457200" lvl="0" indent="-317500" algn="l" rtl="0">
                        <a:spcBef>
                          <a:spcPts val="0"/>
                        </a:spcBef>
                        <a:spcAft>
                          <a:spcPts val="0"/>
                        </a:spcAft>
                        <a:buSzPts val="1400"/>
                        <a:buChar char="-"/>
                      </a:pPr>
                      <a:r>
                        <a:rPr lang="en-US"/>
                        <a:t>Presumed level of Throughput</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80" name="Google Shape;180;g1eeee1fbe48_0_0"/>
          <p:cNvGraphicFramePr/>
          <p:nvPr/>
        </p:nvGraphicFramePr>
        <p:xfrm>
          <a:off x="9488925" y="4152375"/>
          <a:ext cx="3773800" cy="1798200"/>
        </p:xfrm>
        <a:graphic>
          <a:graphicData uri="http://schemas.openxmlformats.org/drawingml/2006/table">
            <a:tbl>
              <a:tblPr>
                <a:noFill/>
                <a:tableStyleId>{86B13D72-6FA6-4F7B-8BD7-ADB62239B79C}</a:tableStyleId>
              </a:tblPr>
              <a:tblGrid>
                <a:gridCol w="37738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US" b="1"/>
                        <a:t>Base Defenses</a:t>
                      </a:r>
                      <a:endParaRPr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US" b="1"/>
                        <a:t>Aircraft Dispersion On-Base </a:t>
                      </a:r>
                      <a:r>
                        <a:rPr lang="en-US"/>
                        <a:t>(Passive)</a:t>
                      </a:r>
                      <a:endParaRPr/>
                    </a:p>
                  </a:txBody>
                  <a:tcPr marL="91425" marR="91425" marT="91425" marB="91425"/>
                </a:tc>
                <a:extLst>
                  <a:ext uri="{0D108BD9-81ED-4DB2-BD59-A6C34878D82A}">
                    <a16:rowId xmlns:a16="http://schemas.microsoft.com/office/drawing/2014/main" val="10001"/>
                  </a:ext>
                </a:extLst>
              </a:tr>
              <a:tr h="381000">
                <a:tc>
                  <a:txBody>
                    <a:bodyPr/>
                    <a:lstStyle/>
                    <a:p>
                      <a:pPr marL="457200" lvl="0" indent="-317500" algn="l" rtl="0">
                        <a:spcBef>
                          <a:spcPts val="0"/>
                        </a:spcBef>
                        <a:spcAft>
                          <a:spcPts val="0"/>
                        </a:spcAft>
                        <a:buSzPts val="1400"/>
                        <a:buChar char="-"/>
                      </a:pPr>
                      <a:r>
                        <a:rPr lang="en-US" b="1"/>
                        <a:t>Hardened Infrastructure</a:t>
                      </a:r>
                      <a:r>
                        <a:rPr lang="en-US"/>
                        <a:t> (Passive)</a:t>
                      </a:r>
                      <a:endParaRPr/>
                    </a:p>
                  </a:txBody>
                  <a:tcPr marL="91425" marR="91425" marT="91425" marB="91425"/>
                </a:tc>
                <a:extLst>
                  <a:ext uri="{0D108BD9-81ED-4DB2-BD59-A6C34878D82A}">
                    <a16:rowId xmlns:a16="http://schemas.microsoft.com/office/drawing/2014/main" val="10002"/>
                  </a:ext>
                </a:extLst>
              </a:tr>
              <a:tr h="381000">
                <a:tc>
                  <a:txBody>
                    <a:bodyPr/>
                    <a:lstStyle/>
                    <a:p>
                      <a:pPr marL="457200" lvl="0" indent="-317500" algn="l" rtl="0">
                        <a:spcBef>
                          <a:spcPts val="0"/>
                        </a:spcBef>
                        <a:spcAft>
                          <a:spcPts val="0"/>
                        </a:spcAft>
                        <a:buSzPts val="1400"/>
                        <a:buChar char="-"/>
                      </a:pPr>
                      <a:r>
                        <a:rPr lang="en-US"/>
                        <a:t>ADA </a:t>
                      </a:r>
                      <a:r>
                        <a:rPr lang="en-US" b="1"/>
                        <a:t>Point-Defense</a:t>
                      </a:r>
                      <a:r>
                        <a:rPr lang="en-US"/>
                        <a:t> (Active)</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81" name="Google Shape;181;g1eeee1fbe48_0_0"/>
          <p:cNvGraphicFramePr/>
          <p:nvPr/>
        </p:nvGraphicFramePr>
        <p:xfrm>
          <a:off x="5045625" y="4152363"/>
          <a:ext cx="3773800" cy="1188630"/>
        </p:xfrm>
        <a:graphic>
          <a:graphicData uri="http://schemas.openxmlformats.org/drawingml/2006/table">
            <a:tbl>
              <a:tblPr>
                <a:noFill/>
                <a:tableStyleId>{86B13D72-6FA6-4F7B-8BD7-ADB62239B79C}</a:tableStyleId>
              </a:tblPr>
              <a:tblGrid>
                <a:gridCol w="37738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US" b="1"/>
                        <a:t>Posture</a:t>
                      </a:r>
                      <a:endParaRPr b="1"/>
                    </a:p>
                  </a:txBody>
                  <a:tcPr marL="91425" marR="91425" marT="91425" marB="91425"/>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Char char="-"/>
                      </a:pPr>
                      <a:r>
                        <a:rPr lang="en-US"/>
                        <a:t>How many “activated bases” available</a:t>
                      </a:r>
                      <a:endParaRPr/>
                    </a:p>
                  </a:txBody>
                  <a:tcPr marL="91425" marR="91425" marT="91425" marB="91425"/>
                </a:tc>
                <a:extLst>
                  <a:ext uri="{0D108BD9-81ED-4DB2-BD59-A6C34878D82A}">
                    <a16:rowId xmlns:a16="http://schemas.microsoft.com/office/drawing/2014/main" val="10001"/>
                  </a:ext>
                </a:extLst>
              </a:tr>
              <a:tr h="381000">
                <a:tc>
                  <a:txBody>
                    <a:bodyPr/>
                    <a:lstStyle/>
                    <a:p>
                      <a:pPr marL="457200" lvl="0" indent="-317500" algn="l" rtl="0">
                        <a:spcBef>
                          <a:spcPts val="0"/>
                        </a:spcBef>
                        <a:spcAft>
                          <a:spcPts val="0"/>
                        </a:spcAft>
                        <a:buSzPts val="1400"/>
                        <a:buChar char="-"/>
                      </a:pPr>
                      <a:r>
                        <a:rPr lang="en-US"/>
                        <a:t>Enabled by </a:t>
                      </a:r>
                      <a:r>
                        <a:rPr lang="en-US" b="1"/>
                        <a:t>Training</a:t>
                      </a:r>
                      <a:endParaRPr b="1"/>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82" name="Google Shape;182;g1eeee1fbe48_0_0"/>
          <p:cNvGraphicFramePr/>
          <p:nvPr/>
        </p:nvGraphicFramePr>
        <p:xfrm>
          <a:off x="3553850" y="2188875"/>
          <a:ext cx="5957450" cy="1402010"/>
        </p:xfrm>
        <a:graphic>
          <a:graphicData uri="http://schemas.openxmlformats.org/drawingml/2006/table">
            <a:tbl>
              <a:tblPr>
                <a:noFill/>
                <a:tableStyleId>{86B13D72-6FA6-4F7B-8BD7-ADB62239B79C}</a:tableStyleId>
              </a:tblPr>
              <a:tblGrid>
                <a:gridCol w="5957450">
                  <a:extLst>
                    <a:ext uri="{9D8B030D-6E8A-4147-A177-3AD203B41FA5}">
                      <a16:colId xmlns:a16="http://schemas.microsoft.com/office/drawing/2014/main" val="20000"/>
                    </a:ext>
                  </a:extLst>
                </a:gridCol>
              </a:tblGrid>
              <a:tr h="609575">
                <a:tc>
                  <a:txBody>
                    <a:bodyPr/>
                    <a:lstStyle/>
                    <a:p>
                      <a:pPr marL="0" lvl="0" indent="0" algn="l" rtl="0">
                        <a:spcBef>
                          <a:spcPts val="0"/>
                        </a:spcBef>
                        <a:spcAft>
                          <a:spcPts val="0"/>
                        </a:spcAft>
                        <a:buNone/>
                      </a:pPr>
                      <a:r>
                        <a:rPr lang="en-US" b="1"/>
                        <a:t>Desired Outcome: </a:t>
                      </a:r>
                      <a:r>
                        <a:rPr lang="en-US"/>
                        <a:t>Aircraft Available after Missile Attack for Retaliation Missions</a:t>
                      </a:r>
                      <a:endParaRPr/>
                    </a:p>
                  </a:txBody>
                  <a:tcPr marL="91425" marR="91425" marT="91425" marB="91425"/>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r>
                        <a:rPr lang="en-US" b="1"/>
                        <a:t>Actions:</a:t>
                      </a:r>
                      <a:r>
                        <a:rPr lang="en-US"/>
                        <a:t> Ability to affect the quantity represented in each box</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b="1"/>
                        <a:t>Cost:</a:t>
                      </a:r>
                      <a:r>
                        <a:rPr lang="en-US"/>
                        <a:t> Applies to potential actions</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g2060c14410b_1_0"/>
          <p:cNvPicPr preferRelativeResize="0"/>
          <p:nvPr/>
        </p:nvPicPr>
        <p:blipFill>
          <a:blip r:embed="rId3">
            <a:alphaModFix/>
          </a:blip>
          <a:stretch>
            <a:fillRect/>
          </a:stretch>
        </p:blipFill>
        <p:spPr>
          <a:xfrm>
            <a:off x="4160075" y="1400275"/>
            <a:ext cx="9437901" cy="5606100"/>
          </a:xfrm>
          <a:prstGeom prst="rect">
            <a:avLst/>
          </a:prstGeom>
          <a:noFill/>
          <a:ln>
            <a:noFill/>
          </a:ln>
        </p:spPr>
      </p:pic>
      <p:sp>
        <p:nvSpPr>
          <p:cNvPr id="189" name="Google Shape;189;g2060c14410b_1_0"/>
          <p:cNvSpPr txBox="1"/>
          <p:nvPr/>
        </p:nvSpPr>
        <p:spPr>
          <a:xfrm>
            <a:off x="0" y="3717998"/>
            <a:ext cx="6715200" cy="2232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900" b="1" u="sng"/>
              <a:t>Theatre-Level Resolution</a:t>
            </a:r>
            <a:endParaRPr sz="1900" b="1" u="sng"/>
          </a:p>
          <a:p>
            <a:pPr marL="457200" lvl="0" indent="0" algn="l" rtl="0">
              <a:spcBef>
                <a:spcPts val="0"/>
              </a:spcBef>
              <a:spcAft>
                <a:spcPts val="0"/>
              </a:spcAft>
              <a:buNone/>
            </a:pPr>
            <a:endParaRPr sz="1900"/>
          </a:p>
          <a:p>
            <a:pPr marL="457200" lvl="0" indent="-349250" algn="l" rtl="0">
              <a:spcBef>
                <a:spcPts val="0"/>
              </a:spcBef>
              <a:spcAft>
                <a:spcPts val="0"/>
              </a:spcAft>
              <a:buSzPts val="1900"/>
              <a:buAutoNum type="arabicPeriod"/>
            </a:pPr>
            <a:r>
              <a:rPr lang="en-US" sz="1900"/>
              <a:t>X number of Aircraft are located in INDO-PACOM</a:t>
            </a:r>
            <a:endParaRPr sz="1900"/>
          </a:p>
          <a:p>
            <a:pPr marL="457200" lvl="0" indent="-349250" algn="l" rtl="0">
              <a:spcBef>
                <a:spcPts val="0"/>
              </a:spcBef>
              <a:spcAft>
                <a:spcPts val="0"/>
              </a:spcAft>
              <a:buSzPts val="1900"/>
              <a:buAutoNum type="arabicPeriod"/>
            </a:pPr>
            <a:r>
              <a:rPr lang="en-US" sz="1900"/>
              <a:t>Chinese launch a Surprise LRPM strike of Y missiles</a:t>
            </a:r>
            <a:endParaRPr sz="1900"/>
          </a:p>
          <a:p>
            <a:pPr marL="457200" lvl="0" indent="-349250" algn="l" rtl="0">
              <a:spcBef>
                <a:spcPts val="0"/>
              </a:spcBef>
              <a:spcAft>
                <a:spcPts val="0"/>
              </a:spcAft>
              <a:buSzPts val="1900"/>
              <a:buAutoNum type="arabicPeriod"/>
            </a:pPr>
            <a:r>
              <a:rPr lang="en-US" sz="1900"/>
              <a:t>Goal: Have some level Z aircraft available after the strike</a:t>
            </a:r>
            <a:endParaRPr sz="1900"/>
          </a:p>
          <a:p>
            <a:pPr marL="914400" lvl="1" indent="-349250" algn="l" rtl="0">
              <a:spcBef>
                <a:spcPts val="0"/>
              </a:spcBef>
              <a:spcAft>
                <a:spcPts val="0"/>
              </a:spcAft>
              <a:buSzPts val="1900"/>
              <a:buAutoNum type="alphaLcPeriod"/>
            </a:pPr>
            <a:r>
              <a:rPr lang="en-US" sz="1900"/>
              <a:t>Level Z of aircraft influenced by the factors on the causal diagram</a:t>
            </a:r>
            <a:endParaRPr sz="1900"/>
          </a:p>
        </p:txBody>
      </p:sp>
      <p:sp>
        <p:nvSpPr>
          <p:cNvPr id="190" name="Google Shape;190;g2060c14410b_1_0"/>
          <p:cNvSpPr txBox="1"/>
          <p:nvPr/>
        </p:nvSpPr>
        <p:spPr>
          <a:xfrm>
            <a:off x="1271751" y="283778"/>
            <a:ext cx="9792600" cy="692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900" b="1" i="1">
                <a:solidFill>
                  <a:schemeClr val="folHlink"/>
                </a:solidFill>
              </a:rPr>
              <a:t>Causal 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0570e9b40d_0_1"/>
          <p:cNvSpPr txBox="1"/>
          <p:nvPr/>
        </p:nvSpPr>
        <p:spPr>
          <a:xfrm>
            <a:off x="1271751" y="283778"/>
            <a:ext cx="9792600" cy="692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900" b="1" i="1">
                <a:solidFill>
                  <a:schemeClr val="folHlink"/>
                </a:solidFill>
              </a:rPr>
              <a:t>Literature and (Data)</a:t>
            </a:r>
            <a:endParaRPr/>
          </a:p>
        </p:txBody>
      </p:sp>
      <p:sp>
        <p:nvSpPr>
          <p:cNvPr id="206" name="Google Shape;206;g20570e9b40d_0_1"/>
          <p:cNvSpPr txBox="1"/>
          <p:nvPr/>
        </p:nvSpPr>
        <p:spPr>
          <a:xfrm>
            <a:off x="308500" y="952475"/>
            <a:ext cx="12981300" cy="58158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endParaRPr sz="2400">
              <a:solidFill>
                <a:schemeClr val="dk1"/>
              </a:solidFill>
            </a:endParaRPr>
          </a:p>
          <a:p>
            <a:pPr marL="457200" lvl="0" indent="-381000" algn="l" rtl="0">
              <a:spcBef>
                <a:spcPts val="360"/>
              </a:spcBef>
              <a:spcAft>
                <a:spcPts val="0"/>
              </a:spcAft>
              <a:buClr>
                <a:schemeClr val="dk1"/>
              </a:buClr>
              <a:buSzPts val="2400"/>
              <a:buChar char="•"/>
            </a:pPr>
            <a:r>
              <a:rPr lang="en-US" sz="2400">
                <a:solidFill>
                  <a:schemeClr val="dk1"/>
                </a:solidFill>
              </a:rPr>
              <a:t>Air Base Defense: Rethinking Army and Airforce Roles and Functions. RAND Corporation (2020).</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Use current joint cruise missile defense policy to bolster USAF defenses (# missiles).</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Convince Army leadership to shore gaps in USAF measures (SMEs/outreach). </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Use innovative technology as developed by Army service (survey of assets and effectiveness)</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Harden structures across bases in the forward theater (# and cost)</a:t>
            </a:r>
            <a:endParaRPr sz="2400">
              <a:solidFill>
                <a:schemeClr val="dk1"/>
              </a:solidFill>
            </a:endParaRPr>
          </a:p>
          <a:p>
            <a:pPr marL="1828800" lvl="0" indent="0" algn="l" rtl="0">
              <a:spcBef>
                <a:spcPts val="360"/>
              </a:spcBef>
              <a:spcAft>
                <a:spcPts val="0"/>
              </a:spcAft>
              <a:buNone/>
            </a:pPr>
            <a:endParaRPr sz="2400">
              <a:solidFill>
                <a:schemeClr val="dk1"/>
              </a:solidFill>
            </a:endParaRPr>
          </a:p>
          <a:p>
            <a:pPr marL="457200" lvl="0" indent="-381000" algn="l" rtl="0">
              <a:spcBef>
                <a:spcPts val="580"/>
              </a:spcBef>
              <a:spcAft>
                <a:spcPts val="0"/>
              </a:spcAft>
              <a:buClr>
                <a:schemeClr val="dk1"/>
              </a:buClr>
              <a:buSzPts val="2400"/>
              <a:buChar char="•"/>
            </a:pPr>
            <a:r>
              <a:rPr lang="en-US" sz="2400">
                <a:solidFill>
                  <a:schemeClr val="dk1"/>
                </a:solidFill>
              </a:rPr>
              <a:t>Operational Imperative: Investing Wisely to Bolster US Air Bases Against Chinese and Russian Attacks. RAND Corporation (2023).</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Dispersion is low cost and effective (land area available)</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Passive defenses are less expensive than active defense measures ($ and #)</a:t>
            </a:r>
            <a:endParaRPr sz="2400">
              <a:solidFill>
                <a:schemeClr val="dk1"/>
              </a:solidFill>
            </a:endParaRPr>
          </a:p>
          <a:p>
            <a:pPr marL="914400" lvl="0" indent="-381000" algn="l" rtl="0">
              <a:spcBef>
                <a:spcPts val="0"/>
              </a:spcBef>
              <a:spcAft>
                <a:spcPts val="0"/>
              </a:spcAft>
              <a:buClr>
                <a:schemeClr val="dk1"/>
              </a:buClr>
              <a:buSzPts val="2400"/>
              <a:buChar char="-"/>
            </a:pPr>
            <a:r>
              <a:rPr lang="en-US" sz="2400">
                <a:solidFill>
                  <a:schemeClr val="dk1"/>
                </a:solidFill>
              </a:rPr>
              <a:t>Develop redundant logistics systems (current supply chain sys)</a:t>
            </a:r>
            <a:endParaRPr sz="2400">
              <a:solidFill>
                <a:schemeClr val="dk1"/>
              </a:solidFill>
            </a:endParaRPr>
          </a:p>
          <a:p>
            <a:pPr marL="914400" lvl="0" indent="0" algn="l" rtl="0">
              <a:spcBef>
                <a:spcPts val="0"/>
              </a:spcBef>
              <a:spcAft>
                <a:spcPts val="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05e95addfd_0_52"/>
          <p:cNvSpPr txBox="1">
            <a:spLocks noGrp="1"/>
          </p:cNvSpPr>
          <p:nvPr>
            <p:ph type="title"/>
          </p:nvPr>
        </p:nvSpPr>
        <p:spPr>
          <a:xfrm>
            <a:off x="1154213" y="0"/>
            <a:ext cx="10452000" cy="1069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Recommendations</a:t>
            </a:r>
            <a:endParaRPr/>
          </a:p>
        </p:txBody>
      </p:sp>
      <p:sp>
        <p:nvSpPr>
          <p:cNvPr id="213" name="Google Shape;213;g205e95addfd_0_52"/>
          <p:cNvSpPr txBox="1">
            <a:spLocks noGrp="1"/>
          </p:cNvSpPr>
          <p:nvPr>
            <p:ph type="body" idx="1"/>
          </p:nvPr>
        </p:nvSpPr>
        <p:spPr>
          <a:xfrm>
            <a:off x="618358" y="1203129"/>
            <a:ext cx="12137400" cy="5546100"/>
          </a:xfrm>
          <a:prstGeom prst="rect">
            <a:avLst/>
          </a:prstGeom>
        </p:spPr>
        <p:txBody>
          <a:bodyPr spcFirstLastPara="1" wrap="square" lIns="100275" tIns="50125" rIns="100275" bIns="50125" anchor="t" anchorCtr="0">
            <a:noAutofit/>
          </a:bodyPr>
          <a:lstStyle/>
          <a:p>
            <a:pPr marL="457200" lvl="0" indent="-412750" algn="l" rtl="0">
              <a:lnSpc>
                <a:spcPct val="115000"/>
              </a:lnSpc>
              <a:spcBef>
                <a:spcPts val="2400"/>
              </a:spcBef>
              <a:spcAft>
                <a:spcPts val="0"/>
              </a:spcAft>
              <a:buSzPts val="1100"/>
              <a:buChar char="•"/>
            </a:pPr>
            <a:r>
              <a:rPr lang="en-US" sz="2100"/>
              <a:t>Recommend a Follow-on Study to develop a concept where Air Force and Army jointly support the agile combat employment concept.  Concept can be tested using Simulation.</a:t>
            </a:r>
            <a:endParaRPr sz="2100"/>
          </a:p>
          <a:p>
            <a:pPr marL="914400" lvl="1" indent="-361950" algn="l" rtl="0">
              <a:lnSpc>
                <a:spcPct val="115000"/>
              </a:lnSpc>
              <a:spcBef>
                <a:spcPts val="2400"/>
              </a:spcBef>
              <a:spcAft>
                <a:spcPts val="0"/>
              </a:spcAft>
              <a:buSzPts val="2100"/>
              <a:buChar char="•"/>
            </a:pPr>
            <a:r>
              <a:rPr lang="en-US" sz="2100"/>
              <a:t>Data Sources: Requires SMEs from Air Force and Army to build the concept.  SMEs: Logisticians, Aviators, Signal Support from both services.  Challenge is getting different services to work together.  Different Systems, Different Cultures.</a:t>
            </a:r>
            <a:endParaRPr sz="2100"/>
          </a:p>
          <a:p>
            <a:pPr marL="914400" lvl="1" indent="-323850" algn="l" rtl="0">
              <a:lnSpc>
                <a:spcPct val="115000"/>
              </a:lnSpc>
              <a:spcBef>
                <a:spcPts val="2400"/>
              </a:spcBef>
              <a:spcAft>
                <a:spcPts val="0"/>
              </a:spcAft>
              <a:buSzPts val="1500"/>
              <a:buChar char="•"/>
            </a:pPr>
            <a:r>
              <a:rPr lang="en-US" sz="2100"/>
              <a:t>Major Criteria: </a:t>
            </a:r>
            <a:endParaRPr sz="2100"/>
          </a:p>
          <a:p>
            <a:pPr marL="1371600" lvl="2" indent="-323850" algn="l" rtl="0">
              <a:lnSpc>
                <a:spcPct val="115000"/>
              </a:lnSpc>
              <a:spcBef>
                <a:spcPts val="2400"/>
              </a:spcBef>
              <a:spcAft>
                <a:spcPts val="0"/>
              </a:spcAft>
              <a:buSzPts val="1500"/>
              <a:buChar char="•"/>
            </a:pPr>
            <a:r>
              <a:rPr lang="en-US" sz="1700"/>
              <a:t>Decrease in Training Required (of AF personnel) because Army Personnel fill the gap</a:t>
            </a:r>
            <a:endParaRPr sz="1700"/>
          </a:p>
          <a:p>
            <a:pPr marL="1371600" lvl="2" indent="-323850" algn="l" rtl="0">
              <a:lnSpc>
                <a:spcPct val="115000"/>
              </a:lnSpc>
              <a:spcBef>
                <a:spcPts val="2400"/>
              </a:spcBef>
              <a:spcAft>
                <a:spcPts val="0"/>
              </a:spcAft>
              <a:buSzPts val="1500"/>
              <a:buChar char="•"/>
            </a:pPr>
            <a:r>
              <a:rPr lang="en-US" sz="1700"/>
              <a:t>Increase in Capability to Preposition Supplies because Army can secure the site and supplies.</a:t>
            </a:r>
            <a:endParaRPr sz="1700"/>
          </a:p>
          <a:p>
            <a:pPr marL="914400" lvl="1" indent="-323850" algn="l" rtl="0">
              <a:lnSpc>
                <a:spcPct val="115000"/>
              </a:lnSpc>
              <a:spcBef>
                <a:spcPts val="2400"/>
              </a:spcBef>
              <a:spcAft>
                <a:spcPts val="0"/>
              </a:spcAft>
              <a:buSzPts val="1500"/>
              <a:buChar char="•"/>
            </a:pPr>
            <a:r>
              <a:rPr lang="en-US" sz="2100"/>
              <a:t>Where might this capability from the Army come from?</a:t>
            </a:r>
            <a:endParaRPr sz="2100"/>
          </a:p>
          <a:p>
            <a:pPr marL="1371600" lvl="2" indent="-323850" algn="l" rtl="0">
              <a:lnSpc>
                <a:spcPct val="115000"/>
              </a:lnSpc>
              <a:spcBef>
                <a:spcPts val="2400"/>
              </a:spcBef>
              <a:spcAft>
                <a:spcPts val="0"/>
              </a:spcAft>
              <a:buSzPts val="1500"/>
              <a:buChar char="•"/>
            </a:pPr>
            <a:r>
              <a:rPr lang="en-US" sz="1700"/>
              <a:t>Army has more than 10 Combat Aviation Brigades which consist of logisticians, cargo helicopters, Air Traffic Controllers, Comms Personnel.  Army Helicopters don’t have the range to be generally useful so these individuals would otherwise be under-employed.</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05e95addfd_0_40"/>
          <p:cNvSpPr txBox="1">
            <a:spLocks noGrp="1"/>
          </p:cNvSpPr>
          <p:nvPr>
            <p:ph type="title"/>
          </p:nvPr>
        </p:nvSpPr>
        <p:spPr>
          <a:xfrm>
            <a:off x="1154213" y="0"/>
            <a:ext cx="10452000" cy="1069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a:p>
        </p:txBody>
      </p:sp>
      <p:sp>
        <p:nvSpPr>
          <p:cNvPr id="220" name="Google Shape;220;g205e95addfd_0_40"/>
          <p:cNvSpPr txBox="1">
            <a:spLocks noGrp="1"/>
          </p:cNvSpPr>
          <p:nvPr>
            <p:ph type="body" idx="1"/>
          </p:nvPr>
        </p:nvSpPr>
        <p:spPr>
          <a:xfrm>
            <a:off x="559058" y="1306904"/>
            <a:ext cx="12137400" cy="5546100"/>
          </a:xfrm>
          <a:prstGeom prst="rect">
            <a:avLst/>
          </a:prstGeom>
        </p:spPr>
        <p:txBody>
          <a:bodyPr spcFirstLastPara="1" wrap="square" lIns="100275" tIns="50125" rIns="100275" bIns="50125" anchor="t" anchorCtr="0">
            <a:noAutofit/>
          </a:bodyPr>
          <a:lstStyle/>
          <a:p>
            <a:pPr marL="457200" lvl="0" indent="-317500" algn="l" rtl="0">
              <a:spcBef>
                <a:spcPts val="580"/>
              </a:spcBef>
              <a:spcAft>
                <a:spcPts val="0"/>
              </a:spcAft>
              <a:buSzPts val="1400"/>
              <a:buChar char="•"/>
            </a:pPr>
            <a:r>
              <a:rPr lang="en-US" sz="2400"/>
              <a:t>Air Force Doctrine Note 1-21: Agile Combat Employment (23 Aug 22) Department of the Air Force Operational Imperative-5 (12 Sept 22)</a:t>
            </a:r>
            <a:endParaRPr sz="2400"/>
          </a:p>
          <a:p>
            <a:pPr marL="457200" lvl="0" indent="0" algn="l" rtl="0">
              <a:spcBef>
                <a:spcPts val="580"/>
              </a:spcBef>
              <a:spcAft>
                <a:spcPts val="0"/>
              </a:spcAft>
              <a:buNone/>
            </a:pPr>
            <a:endParaRPr sz="2400"/>
          </a:p>
          <a:p>
            <a:pPr marL="457200" lvl="0" indent="-317500" algn="l" rtl="0">
              <a:spcBef>
                <a:spcPts val="580"/>
              </a:spcBef>
              <a:spcAft>
                <a:spcPts val="0"/>
              </a:spcAft>
              <a:buSzPts val="1400"/>
              <a:buChar char="•"/>
            </a:pPr>
            <a:r>
              <a:rPr lang="en-US" sz="2400"/>
              <a:t>Operational Imperative: Investing Wisely to Bolster US Air Bases Against Chinese and Russian Attacks. RAND Corporation (2023)</a:t>
            </a:r>
            <a:endParaRPr sz="2400"/>
          </a:p>
          <a:p>
            <a:pPr marL="457200" lvl="0" indent="0" algn="l" rtl="0">
              <a:spcBef>
                <a:spcPts val="360"/>
              </a:spcBef>
              <a:spcAft>
                <a:spcPts val="0"/>
              </a:spcAft>
              <a:buNone/>
            </a:pPr>
            <a:endParaRPr sz="2400"/>
          </a:p>
          <a:p>
            <a:pPr marL="457200" lvl="0" indent="-317500" algn="l" rtl="0">
              <a:spcBef>
                <a:spcPts val="360"/>
              </a:spcBef>
              <a:spcAft>
                <a:spcPts val="0"/>
              </a:spcAft>
              <a:buSzPts val="1400"/>
              <a:buChar char="•"/>
            </a:pPr>
            <a:r>
              <a:rPr lang="en-US" sz="2400"/>
              <a:t>New Directions for Projecting Land Power in the Indo-Pacific: Contexts, Constraints, and Concepts.  RAND Corporation (2022)</a:t>
            </a:r>
            <a:endParaRPr sz="2400"/>
          </a:p>
          <a:p>
            <a:pPr marL="457200" lvl="0" indent="0" algn="l" rtl="0">
              <a:spcBef>
                <a:spcPts val="360"/>
              </a:spcBef>
              <a:spcAft>
                <a:spcPts val="0"/>
              </a:spcAft>
              <a:buNone/>
            </a:pPr>
            <a:endParaRPr sz="2400"/>
          </a:p>
          <a:p>
            <a:pPr marL="457200" lvl="0" indent="-317500" algn="l" rtl="0">
              <a:spcBef>
                <a:spcPts val="360"/>
              </a:spcBef>
              <a:spcAft>
                <a:spcPts val="0"/>
              </a:spcAft>
              <a:buSzPts val="1400"/>
              <a:buChar char="•"/>
            </a:pPr>
            <a:r>
              <a:rPr lang="en-US" sz="2400"/>
              <a:t>Air Base Defense: Rethinking Army and Airforce Roles and Functions. RAND Corporation (2020)</a:t>
            </a:r>
            <a:endParaRPr sz="2400"/>
          </a:p>
          <a:p>
            <a:pPr marL="457200" lvl="0" indent="-431800" algn="l" rtl="0">
              <a:lnSpc>
                <a:spcPct val="115000"/>
              </a:lnSpc>
              <a:spcBef>
                <a:spcPts val="2400"/>
              </a:spcBef>
              <a:spcAft>
                <a:spcPts val="0"/>
              </a:spcAft>
              <a:buSzPts val="1400"/>
              <a:buChar char="•"/>
            </a:pPr>
            <a:r>
              <a:rPr lang="en-US" sz="2400"/>
              <a:t>Arrol, Matthew, (2022) “The Key to Maximizing the Air Force’s Agile Combat Employment Concept? The Army” Modern War Institute at West Point.</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1eb1834fa67_0_7" descr="air traffic control - Does a military equivalent to civil ATC exist? -  Aviation Stack Exchange"/>
          <p:cNvPicPr preferRelativeResize="0"/>
          <p:nvPr/>
        </p:nvPicPr>
        <p:blipFill rotWithShape="1">
          <a:blip r:embed="rId3">
            <a:alphaModFix/>
          </a:blip>
          <a:srcRect/>
          <a:stretch/>
        </p:blipFill>
        <p:spPr>
          <a:xfrm>
            <a:off x="2419463" y="1573440"/>
            <a:ext cx="8420100" cy="3505200"/>
          </a:xfrm>
          <a:prstGeom prst="rect">
            <a:avLst/>
          </a:prstGeom>
          <a:noFill/>
          <a:ln>
            <a:noFill/>
          </a:ln>
        </p:spPr>
      </p:pic>
      <p:sp>
        <p:nvSpPr>
          <p:cNvPr id="227" name="Google Shape;227;g1eb1834fa67_0_7"/>
          <p:cNvSpPr txBox="1">
            <a:spLocks noGrp="1"/>
          </p:cNvSpPr>
          <p:nvPr>
            <p:ph type="body" idx="1"/>
          </p:nvPr>
        </p:nvSpPr>
        <p:spPr>
          <a:xfrm>
            <a:off x="5376875" y="5271350"/>
            <a:ext cx="2006700" cy="1685700"/>
          </a:xfrm>
          <a:prstGeom prst="rect">
            <a:avLst/>
          </a:prstGeom>
          <a:noFill/>
          <a:ln>
            <a:noFill/>
          </a:ln>
        </p:spPr>
        <p:txBody>
          <a:bodyPr spcFirstLastPara="1" wrap="square" lIns="100275" tIns="50125" rIns="100275" bIns="50125" anchor="t" anchorCtr="0">
            <a:noAutofit/>
          </a:bodyPr>
          <a:lstStyle/>
          <a:p>
            <a:pPr marL="0" lvl="1" indent="0" algn="l" rtl="0">
              <a:lnSpc>
                <a:spcPct val="100000"/>
              </a:lnSpc>
              <a:spcBef>
                <a:spcPts val="0"/>
              </a:spcBef>
              <a:spcAft>
                <a:spcPts val="0"/>
              </a:spcAft>
              <a:buSzPts val="1800"/>
              <a:buNone/>
            </a:pPr>
            <a:r>
              <a:rPr lang="en-US" sz="2800"/>
              <a:t>Questions?</a:t>
            </a:r>
            <a:endParaRPr/>
          </a:p>
        </p:txBody>
      </p:sp>
    </p:spTree>
  </p:cSld>
  <p:clrMapOvr>
    <a:masterClrMapping/>
  </p:clrMapOvr>
</p:sld>
</file>

<file path=ppt/theme/theme1.xml><?xml version="1.0" encoding="utf-8"?>
<a:theme xmlns:a="http://schemas.openxmlformats.org/drawingml/2006/main" name="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579</Words>
  <Application>Microsoft Office PowerPoint</Application>
  <PresentationFormat>Custom</PresentationFormat>
  <Paragraphs>70</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Standard PowerPoint Brief - Template</vt:lpstr>
      <vt:lpstr>Standard PowerPoint Brief - Template</vt:lpstr>
      <vt:lpstr>Modeling the Topic: Resilient Basing</vt:lpstr>
      <vt:lpstr>PowerPoint Presentation</vt:lpstr>
      <vt:lpstr>PowerPoint Presentation</vt:lpstr>
      <vt:lpstr>PowerPoint Presentation</vt:lpstr>
      <vt:lpstr>Recommendations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Topic: Resilient Basing</dc:title>
  <dc:creator>Wales, Jesse G Lt Col USAF AETC AFIT/ENS</dc:creator>
  <cp:lastModifiedBy>Ian MacDonald</cp:lastModifiedBy>
  <cp:revision>3</cp:revision>
  <dcterms:created xsi:type="dcterms:W3CDTF">2020-11-15T20:27:25Z</dcterms:created>
  <dcterms:modified xsi:type="dcterms:W3CDTF">2023-02-27T22:34:54Z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0x010100ADB8BE51ABCB134BB556BBD04A0D0006</vt:lpwstr>
  </property>
</Properties>
</file>