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1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722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0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9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5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5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神経衰弱</a:t>
            </a:r>
            <a:r>
              <a:rPr kumimoji="1" lang="ja-JP" altLang="en-US" b="1" dirty="0" smtClean="0"/>
              <a:t>で</a:t>
            </a:r>
            <a:r>
              <a:rPr lang="ja-JP" altLang="en-US" b="1" dirty="0"/>
              <a:t>村</a:t>
            </a:r>
            <a:r>
              <a:rPr kumimoji="1" lang="ja-JP" altLang="en-US" b="1" dirty="0" smtClean="0"/>
              <a:t>を</a:t>
            </a:r>
            <a:r>
              <a:rPr kumimoji="1" lang="ja-JP" altLang="en-US" b="1" dirty="0" smtClean="0"/>
              <a:t>救う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4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操作方法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移動　　　　　矢印キー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バトルシーン　左クリック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進む　　　　　</a:t>
            </a:r>
            <a:r>
              <a:rPr kumimoji="1" lang="en-US" altLang="ja-JP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Z</a:t>
            </a: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キー</a:t>
            </a:r>
            <a:endParaRPr kumimoji="1" lang="ja-JP" altLang="en-US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70" y="2873203"/>
            <a:ext cx="2166937" cy="216693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92" y="1922871"/>
            <a:ext cx="1768043" cy="132994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1" y="4898256"/>
            <a:ext cx="1218342" cy="1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3600" b="1" dirty="0" smtClean="0"/>
              <a:t>神経衰弱</a:t>
            </a:r>
            <a:r>
              <a:rPr kumimoji="1" lang="en-US" altLang="ja-JP" sz="3600" b="1" dirty="0" smtClean="0">
                <a:latin typeface="+mj-ea"/>
              </a:rPr>
              <a:t>(</a:t>
            </a:r>
            <a:r>
              <a:rPr kumimoji="1" lang="ja-JP" altLang="en-US" sz="3600" b="1" dirty="0" smtClean="0">
                <a:latin typeface="+mj-ea"/>
              </a:rPr>
              <a:t>バトルシーン</a:t>
            </a:r>
            <a:r>
              <a:rPr kumimoji="1" lang="en-US" altLang="ja-JP" sz="3600" b="1" dirty="0" smtClean="0">
                <a:latin typeface="+mj-ea"/>
              </a:rPr>
              <a:t>)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1678" y="2364828"/>
            <a:ext cx="10178322" cy="3593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戦闘が神経衰弱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スキルを使える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めくる枚数を増やせる　</a:t>
            </a:r>
            <a:r>
              <a:rPr lang="en-US" altLang="ja-JP" sz="2400" b="1" dirty="0" err="1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etc</a:t>
            </a: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単純で見やすい戦闘画面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+mn-ea"/>
              </a:rPr>
              <a:t>　　　　　　　　　　　　　　　　</a:t>
            </a:r>
            <a:r>
              <a:rPr lang="en-US" altLang="ja-JP" sz="2400" b="1" dirty="0" smtClean="0">
                <a:latin typeface="+mn-ea"/>
              </a:rPr>
              <a:t>※LIFE</a:t>
            </a:r>
            <a:r>
              <a:rPr lang="ja-JP" altLang="en-US" sz="2400" b="1" dirty="0" smtClean="0">
                <a:latin typeface="+mn-ea"/>
              </a:rPr>
              <a:t>要素</a:t>
            </a:r>
            <a:endParaRPr lang="en-US" altLang="ja-JP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NPC</a:t>
            </a:r>
            <a:r>
              <a:rPr lang="ja-JP" altLang="en-US" sz="24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に神経衰弱で勝つことで体力上限を増やすことができる</a:t>
            </a:r>
            <a:endParaRPr lang="en-US" altLang="ja-JP" sz="24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432" y="3367085"/>
            <a:ext cx="2433638" cy="243363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2" y="4409068"/>
            <a:ext cx="1674490" cy="13916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2" y="4413325"/>
            <a:ext cx="1674490" cy="139165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3359134" y="4685348"/>
            <a:ext cx="1287786" cy="757238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90448" y="4771163"/>
            <a:ext cx="1085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８</a:t>
            </a:r>
            <a:endParaRPr kumimoji="1" lang="ja-JP" altLang="en-US" sz="4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53024" y="4673145"/>
            <a:ext cx="1178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10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53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3600" b="1" dirty="0" smtClean="0"/>
              <a:t>ストーリー的な？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神経衰弱がすべての世界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山で暴れてるボスを倒すために一人の子が立ち向かう</a:t>
            </a:r>
            <a:endParaRPr kumimoji="1" lang="en-US" altLang="ja-JP" sz="2300" b="1" dirty="0" smtClean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ja-JP" altLang="en-US" sz="2300" b="1" dirty="0" smtClean="0">
                <a:ln w="0"/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強くなるために村で鍛えてもらう</a:t>
            </a:r>
            <a:endParaRPr kumimoji="1" lang="ja-JP" altLang="en-US" sz="2300" b="1" dirty="0">
              <a:ln w="0"/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1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1678" y="36661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1" dirty="0" smtClean="0"/>
              <a:t/>
            </a:r>
            <a:br>
              <a:rPr kumimoji="1" lang="en-US" altLang="ja-JP" sz="3600" b="1" dirty="0" smtClean="0"/>
            </a:br>
            <a:r>
              <a:rPr kumimoji="1" lang="ja-JP" altLang="en-US" sz="3600" b="1" dirty="0" smtClean="0"/>
              <a:t>目標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b="1" dirty="0" smtClean="0"/>
              <a:t>　　　　　　　増やした体力でボスに挑む！！</a:t>
            </a:r>
            <a:endParaRPr kumimoji="1" lang="ja-JP" altLang="en-US" sz="2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4" y="2869324"/>
            <a:ext cx="8730309" cy="21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バッジ</Template>
  <TotalTime>299</TotalTime>
  <Words>58</Words>
  <Application>Microsoft Office PowerPoint</Application>
  <PresentationFormat>ワイド画面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メイリオ</vt:lpstr>
      <vt:lpstr>游ゴシック</vt:lpstr>
      <vt:lpstr>Arial</vt:lpstr>
      <vt:lpstr>Gill Sans MT</vt:lpstr>
      <vt:lpstr>Impact</vt:lpstr>
      <vt:lpstr>Wingdings</vt:lpstr>
      <vt:lpstr>Badge</vt:lpstr>
      <vt:lpstr>神経衰弱で村を救う</vt:lpstr>
      <vt:lpstr>操作方法</vt:lpstr>
      <vt:lpstr>神経衰弱(バトルシーン)</vt:lpstr>
      <vt:lpstr>ストーリー的な？</vt:lpstr>
      <vt:lpstr> 目標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神経衰弱で世界を救う</dc:title>
  <dc:creator>fushimi</dc:creator>
  <cp:lastModifiedBy>fushimi</cp:lastModifiedBy>
  <cp:revision>21</cp:revision>
  <dcterms:created xsi:type="dcterms:W3CDTF">2022-10-31T00:56:08Z</dcterms:created>
  <dcterms:modified xsi:type="dcterms:W3CDTF">2022-12-05T03:41:58Z</dcterms:modified>
</cp:coreProperties>
</file>