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82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47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7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927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3935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2876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74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9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1544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20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55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神経衰弱で世界を救う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4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3600" b="1" dirty="0" smtClean="0"/>
              <a:t>操作方法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移動　　　　　矢印キー</a:t>
            </a: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バトルシーン　左クリック</a:t>
            </a: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ja-JP" altLang="en-US" sz="2300" b="1" dirty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70" y="2999327"/>
            <a:ext cx="2166937" cy="21669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92" y="1922871"/>
            <a:ext cx="1768043" cy="13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3600" b="1" dirty="0" smtClean="0"/>
              <a:t>神経</a:t>
            </a:r>
            <a:r>
              <a:rPr kumimoji="1" lang="ja-JP" altLang="en-US" sz="3600" b="1" dirty="0" smtClean="0"/>
              <a:t>衰弱</a:t>
            </a:r>
            <a:r>
              <a:rPr kumimoji="1" lang="en-US" altLang="ja-JP" sz="3600" b="1" dirty="0" smtClean="0">
                <a:latin typeface="+mj-ea"/>
              </a:rPr>
              <a:t>(</a:t>
            </a:r>
            <a:r>
              <a:rPr kumimoji="1" lang="ja-JP" altLang="en-US" sz="3600" b="1" dirty="0" smtClean="0">
                <a:latin typeface="+mj-ea"/>
              </a:rPr>
              <a:t>バトル</a:t>
            </a:r>
            <a:r>
              <a:rPr kumimoji="1" lang="en-US" altLang="ja-JP" sz="3600" b="1" dirty="0" smtClean="0">
                <a:latin typeface="+mj-ea"/>
              </a:rPr>
              <a:t>)</a:t>
            </a:r>
            <a:r>
              <a:rPr kumimoji="1" lang="ja-JP" altLang="en-US" sz="3600" b="1" dirty="0" smtClean="0"/>
              <a:t>で</a:t>
            </a:r>
            <a:r>
              <a:rPr kumimoji="1" lang="ja-JP" altLang="en-US" sz="3600" b="1" dirty="0" smtClean="0"/>
              <a:t>強くなろう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戦闘</a:t>
            </a: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が神経</a:t>
            </a: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衰弱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スキルを使える</a:t>
            </a: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めくる枚数を増やせる　</a:t>
            </a:r>
            <a:r>
              <a:rPr lang="en-US" altLang="ja-JP" sz="2400" b="1" dirty="0" err="1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etc</a:t>
            </a: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単純で見やすい戦闘画面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NPC</a:t>
            </a: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に神経衰弱で勝つことで体力上限を増やすことができる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32" y="3367085"/>
            <a:ext cx="2433638" cy="243363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32" y="4409068"/>
            <a:ext cx="1674490" cy="13916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32" y="4413325"/>
            <a:ext cx="1674490" cy="139165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3359134" y="4685348"/>
            <a:ext cx="1287786" cy="757238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90448" y="4771163"/>
            <a:ext cx="1085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８</a:t>
            </a:r>
            <a:endParaRPr kumimoji="1" lang="ja-JP" altLang="en-US" sz="4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53024" y="4673145"/>
            <a:ext cx="1178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10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532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514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135</TotalTime>
  <Words>31</Words>
  <Application>Microsoft Office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メイリオ</vt:lpstr>
      <vt:lpstr>游ゴシック</vt:lpstr>
      <vt:lpstr>Arial</vt:lpstr>
      <vt:lpstr>Gill Sans MT</vt:lpstr>
      <vt:lpstr>Impact</vt:lpstr>
      <vt:lpstr>Wingdings</vt:lpstr>
      <vt:lpstr>Badge</vt:lpstr>
      <vt:lpstr>神経衰弱で世界を救う</vt:lpstr>
      <vt:lpstr>操作方法</vt:lpstr>
      <vt:lpstr>神経衰弱(バトル)で強くなろう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神経衰弱で世界を救う</dc:title>
  <dc:creator>fushimi</dc:creator>
  <cp:lastModifiedBy>fushimi</cp:lastModifiedBy>
  <cp:revision>12</cp:revision>
  <dcterms:created xsi:type="dcterms:W3CDTF">2022-10-31T00:56:08Z</dcterms:created>
  <dcterms:modified xsi:type="dcterms:W3CDTF">2022-11-21T03:31:43Z</dcterms:modified>
</cp:coreProperties>
</file>